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88163" cy="100218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สไตล์สีปานกลาง 2 - เน้น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ไม่มีสไตล์, เส้นตาราง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h-TH" smtClean="0"/>
              <a:t>คลิกเพื่อแก้ไขสไตล์ชื่อเรื่องรองต้นแบบ</a:t>
            </a:r>
            <a:endParaRPr lang="en-US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8433A-5D5A-4112-B41A-4683A22E0F0B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5735F-67A3-45EB-9BBE-24CFAAE81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0155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8433A-5D5A-4112-B41A-4683A22E0F0B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5735F-67A3-45EB-9BBE-24CFAAE81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813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h-TH" smtClean="0"/>
              <a:t>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8433A-5D5A-4112-B41A-4683A22E0F0B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5735F-67A3-45EB-9BBE-24CFAAE81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8164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8433A-5D5A-4112-B41A-4683A22E0F0B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5735F-67A3-45EB-9BBE-24CFAAE81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37144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แก้ไขสไตล์ของข้อความต้นแบบ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8433A-5D5A-4112-B41A-4683A22E0F0B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5735F-67A3-45EB-9BBE-24CFAAE81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535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h-TH" smtClean="0"/>
              <a:t>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h-TH" smtClean="0"/>
              <a:t>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8433A-5D5A-4112-B41A-4683A22E0F0B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5735F-67A3-45EB-9BBE-24CFAAE81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137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แก้ไขสไตล์ของข้อความต้นแบบ</a:t>
            </a:r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h-TH" smtClean="0"/>
              <a:t>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5" name="ตัวแทนข้อความ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แก้ไขสไตล์ของข้อความต้นแบบ</a:t>
            </a:r>
          </a:p>
        </p:txBody>
      </p:sp>
      <p:sp>
        <p:nvSpPr>
          <p:cNvPr id="6" name="ตัวแทนเนื้อหา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h-TH" smtClean="0"/>
              <a:t>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7" name="ตัวแทน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8433A-5D5A-4112-B41A-4683A22E0F0B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8" name="ตัวแทน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ตัวแทนหมายเลขสไลด์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5735F-67A3-45EB-9BBE-24CFAAE81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017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8433A-5D5A-4112-B41A-4683A22E0F0B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4" name="ตัวแทน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ตัวแทนหมายเลขสไลด์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5735F-67A3-45EB-9BBE-24CFAAE81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407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8433A-5D5A-4112-B41A-4683A22E0F0B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3" name="ตัวแทน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5735F-67A3-45EB-9BBE-24CFAAE81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341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 smtClean="0"/>
              <a:t>แก้ไขสไตล์ของข้อความต้นแบบ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8433A-5D5A-4112-B41A-4683A22E0F0B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5735F-67A3-45EB-9BBE-24CFAAE81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0474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รูปภาพ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 smtClean="0"/>
              <a:t>แก้ไขสไตล์ของข้อความต้นแบบ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8433A-5D5A-4112-B41A-4683A22E0F0B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5735F-67A3-45EB-9BBE-24CFAAE81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085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8433A-5D5A-4112-B41A-4683A22E0F0B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55735F-67A3-45EB-9BBE-24CFAAE81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134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รูปภาพ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aphicFrame>
        <p:nvGraphicFramePr>
          <p:cNvPr id="7" name="ตาราง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6759893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962926457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733774395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915542939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96632721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948493808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438578894"/>
                    </a:ext>
                  </a:extLst>
                </a:gridCol>
              </a:tblGrid>
              <a:tr h="13716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2621623"/>
                  </a:ext>
                </a:extLst>
              </a:tr>
              <a:tr h="13716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9511260"/>
                  </a:ext>
                </a:extLst>
              </a:tr>
              <a:tr h="13716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6737769"/>
                  </a:ext>
                </a:extLst>
              </a:tr>
              <a:tr h="13716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9644949"/>
                  </a:ext>
                </a:extLst>
              </a:tr>
              <a:tr h="13716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0667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8329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แบบจอกว้าง</PresentationFormat>
  <Paragraphs>0</Paragraphs>
  <Slides>1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5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1</vt:i4>
      </vt:variant>
    </vt:vector>
  </HeadingPairs>
  <TitlesOfParts>
    <vt:vector size="7" baseType="lpstr">
      <vt:lpstr>Angsana New</vt:lpstr>
      <vt:lpstr>Arial</vt:lpstr>
      <vt:lpstr>Calibri</vt:lpstr>
      <vt:lpstr>Calibri Light</vt:lpstr>
      <vt:lpstr>Cordia New</vt:lpstr>
      <vt:lpstr>ธีมของ Office</vt:lpstr>
      <vt:lpstr>งานนำเสนอ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Windows User</dc:creator>
  <cp:lastModifiedBy>Windows User</cp:lastModifiedBy>
  <cp:revision>1</cp:revision>
  <dcterms:created xsi:type="dcterms:W3CDTF">2024-02-26T06:24:32Z</dcterms:created>
  <dcterms:modified xsi:type="dcterms:W3CDTF">2024-02-26T06:26:24Z</dcterms:modified>
</cp:coreProperties>
</file>