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60"/>
  </p:normalViewPr>
  <p:slideViewPr>
    <p:cSldViewPr snapToGrid="0">
      <p:cViewPr>
        <p:scale>
          <a:sx n="87" d="100"/>
          <a:sy n="87" d="100"/>
        </p:scale>
        <p:origin x="600" y="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3A745-292C-4E7D-9038-9E6AB228C9C2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97818F8F-A726-4706-88A7-47FA78ADD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433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3A745-292C-4E7D-9038-9E6AB228C9C2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7818F8F-A726-4706-88A7-47FA78ADD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251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3A745-292C-4E7D-9038-9E6AB228C9C2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7818F8F-A726-4706-88A7-47FA78ADD129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973882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3A745-292C-4E7D-9038-9E6AB228C9C2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7818F8F-A726-4706-88A7-47FA78ADD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4805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3A745-292C-4E7D-9038-9E6AB228C9C2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7818F8F-A726-4706-88A7-47FA78ADD129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83226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3A745-292C-4E7D-9038-9E6AB228C9C2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7818F8F-A726-4706-88A7-47FA78ADD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8776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3A745-292C-4E7D-9038-9E6AB228C9C2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18F8F-A726-4706-88A7-47FA78ADD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0974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3A745-292C-4E7D-9038-9E6AB228C9C2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18F8F-A726-4706-88A7-47FA78ADD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154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3A745-292C-4E7D-9038-9E6AB228C9C2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18F8F-A726-4706-88A7-47FA78ADD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886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3A745-292C-4E7D-9038-9E6AB228C9C2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7818F8F-A726-4706-88A7-47FA78ADD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258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3A745-292C-4E7D-9038-9E6AB228C9C2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7818F8F-A726-4706-88A7-47FA78ADD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991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3A745-292C-4E7D-9038-9E6AB228C9C2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7818F8F-A726-4706-88A7-47FA78ADD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7256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3A745-292C-4E7D-9038-9E6AB228C9C2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18F8F-A726-4706-88A7-47FA78ADD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5323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3A745-292C-4E7D-9038-9E6AB228C9C2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18F8F-A726-4706-88A7-47FA78ADD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42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3A745-292C-4E7D-9038-9E6AB228C9C2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18F8F-A726-4706-88A7-47FA78ADD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484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3A745-292C-4E7D-9038-9E6AB228C9C2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7818F8F-A726-4706-88A7-47FA78ADD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8882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F3A745-292C-4E7D-9038-9E6AB228C9C2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97818F8F-A726-4706-88A7-47FA78ADD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422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3" Type="http://schemas.openxmlformats.org/officeDocument/2006/relationships/image" Target="../media/image3.jpg"/><Relationship Id="rId7" Type="http://schemas.openxmlformats.org/officeDocument/2006/relationships/image" Target="../media/image7.jpg"/><Relationship Id="rId12" Type="http://schemas.openxmlformats.org/officeDocument/2006/relationships/image" Target="../media/image12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11" Type="http://schemas.openxmlformats.org/officeDocument/2006/relationships/image" Target="../media/image11.jpg"/><Relationship Id="rId5" Type="http://schemas.openxmlformats.org/officeDocument/2006/relationships/image" Target="../media/image5.jpg"/><Relationship Id="rId10" Type="http://schemas.openxmlformats.org/officeDocument/2006/relationships/image" Target="../media/image10.jpg"/><Relationship Id="rId4" Type="http://schemas.openxmlformats.org/officeDocument/2006/relationships/image" Target="../media/image4.jpg"/><Relationship Id="rId9" Type="http://schemas.openxmlformats.org/officeDocument/2006/relationships/image" Target="../media/image9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2765235" y="2258458"/>
            <a:ext cx="700019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0000" dirty="0" smtClean="0"/>
              <a:t>เกมนับนิ้ว 1-10</a:t>
            </a:r>
            <a:endParaRPr lang="en-US" sz="10000" dirty="0"/>
          </a:p>
        </p:txBody>
      </p:sp>
    </p:spTree>
    <p:extLst>
      <p:ext uri="{BB962C8B-B14F-4D97-AF65-F5344CB8AC3E}">
        <p14:creationId xmlns:p14="http://schemas.microsoft.com/office/powerpoint/2010/main" val="26692120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96267" y="214815"/>
            <a:ext cx="2192355" cy="1916937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042752" y="214814"/>
            <a:ext cx="2192355" cy="1916937"/>
          </a:xfrm>
          <a:prstGeom prst="rect">
            <a:avLst/>
          </a:prstGeom>
          <a:blipFill>
            <a:blip r:embed="rId4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196262" y="214810"/>
            <a:ext cx="2192355" cy="19169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9600" dirty="0">
                <a:cs typeface="+mj-cs"/>
              </a:rPr>
              <a:t>2</a:t>
            </a:r>
            <a:endParaRPr lang="en-US" sz="9600" dirty="0">
              <a:cs typeface="+mj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19698" y="214815"/>
            <a:ext cx="2192355" cy="1916937"/>
          </a:xfrm>
          <a:prstGeom prst="rect">
            <a:avLst/>
          </a:prstGeom>
          <a:blipFill>
            <a:blip r:embed="rId5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19693" y="214811"/>
            <a:ext cx="2192355" cy="19169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9600" dirty="0" smtClean="0">
                <a:cs typeface="+mj-cs"/>
              </a:rPr>
              <a:t>1</a:t>
            </a:r>
            <a:endParaRPr lang="en-US" sz="9600" dirty="0">
              <a:cs typeface="+mj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042752" y="214809"/>
            <a:ext cx="2192355" cy="19169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9600" dirty="0" smtClean="0">
                <a:cs typeface="+mj-cs"/>
              </a:rPr>
              <a:t>3</a:t>
            </a:r>
            <a:endParaRPr lang="en-US" sz="9600" dirty="0">
              <a:cs typeface="+mj-cs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196267" y="2445735"/>
            <a:ext cx="2192355" cy="1916937"/>
          </a:xfrm>
          <a:prstGeom prst="rect">
            <a:avLst/>
          </a:prstGeom>
          <a:blipFill>
            <a:blip r:embed="rId6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196261" y="2445734"/>
            <a:ext cx="2192355" cy="19169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9600" dirty="0" smtClean="0">
                <a:cs typeface="+mj-cs"/>
              </a:rPr>
              <a:t>6</a:t>
            </a:r>
            <a:endParaRPr lang="en-US" sz="9600" dirty="0">
              <a:cs typeface="+mj-cs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9121963" y="214812"/>
            <a:ext cx="2192355" cy="1916937"/>
          </a:xfrm>
          <a:prstGeom prst="rect">
            <a:avLst/>
          </a:prstGeom>
          <a:blipFill>
            <a:blip r:embed="rId7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21962" y="214809"/>
            <a:ext cx="2192355" cy="19169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9600" dirty="0" smtClean="0">
                <a:cs typeface="+mj-cs"/>
              </a:rPr>
              <a:t>4</a:t>
            </a:r>
            <a:endParaRPr lang="en-US" sz="9600" dirty="0">
              <a:cs typeface="+mj-cs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9193565" y="2544881"/>
            <a:ext cx="2192355" cy="1916937"/>
          </a:xfrm>
          <a:prstGeom prst="rect">
            <a:avLst/>
          </a:prstGeom>
          <a:blipFill>
            <a:blip r:embed="rId8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600" dirty="0">
              <a:cs typeface="+mj-cs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152911" y="4676652"/>
            <a:ext cx="2192355" cy="1916937"/>
          </a:xfrm>
          <a:prstGeom prst="rect">
            <a:avLst/>
          </a:prstGeom>
          <a:blipFill>
            <a:blip r:embed="rId9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3092628" y="4676653"/>
            <a:ext cx="2192355" cy="1916937"/>
          </a:xfrm>
          <a:prstGeom prst="rect">
            <a:avLst/>
          </a:prstGeom>
          <a:blipFill>
            <a:blip r:embed="rId10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560485" y="2423685"/>
            <a:ext cx="2192355" cy="1916937"/>
          </a:xfrm>
          <a:prstGeom prst="rect">
            <a:avLst/>
          </a:prstGeom>
          <a:blipFill>
            <a:blip r:embed="rId11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60484" y="2423681"/>
            <a:ext cx="2192355" cy="19169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9600" dirty="0">
                <a:cs typeface="+mj-cs"/>
              </a:rPr>
              <a:t>5</a:t>
            </a:r>
            <a:endParaRPr lang="en-US" sz="9600" dirty="0">
              <a:cs typeface="+mj-cs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3092628" y="4676648"/>
            <a:ext cx="2192355" cy="19169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9600" dirty="0">
                <a:cs typeface="+mj-cs"/>
              </a:rPr>
              <a:t>9</a:t>
            </a:r>
            <a:endParaRPr lang="en-US" sz="9600" dirty="0">
              <a:cs typeface="+mj-cs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6135684" y="4676651"/>
            <a:ext cx="2192355" cy="19169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9600" dirty="0" smtClean="0">
                <a:cs typeface="+mj-cs"/>
              </a:rPr>
              <a:t>10</a:t>
            </a:r>
            <a:endParaRPr lang="en-US" sz="9600" dirty="0">
              <a:cs typeface="+mj-cs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140509" y="2445727"/>
            <a:ext cx="2192355" cy="1916937"/>
          </a:xfrm>
          <a:prstGeom prst="rect">
            <a:avLst/>
          </a:prstGeom>
          <a:blipFill>
            <a:blip r:embed="rId12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6140508" y="2445727"/>
            <a:ext cx="2192355" cy="19169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9600" dirty="0">
                <a:cs typeface="+mj-cs"/>
              </a:rPr>
              <a:t>7</a:t>
            </a:r>
            <a:endParaRPr lang="en-US" sz="9600" dirty="0">
              <a:cs typeface="+mj-cs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9193565" y="2544881"/>
            <a:ext cx="2192355" cy="19169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9600" dirty="0" smtClean="0">
                <a:cs typeface="+mj-cs"/>
              </a:rPr>
              <a:t>8</a:t>
            </a:r>
            <a:endParaRPr lang="en-US" sz="9600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30916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2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2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2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2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2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2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2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2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2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  <p:bldLst>
      <p:bldP spid="6" grpId="0" animBg="1"/>
      <p:bldP spid="5" grpId="0" animBg="1"/>
      <p:bldP spid="10" grpId="0" animBg="1"/>
      <p:bldP spid="13" grpId="0" animBg="1"/>
      <p:bldP spid="12" grpId="0" animBg="1"/>
      <p:bldP spid="20" grpId="0" animBg="1"/>
      <p:bldP spid="11" grpId="0" animBg="1"/>
      <p:bldP spid="24" grpId="0" animBg="1"/>
      <p:bldP spid="25" grpId="0" animBg="1"/>
      <p:bldP spid="14" grpId="0" animBg="1"/>
      <p:bldP spid="1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26" y="1472408"/>
            <a:ext cx="10072419" cy="2075023"/>
          </a:xfrm>
        </p:spPr>
        <p:txBody>
          <a:bodyPr>
            <a:normAutofit/>
          </a:bodyPr>
          <a:lstStyle/>
          <a:p>
            <a:r>
              <a:rPr lang="th-TH" dirty="0" smtClean="0"/>
              <a:t>กติกาการเล่น</a:t>
            </a:r>
            <a:br>
              <a:rPr lang="th-TH" dirty="0" smtClean="0"/>
            </a:br>
            <a:r>
              <a:rPr lang="th-TH" dirty="0" smtClean="0"/>
              <a:t>ให้นักเรียนเปิดภาพป้าย1ภาพ แล้ว คุณครูจะให้นักเรียนนับนิ้วว่าภาพที่นักเรียนเปิดได้</a:t>
            </a:r>
            <a:br>
              <a:rPr lang="th-TH" dirty="0" smtClean="0"/>
            </a:br>
            <a:r>
              <a:rPr lang="th-TH" dirty="0" smtClean="0"/>
              <a:t>เป็นเลขอะไร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4037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115</TotalTime>
  <Words>17</Words>
  <Application>Microsoft Office PowerPoint</Application>
  <PresentationFormat>Widescreen</PresentationFormat>
  <Paragraphs>12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Century Gothic</vt:lpstr>
      <vt:lpstr>DilleniaUPC</vt:lpstr>
      <vt:lpstr>Wingdings 3</vt:lpstr>
      <vt:lpstr>Wisp</vt:lpstr>
      <vt:lpstr>PowerPoint Presentation</vt:lpstr>
      <vt:lpstr>PowerPoint Presentation</vt:lpstr>
      <vt:lpstr>กติกาการเล่น ให้นักเรียนเปิดภาพป้าย1ภาพ แล้ว คุณครูจะให้นักเรียนนับนิ้วว่าภาพที่นักเรียนเปิดได้ เป็นเลขอะไร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DRU</dc:creator>
  <cp:lastModifiedBy>DRU</cp:lastModifiedBy>
  <cp:revision>7</cp:revision>
  <dcterms:created xsi:type="dcterms:W3CDTF">2024-01-23T01:58:25Z</dcterms:created>
  <dcterms:modified xsi:type="dcterms:W3CDTF">2024-01-23T03:53:58Z</dcterms:modified>
</cp:coreProperties>
</file>