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Abril Fatface" panose="020B0604020202020204" charset="0"/>
      <p:regular r:id="rId5"/>
    </p:embeddedFont>
    <p:embeddedFont>
      <p:font typeface="Mulish" panose="020B0604020202020204" charset="0"/>
      <p:regular r:id="rId6"/>
      <p:bold r:id="rId7"/>
      <p:italic r:id="rId8"/>
      <p:boldItalic r:id="rId9"/>
    </p:embeddedFont>
    <p:embeddedFont>
      <p:font typeface="Angsana New" panose="02020603050405020304" pitchFamily="18" charset="-34"/>
      <p:regular r:id="rId10"/>
      <p:bold r:id="rId11"/>
      <p:italic r:id="rId12"/>
      <p:boldItalic r:id="rId13"/>
    </p:embeddedFont>
    <p:embeddedFont>
      <p:font typeface="DM Sans" panose="020B0604020202020204" charset="0"/>
      <p:regular r:id="rId14"/>
      <p:bold r:id="rId15"/>
      <p:italic r:id="rId16"/>
      <p:bold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B9F03E-BE33-445E-9779-617CE285E872}">
  <a:tblStyle styleId="{54B9F03E-BE33-445E-9779-617CE285E8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7" name="Google Shape;9817;ge5572939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8" name="Google Shape;9818;ge5572939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1331550" y="917075"/>
            <a:ext cx="6480900" cy="33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438650" y="1024175"/>
            <a:ext cx="6266700" cy="30954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174348" y="3754255"/>
            <a:ext cx="2828335" cy="1889122"/>
            <a:chOff x="4524375" y="3496100"/>
            <a:chExt cx="1731775" cy="1156700"/>
          </a:xfrm>
        </p:grpSpPr>
        <p:sp>
          <p:nvSpPr>
            <p:cNvPr id="37" name="Google Shape;37;p2"/>
            <p:cNvSpPr/>
            <p:nvPr/>
          </p:nvSpPr>
          <p:spPr>
            <a:xfrm>
              <a:off x="5320900" y="394852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1"/>
                  </a:moveTo>
                  <a:lnTo>
                    <a:pt x="0" y="36"/>
                  </a:lnTo>
                  <a:cubicBezTo>
                    <a:pt x="0" y="48"/>
                    <a:pt x="24" y="48"/>
                    <a:pt x="36" y="48"/>
                  </a:cubicBezTo>
                  <a:cubicBezTo>
                    <a:pt x="24" y="36"/>
                    <a:pt x="24" y="25"/>
                    <a:pt x="0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89100" y="4076525"/>
              <a:ext cx="39325" cy="75025"/>
            </a:xfrm>
            <a:custGeom>
              <a:avLst/>
              <a:gdLst/>
              <a:ahLst/>
              <a:cxnLst/>
              <a:rect l="l" t="t" r="r" b="b"/>
              <a:pathLst>
                <a:path w="1573" h="3001" extrusionOk="0">
                  <a:moveTo>
                    <a:pt x="1572" y="0"/>
                  </a:moveTo>
                  <a:cubicBezTo>
                    <a:pt x="1548" y="24"/>
                    <a:pt x="1513" y="36"/>
                    <a:pt x="1477" y="48"/>
                  </a:cubicBezTo>
                  <a:cubicBezTo>
                    <a:pt x="1322" y="96"/>
                    <a:pt x="1132" y="143"/>
                    <a:pt x="941" y="155"/>
                  </a:cubicBezTo>
                  <a:cubicBezTo>
                    <a:pt x="953" y="179"/>
                    <a:pt x="953" y="203"/>
                    <a:pt x="965" y="227"/>
                  </a:cubicBezTo>
                  <a:cubicBezTo>
                    <a:pt x="1037" y="453"/>
                    <a:pt x="1072" y="691"/>
                    <a:pt x="1084" y="989"/>
                  </a:cubicBezTo>
                  <a:lnTo>
                    <a:pt x="1084" y="1096"/>
                  </a:lnTo>
                  <a:cubicBezTo>
                    <a:pt x="1084" y="1370"/>
                    <a:pt x="1013" y="1655"/>
                    <a:pt x="834" y="1905"/>
                  </a:cubicBezTo>
                  <a:cubicBezTo>
                    <a:pt x="715" y="2072"/>
                    <a:pt x="536" y="2191"/>
                    <a:pt x="298" y="2298"/>
                  </a:cubicBezTo>
                  <a:cubicBezTo>
                    <a:pt x="263" y="2477"/>
                    <a:pt x="227" y="2644"/>
                    <a:pt x="132" y="2787"/>
                  </a:cubicBezTo>
                  <a:cubicBezTo>
                    <a:pt x="84" y="2858"/>
                    <a:pt x="48" y="2917"/>
                    <a:pt x="1" y="3001"/>
                  </a:cubicBezTo>
                  <a:cubicBezTo>
                    <a:pt x="263" y="2953"/>
                    <a:pt x="525" y="2917"/>
                    <a:pt x="775" y="2882"/>
                  </a:cubicBezTo>
                  <a:cubicBezTo>
                    <a:pt x="775" y="2882"/>
                    <a:pt x="775" y="2858"/>
                    <a:pt x="786" y="2858"/>
                  </a:cubicBezTo>
                  <a:lnTo>
                    <a:pt x="798" y="2846"/>
                  </a:lnTo>
                  <a:lnTo>
                    <a:pt x="858" y="2787"/>
                  </a:lnTo>
                  <a:cubicBezTo>
                    <a:pt x="906" y="2727"/>
                    <a:pt x="977" y="2656"/>
                    <a:pt x="1037" y="2560"/>
                  </a:cubicBezTo>
                  <a:cubicBezTo>
                    <a:pt x="1179" y="2370"/>
                    <a:pt x="1310" y="2084"/>
                    <a:pt x="1310" y="1763"/>
                  </a:cubicBezTo>
                  <a:cubicBezTo>
                    <a:pt x="1310" y="1703"/>
                    <a:pt x="1310" y="1655"/>
                    <a:pt x="1298" y="1596"/>
                  </a:cubicBezTo>
                  <a:cubicBezTo>
                    <a:pt x="1275" y="1465"/>
                    <a:pt x="1263" y="1310"/>
                    <a:pt x="1263" y="1179"/>
                  </a:cubicBezTo>
                  <a:cubicBezTo>
                    <a:pt x="1263" y="822"/>
                    <a:pt x="1334" y="465"/>
                    <a:pt x="1489" y="155"/>
                  </a:cubicBezTo>
                  <a:cubicBezTo>
                    <a:pt x="1513" y="108"/>
                    <a:pt x="1548" y="60"/>
                    <a:pt x="15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09875" y="3924125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0"/>
                  </a:moveTo>
                  <a:cubicBezTo>
                    <a:pt x="48" y="0"/>
                    <a:pt x="13" y="12"/>
                    <a:pt x="1" y="12"/>
                  </a:cubicBezTo>
                  <a:lnTo>
                    <a:pt x="60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044800" y="3939925"/>
              <a:ext cx="3000" cy="1200"/>
            </a:xfrm>
            <a:custGeom>
              <a:avLst/>
              <a:gdLst/>
              <a:ahLst/>
              <a:cxnLst/>
              <a:rect l="l" t="t" r="r" b="b"/>
              <a:pathLst>
                <a:path w="120" h="48" extrusionOk="0">
                  <a:moveTo>
                    <a:pt x="67" y="1"/>
                  </a:moveTo>
                  <a:cubicBezTo>
                    <a:pt x="60" y="1"/>
                    <a:pt x="44" y="11"/>
                    <a:pt x="12" y="11"/>
                  </a:cubicBezTo>
                  <a:cubicBezTo>
                    <a:pt x="12" y="23"/>
                    <a:pt x="12" y="35"/>
                    <a:pt x="0" y="47"/>
                  </a:cubicBezTo>
                  <a:cubicBezTo>
                    <a:pt x="36" y="47"/>
                    <a:pt x="83" y="35"/>
                    <a:pt x="119" y="35"/>
                  </a:cubicBezTo>
                  <a:cubicBezTo>
                    <a:pt x="95" y="35"/>
                    <a:pt x="83" y="23"/>
                    <a:pt x="72" y="11"/>
                  </a:cubicBezTo>
                  <a:cubicBezTo>
                    <a:pt x="72" y="3"/>
                    <a:pt x="70" y="1"/>
                    <a:pt x="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235750" y="4119675"/>
              <a:ext cx="6000" cy="11950"/>
            </a:xfrm>
            <a:custGeom>
              <a:avLst/>
              <a:gdLst/>
              <a:ahLst/>
              <a:cxnLst/>
              <a:rect l="l" t="t" r="r" b="b"/>
              <a:pathLst>
                <a:path w="240" h="478" extrusionOk="0">
                  <a:moveTo>
                    <a:pt x="96" y="1"/>
                  </a:moveTo>
                  <a:cubicBezTo>
                    <a:pt x="60" y="168"/>
                    <a:pt x="37" y="322"/>
                    <a:pt x="1" y="477"/>
                  </a:cubicBezTo>
                  <a:cubicBezTo>
                    <a:pt x="72" y="418"/>
                    <a:pt x="156" y="382"/>
                    <a:pt x="180" y="346"/>
                  </a:cubicBezTo>
                  <a:cubicBezTo>
                    <a:pt x="227" y="299"/>
                    <a:pt x="239" y="275"/>
                    <a:pt x="239" y="263"/>
                  </a:cubicBezTo>
                  <a:cubicBezTo>
                    <a:pt x="239" y="239"/>
                    <a:pt x="227" y="203"/>
                    <a:pt x="180" y="144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50750" y="3874425"/>
              <a:ext cx="58350" cy="26200"/>
            </a:xfrm>
            <a:custGeom>
              <a:avLst/>
              <a:gdLst/>
              <a:ahLst/>
              <a:cxnLst/>
              <a:rect l="l" t="t" r="r" b="b"/>
              <a:pathLst>
                <a:path w="2334" h="1048" extrusionOk="0">
                  <a:moveTo>
                    <a:pt x="393" y="0"/>
                  </a:moveTo>
                  <a:cubicBezTo>
                    <a:pt x="369" y="95"/>
                    <a:pt x="310" y="167"/>
                    <a:pt x="262" y="214"/>
                  </a:cubicBezTo>
                  <a:cubicBezTo>
                    <a:pt x="203" y="274"/>
                    <a:pt x="72" y="333"/>
                    <a:pt x="0" y="357"/>
                  </a:cubicBezTo>
                  <a:cubicBezTo>
                    <a:pt x="24" y="453"/>
                    <a:pt x="24" y="524"/>
                    <a:pt x="24" y="584"/>
                  </a:cubicBezTo>
                  <a:cubicBezTo>
                    <a:pt x="54" y="581"/>
                    <a:pt x="87" y="578"/>
                    <a:pt x="121" y="578"/>
                  </a:cubicBezTo>
                  <a:cubicBezTo>
                    <a:pt x="225" y="578"/>
                    <a:pt x="346" y="598"/>
                    <a:pt x="453" y="679"/>
                  </a:cubicBezTo>
                  <a:cubicBezTo>
                    <a:pt x="488" y="691"/>
                    <a:pt x="500" y="714"/>
                    <a:pt x="536" y="750"/>
                  </a:cubicBezTo>
                  <a:cubicBezTo>
                    <a:pt x="607" y="738"/>
                    <a:pt x="679" y="714"/>
                    <a:pt x="774" y="714"/>
                  </a:cubicBezTo>
                  <a:cubicBezTo>
                    <a:pt x="977" y="738"/>
                    <a:pt x="1024" y="798"/>
                    <a:pt x="1024" y="857"/>
                  </a:cubicBezTo>
                  <a:cubicBezTo>
                    <a:pt x="1131" y="869"/>
                    <a:pt x="1262" y="929"/>
                    <a:pt x="1346" y="1048"/>
                  </a:cubicBezTo>
                  <a:cubicBezTo>
                    <a:pt x="1429" y="988"/>
                    <a:pt x="1512" y="929"/>
                    <a:pt x="1608" y="869"/>
                  </a:cubicBezTo>
                  <a:cubicBezTo>
                    <a:pt x="1870" y="691"/>
                    <a:pt x="2120" y="572"/>
                    <a:pt x="2334" y="464"/>
                  </a:cubicBezTo>
                  <a:cubicBezTo>
                    <a:pt x="2286" y="381"/>
                    <a:pt x="2215" y="274"/>
                    <a:pt x="2143" y="155"/>
                  </a:cubicBezTo>
                  <a:cubicBezTo>
                    <a:pt x="2048" y="95"/>
                    <a:pt x="2036" y="83"/>
                    <a:pt x="2048" y="72"/>
                  </a:cubicBezTo>
                  <a:lnTo>
                    <a:pt x="2048" y="48"/>
                  </a:lnTo>
                  <a:cubicBezTo>
                    <a:pt x="2001" y="83"/>
                    <a:pt x="1965" y="95"/>
                    <a:pt x="1917" y="107"/>
                  </a:cubicBezTo>
                  <a:cubicBezTo>
                    <a:pt x="1842" y="122"/>
                    <a:pt x="1778" y="129"/>
                    <a:pt x="1723" y="129"/>
                  </a:cubicBezTo>
                  <a:cubicBezTo>
                    <a:pt x="1647" y="129"/>
                    <a:pt x="1590" y="116"/>
                    <a:pt x="1548" y="95"/>
                  </a:cubicBezTo>
                  <a:lnTo>
                    <a:pt x="1548" y="143"/>
                  </a:lnTo>
                  <a:cubicBezTo>
                    <a:pt x="1512" y="179"/>
                    <a:pt x="1441" y="250"/>
                    <a:pt x="1262" y="262"/>
                  </a:cubicBezTo>
                  <a:cubicBezTo>
                    <a:pt x="1247" y="263"/>
                    <a:pt x="1231" y="264"/>
                    <a:pt x="1216" y="264"/>
                  </a:cubicBezTo>
                  <a:cubicBezTo>
                    <a:pt x="1057" y="264"/>
                    <a:pt x="922" y="210"/>
                    <a:pt x="846" y="167"/>
                  </a:cubicBezTo>
                  <a:cubicBezTo>
                    <a:pt x="834" y="155"/>
                    <a:pt x="810" y="155"/>
                    <a:pt x="798" y="143"/>
                  </a:cubicBezTo>
                  <a:cubicBezTo>
                    <a:pt x="738" y="143"/>
                    <a:pt x="691" y="143"/>
                    <a:pt x="631" y="107"/>
                  </a:cubicBezTo>
                  <a:cubicBezTo>
                    <a:pt x="536" y="60"/>
                    <a:pt x="453" y="36"/>
                    <a:pt x="393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386375" y="410717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1" y="1"/>
                  </a:moveTo>
                  <a:cubicBezTo>
                    <a:pt x="96" y="48"/>
                    <a:pt x="155" y="72"/>
                    <a:pt x="167" y="72"/>
                  </a:cubicBezTo>
                  <a:cubicBezTo>
                    <a:pt x="108" y="37"/>
                    <a:pt x="60" y="13"/>
                    <a:pt x="1" y="1"/>
                  </a:cubicBezTo>
                  <a:close/>
                  <a:moveTo>
                    <a:pt x="179" y="60"/>
                  </a:moveTo>
                  <a:cubicBezTo>
                    <a:pt x="167" y="60"/>
                    <a:pt x="167" y="72"/>
                    <a:pt x="167" y="72"/>
                  </a:cubicBezTo>
                  <a:cubicBezTo>
                    <a:pt x="179" y="72"/>
                    <a:pt x="179" y="60"/>
                    <a:pt x="179" y="60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20600" y="4063725"/>
              <a:ext cx="5675" cy="17000"/>
            </a:xfrm>
            <a:custGeom>
              <a:avLst/>
              <a:gdLst/>
              <a:ahLst/>
              <a:cxnLst/>
              <a:rect l="l" t="t" r="r" b="b"/>
              <a:pathLst>
                <a:path w="227" h="680" extrusionOk="0">
                  <a:moveTo>
                    <a:pt x="0" y="0"/>
                  </a:moveTo>
                  <a:lnTo>
                    <a:pt x="0" y="572"/>
                  </a:lnTo>
                  <a:lnTo>
                    <a:pt x="107" y="679"/>
                  </a:lnTo>
                  <a:cubicBezTo>
                    <a:pt x="131" y="655"/>
                    <a:pt x="179" y="620"/>
                    <a:pt x="226" y="596"/>
                  </a:cubicBezTo>
                  <a:cubicBezTo>
                    <a:pt x="131" y="477"/>
                    <a:pt x="36" y="274"/>
                    <a:pt x="1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22075" y="4161050"/>
              <a:ext cx="14900" cy="13425"/>
            </a:xfrm>
            <a:custGeom>
              <a:avLst/>
              <a:gdLst/>
              <a:ahLst/>
              <a:cxnLst/>
              <a:rect l="l" t="t" r="r" b="b"/>
              <a:pathLst>
                <a:path w="596" h="537" extrusionOk="0">
                  <a:moveTo>
                    <a:pt x="203" y="1"/>
                  </a:moveTo>
                  <a:cubicBezTo>
                    <a:pt x="143" y="179"/>
                    <a:pt x="72" y="346"/>
                    <a:pt x="0" y="513"/>
                  </a:cubicBezTo>
                  <a:cubicBezTo>
                    <a:pt x="191" y="525"/>
                    <a:pt x="381" y="525"/>
                    <a:pt x="596" y="537"/>
                  </a:cubicBezTo>
                  <a:cubicBezTo>
                    <a:pt x="548" y="477"/>
                    <a:pt x="500" y="429"/>
                    <a:pt x="465" y="370"/>
                  </a:cubicBezTo>
                  <a:cubicBezTo>
                    <a:pt x="357" y="251"/>
                    <a:pt x="262" y="132"/>
                    <a:pt x="203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00100" y="3949725"/>
              <a:ext cx="31575" cy="13125"/>
            </a:xfrm>
            <a:custGeom>
              <a:avLst/>
              <a:gdLst/>
              <a:ahLst/>
              <a:cxnLst/>
              <a:rect l="l" t="t" r="r" b="b"/>
              <a:pathLst>
                <a:path w="1263" h="525" extrusionOk="0">
                  <a:moveTo>
                    <a:pt x="120" y="0"/>
                  </a:moveTo>
                  <a:cubicBezTo>
                    <a:pt x="72" y="36"/>
                    <a:pt x="48" y="48"/>
                    <a:pt x="1" y="72"/>
                  </a:cubicBezTo>
                  <a:cubicBezTo>
                    <a:pt x="251" y="179"/>
                    <a:pt x="513" y="346"/>
                    <a:pt x="715" y="524"/>
                  </a:cubicBezTo>
                  <a:cubicBezTo>
                    <a:pt x="894" y="453"/>
                    <a:pt x="1072" y="369"/>
                    <a:pt x="1263" y="334"/>
                  </a:cubicBezTo>
                  <a:cubicBezTo>
                    <a:pt x="1108" y="298"/>
                    <a:pt x="906" y="250"/>
                    <a:pt x="715" y="191"/>
                  </a:cubicBezTo>
                  <a:cubicBezTo>
                    <a:pt x="453" y="119"/>
                    <a:pt x="215" y="60"/>
                    <a:pt x="215" y="60"/>
                  </a:cubicBezTo>
                  <a:cubicBezTo>
                    <a:pt x="179" y="48"/>
                    <a:pt x="144" y="36"/>
                    <a:pt x="12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969475" y="3984850"/>
              <a:ext cx="3900" cy="4200"/>
            </a:xfrm>
            <a:custGeom>
              <a:avLst/>
              <a:gdLst/>
              <a:ahLst/>
              <a:cxnLst/>
              <a:rect l="l" t="t" r="r" b="b"/>
              <a:pathLst>
                <a:path w="156" h="168" extrusionOk="0">
                  <a:moveTo>
                    <a:pt x="1" y="0"/>
                  </a:moveTo>
                  <a:cubicBezTo>
                    <a:pt x="13" y="36"/>
                    <a:pt x="48" y="84"/>
                    <a:pt x="60" y="131"/>
                  </a:cubicBezTo>
                  <a:cubicBezTo>
                    <a:pt x="72" y="143"/>
                    <a:pt x="72" y="155"/>
                    <a:pt x="96" y="167"/>
                  </a:cubicBezTo>
                  <a:cubicBezTo>
                    <a:pt x="96" y="155"/>
                    <a:pt x="108" y="155"/>
                    <a:pt x="108" y="155"/>
                  </a:cubicBezTo>
                  <a:cubicBezTo>
                    <a:pt x="120" y="131"/>
                    <a:pt x="132" y="119"/>
                    <a:pt x="156" y="96"/>
                  </a:cubicBezTo>
                  <a:cubicBezTo>
                    <a:pt x="132" y="84"/>
                    <a:pt x="120" y="72"/>
                    <a:pt x="120" y="60"/>
                  </a:cubicBezTo>
                  <a:cubicBezTo>
                    <a:pt x="108" y="36"/>
                    <a:pt x="96" y="24"/>
                    <a:pt x="96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978125" y="3945250"/>
              <a:ext cx="54200" cy="35750"/>
            </a:xfrm>
            <a:custGeom>
              <a:avLst/>
              <a:gdLst/>
              <a:ahLst/>
              <a:cxnLst/>
              <a:rect l="l" t="t" r="r" b="b"/>
              <a:pathLst>
                <a:path w="2168" h="1430" extrusionOk="0">
                  <a:moveTo>
                    <a:pt x="2167" y="1"/>
                  </a:moveTo>
                  <a:cubicBezTo>
                    <a:pt x="2096" y="1"/>
                    <a:pt x="2024" y="13"/>
                    <a:pt x="1953" y="48"/>
                  </a:cubicBezTo>
                  <a:cubicBezTo>
                    <a:pt x="1488" y="215"/>
                    <a:pt x="834" y="394"/>
                    <a:pt x="405" y="763"/>
                  </a:cubicBezTo>
                  <a:cubicBezTo>
                    <a:pt x="83" y="1049"/>
                    <a:pt x="12" y="1287"/>
                    <a:pt x="0" y="1430"/>
                  </a:cubicBezTo>
                  <a:cubicBezTo>
                    <a:pt x="119" y="1310"/>
                    <a:pt x="238" y="1203"/>
                    <a:pt x="369" y="1132"/>
                  </a:cubicBezTo>
                  <a:cubicBezTo>
                    <a:pt x="595" y="1001"/>
                    <a:pt x="822" y="894"/>
                    <a:pt x="1084" y="727"/>
                  </a:cubicBezTo>
                  <a:cubicBezTo>
                    <a:pt x="1310" y="596"/>
                    <a:pt x="1596" y="370"/>
                    <a:pt x="1869" y="179"/>
                  </a:cubicBezTo>
                  <a:cubicBezTo>
                    <a:pt x="1977" y="120"/>
                    <a:pt x="2072" y="60"/>
                    <a:pt x="2167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59650" y="4053900"/>
              <a:ext cx="5375" cy="3000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08" y="1"/>
                  </a:moveTo>
                  <a:cubicBezTo>
                    <a:pt x="84" y="48"/>
                    <a:pt x="36" y="96"/>
                    <a:pt x="0" y="120"/>
                  </a:cubicBezTo>
                  <a:cubicBezTo>
                    <a:pt x="60" y="108"/>
                    <a:pt x="143" y="96"/>
                    <a:pt x="215" y="96"/>
                  </a:cubicBezTo>
                  <a:cubicBezTo>
                    <a:pt x="167" y="60"/>
                    <a:pt x="143" y="36"/>
                    <a:pt x="10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13975" y="3496100"/>
              <a:ext cx="3000" cy="5675"/>
            </a:xfrm>
            <a:custGeom>
              <a:avLst/>
              <a:gdLst/>
              <a:ahLst/>
              <a:cxnLst/>
              <a:rect l="l" t="t" r="r" b="b"/>
              <a:pathLst>
                <a:path w="120" h="227" extrusionOk="0">
                  <a:moveTo>
                    <a:pt x="1" y="0"/>
                  </a:moveTo>
                  <a:cubicBezTo>
                    <a:pt x="9" y="31"/>
                    <a:pt x="21" y="59"/>
                    <a:pt x="35" y="87"/>
                  </a:cubicBezTo>
                  <a:lnTo>
                    <a:pt x="35" y="87"/>
                  </a:lnTo>
                  <a:cubicBezTo>
                    <a:pt x="22" y="59"/>
                    <a:pt x="13" y="31"/>
                    <a:pt x="1" y="0"/>
                  </a:cubicBezTo>
                  <a:close/>
                  <a:moveTo>
                    <a:pt x="35" y="87"/>
                  </a:moveTo>
                  <a:cubicBezTo>
                    <a:pt x="43" y="104"/>
                    <a:pt x="52" y="121"/>
                    <a:pt x="63" y="138"/>
                  </a:cubicBezTo>
                  <a:lnTo>
                    <a:pt x="63" y="138"/>
                  </a:lnTo>
                  <a:cubicBezTo>
                    <a:pt x="53" y="121"/>
                    <a:pt x="44" y="104"/>
                    <a:pt x="35" y="87"/>
                  </a:cubicBezTo>
                  <a:close/>
                  <a:moveTo>
                    <a:pt x="63" y="138"/>
                  </a:moveTo>
                  <a:lnTo>
                    <a:pt x="63" y="138"/>
                  </a:lnTo>
                  <a:cubicBezTo>
                    <a:pt x="81" y="168"/>
                    <a:pt x="100" y="197"/>
                    <a:pt x="120" y="227"/>
                  </a:cubicBezTo>
                  <a:cubicBezTo>
                    <a:pt x="120" y="215"/>
                    <a:pt x="96" y="179"/>
                    <a:pt x="84" y="167"/>
                  </a:cubicBezTo>
                  <a:cubicBezTo>
                    <a:pt x="76" y="157"/>
                    <a:pt x="69" y="147"/>
                    <a:pt x="63" y="138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80025" y="3533300"/>
              <a:ext cx="267025" cy="201825"/>
            </a:xfrm>
            <a:custGeom>
              <a:avLst/>
              <a:gdLst/>
              <a:ahLst/>
              <a:cxnLst/>
              <a:rect l="l" t="t" r="r" b="b"/>
              <a:pathLst>
                <a:path w="10681" h="8073" extrusionOk="0">
                  <a:moveTo>
                    <a:pt x="1108" y="1"/>
                  </a:moveTo>
                  <a:cubicBezTo>
                    <a:pt x="668" y="1"/>
                    <a:pt x="382" y="108"/>
                    <a:pt x="203" y="227"/>
                  </a:cubicBezTo>
                  <a:cubicBezTo>
                    <a:pt x="96" y="286"/>
                    <a:pt x="37" y="358"/>
                    <a:pt x="1" y="453"/>
                  </a:cubicBezTo>
                  <a:cubicBezTo>
                    <a:pt x="132" y="453"/>
                    <a:pt x="275" y="441"/>
                    <a:pt x="442" y="441"/>
                  </a:cubicBezTo>
                  <a:cubicBezTo>
                    <a:pt x="1442" y="441"/>
                    <a:pt x="2882" y="703"/>
                    <a:pt x="4692" y="1751"/>
                  </a:cubicBezTo>
                  <a:cubicBezTo>
                    <a:pt x="5192" y="2025"/>
                    <a:pt x="5656" y="2346"/>
                    <a:pt x="6109" y="2668"/>
                  </a:cubicBezTo>
                  <a:cubicBezTo>
                    <a:pt x="8121" y="4132"/>
                    <a:pt x="9752" y="6037"/>
                    <a:pt x="10574" y="8073"/>
                  </a:cubicBezTo>
                  <a:lnTo>
                    <a:pt x="10193" y="6847"/>
                  </a:lnTo>
                  <a:cubicBezTo>
                    <a:pt x="10181" y="6787"/>
                    <a:pt x="10205" y="6728"/>
                    <a:pt x="10264" y="6692"/>
                  </a:cubicBezTo>
                  <a:lnTo>
                    <a:pt x="10681" y="6513"/>
                  </a:lnTo>
                  <a:cubicBezTo>
                    <a:pt x="10097" y="5263"/>
                    <a:pt x="9228" y="4168"/>
                    <a:pt x="8228" y="3275"/>
                  </a:cubicBezTo>
                  <a:cubicBezTo>
                    <a:pt x="7716" y="2834"/>
                    <a:pt x="7180" y="2429"/>
                    <a:pt x="6645" y="2072"/>
                  </a:cubicBezTo>
                  <a:cubicBezTo>
                    <a:pt x="5573" y="1370"/>
                    <a:pt x="4490" y="858"/>
                    <a:pt x="3537" y="524"/>
                  </a:cubicBezTo>
                  <a:cubicBezTo>
                    <a:pt x="2454" y="143"/>
                    <a:pt x="1668" y="1"/>
                    <a:pt x="110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69025" y="3525575"/>
              <a:ext cx="285475" cy="171175"/>
            </a:xfrm>
            <a:custGeom>
              <a:avLst/>
              <a:gdLst/>
              <a:ahLst/>
              <a:cxnLst/>
              <a:rect l="l" t="t" r="r" b="b"/>
              <a:pathLst>
                <a:path w="11419" h="6847" extrusionOk="0">
                  <a:moveTo>
                    <a:pt x="1536" y="0"/>
                  </a:moveTo>
                  <a:cubicBezTo>
                    <a:pt x="1024" y="0"/>
                    <a:pt x="655" y="107"/>
                    <a:pt x="405" y="286"/>
                  </a:cubicBezTo>
                  <a:cubicBezTo>
                    <a:pt x="167" y="452"/>
                    <a:pt x="48" y="691"/>
                    <a:pt x="0" y="905"/>
                  </a:cubicBezTo>
                  <a:cubicBezTo>
                    <a:pt x="48" y="881"/>
                    <a:pt x="96" y="822"/>
                    <a:pt x="167" y="822"/>
                  </a:cubicBezTo>
                  <a:cubicBezTo>
                    <a:pt x="250" y="810"/>
                    <a:pt x="346" y="810"/>
                    <a:pt x="441" y="786"/>
                  </a:cubicBezTo>
                  <a:cubicBezTo>
                    <a:pt x="477" y="702"/>
                    <a:pt x="536" y="631"/>
                    <a:pt x="643" y="572"/>
                  </a:cubicBezTo>
                  <a:cubicBezTo>
                    <a:pt x="822" y="452"/>
                    <a:pt x="1108" y="345"/>
                    <a:pt x="1548" y="345"/>
                  </a:cubicBezTo>
                  <a:cubicBezTo>
                    <a:pt x="2108" y="345"/>
                    <a:pt x="2894" y="488"/>
                    <a:pt x="3977" y="869"/>
                  </a:cubicBezTo>
                  <a:cubicBezTo>
                    <a:pt x="5406" y="1369"/>
                    <a:pt x="7168" y="2274"/>
                    <a:pt x="8656" y="3620"/>
                  </a:cubicBezTo>
                  <a:cubicBezTo>
                    <a:pt x="9645" y="4512"/>
                    <a:pt x="10526" y="5584"/>
                    <a:pt x="11109" y="6846"/>
                  </a:cubicBezTo>
                  <a:lnTo>
                    <a:pt x="11419" y="6715"/>
                  </a:lnTo>
                  <a:cubicBezTo>
                    <a:pt x="10871" y="5525"/>
                    <a:pt x="10061" y="4477"/>
                    <a:pt x="9144" y="3620"/>
                  </a:cubicBezTo>
                  <a:cubicBezTo>
                    <a:pt x="9049" y="3548"/>
                    <a:pt x="8978" y="3453"/>
                    <a:pt x="8883" y="3381"/>
                  </a:cubicBezTo>
                  <a:cubicBezTo>
                    <a:pt x="8752" y="3262"/>
                    <a:pt x="8609" y="3143"/>
                    <a:pt x="8478" y="3024"/>
                  </a:cubicBezTo>
                  <a:cubicBezTo>
                    <a:pt x="7049" y="1845"/>
                    <a:pt x="5430" y="1024"/>
                    <a:pt x="4096" y="548"/>
                  </a:cubicBezTo>
                  <a:cubicBezTo>
                    <a:pt x="2977" y="167"/>
                    <a:pt x="2155" y="0"/>
                    <a:pt x="15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69625" y="3550275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669025" y="3553850"/>
              <a:ext cx="3000" cy="17875"/>
            </a:xfrm>
            <a:custGeom>
              <a:avLst/>
              <a:gdLst/>
              <a:ahLst/>
              <a:cxnLst/>
              <a:rect l="l" t="t" r="r" b="b"/>
              <a:pathLst>
                <a:path w="120" h="715" extrusionOk="0">
                  <a:moveTo>
                    <a:pt x="0" y="1"/>
                  </a:moveTo>
                  <a:cubicBezTo>
                    <a:pt x="1" y="215"/>
                    <a:pt x="48" y="453"/>
                    <a:pt x="120" y="714"/>
                  </a:cubicBezTo>
                  <a:cubicBezTo>
                    <a:pt x="60" y="465"/>
                    <a:pt x="1" y="215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77950" y="3552650"/>
              <a:ext cx="249750" cy="166425"/>
            </a:xfrm>
            <a:custGeom>
              <a:avLst/>
              <a:gdLst/>
              <a:ahLst/>
              <a:cxnLst/>
              <a:rect l="l" t="t" r="r" b="b"/>
              <a:pathLst>
                <a:path w="9990" h="6657" extrusionOk="0">
                  <a:moveTo>
                    <a:pt x="536" y="0"/>
                  </a:moveTo>
                  <a:cubicBezTo>
                    <a:pt x="334" y="0"/>
                    <a:pt x="167" y="12"/>
                    <a:pt x="1" y="36"/>
                  </a:cubicBezTo>
                  <a:lnTo>
                    <a:pt x="1" y="60"/>
                  </a:lnTo>
                  <a:cubicBezTo>
                    <a:pt x="1" y="274"/>
                    <a:pt x="60" y="548"/>
                    <a:pt x="167" y="870"/>
                  </a:cubicBezTo>
                  <a:cubicBezTo>
                    <a:pt x="417" y="929"/>
                    <a:pt x="703" y="1013"/>
                    <a:pt x="1001" y="1120"/>
                  </a:cubicBezTo>
                  <a:cubicBezTo>
                    <a:pt x="1668" y="1358"/>
                    <a:pt x="2418" y="1679"/>
                    <a:pt x="3203" y="2072"/>
                  </a:cubicBezTo>
                  <a:cubicBezTo>
                    <a:pt x="3299" y="2120"/>
                    <a:pt x="3394" y="2179"/>
                    <a:pt x="3489" y="2227"/>
                  </a:cubicBezTo>
                  <a:cubicBezTo>
                    <a:pt x="5156" y="3084"/>
                    <a:pt x="6990" y="4227"/>
                    <a:pt x="8656" y="5477"/>
                  </a:cubicBezTo>
                  <a:cubicBezTo>
                    <a:pt x="8776" y="5549"/>
                    <a:pt x="8871" y="5644"/>
                    <a:pt x="8990" y="5739"/>
                  </a:cubicBezTo>
                  <a:cubicBezTo>
                    <a:pt x="9383" y="6037"/>
                    <a:pt x="9704" y="6347"/>
                    <a:pt x="9990" y="6656"/>
                  </a:cubicBezTo>
                  <a:cubicBezTo>
                    <a:pt x="8907" y="4525"/>
                    <a:pt x="6930" y="2596"/>
                    <a:pt x="4620" y="1263"/>
                  </a:cubicBezTo>
                  <a:cubicBezTo>
                    <a:pt x="2846" y="251"/>
                    <a:pt x="1477" y="0"/>
                    <a:pt x="536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669925" y="3544900"/>
              <a:ext cx="278325" cy="201550"/>
            </a:xfrm>
            <a:custGeom>
              <a:avLst/>
              <a:gdLst/>
              <a:ahLst/>
              <a:cxnLst/>
              <a:rect l="l" t="t" r="r" b="b"/>
              <a:pathLst>
                <a:path w="11133" h="8062" extrusionOk="0">
                  <a:moveTo>
                    <a:pt x="846" y="1"/>
                  </a:moveTo>
                  <a:cubicBezTo>
                    <a:pt x="679" y="1"/>
                    <a:pt x="536" y="13"/>
                    <a:pt x="405" y="13"/>
                  </a:cubicBezTo>
                  <a:cubicBezTo>
                    <a:pt x="310" y="37"/>
                    <a:pt x="214" y="37"/>
                    <a:pt x="131" y="49"/>
                  </a:cubicBezTo>
                  <a:cubicBezTo>
                    <a:pt x="60" y="60"/>
                    <a:pt x="12" y="108"/>
                    <a:pt x="0" y="168"/>
                  </a:cubicBezTo>
                  <a:lnTo>
                    <a:pt x="0" y="191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0" y="358"/>
                  </a:lnTo>
                  <a:cubicBezTo>
                    <a:pt x="0" y="572"/>
                    <a:pt x="36" y="811"/>
                    <a:pt x="119" y="1072"/>
                  </a:cubicBezTo>
                  <a:cubicBezTo>
                    <a:pt x="238" y="1108"/>
                    <a:pt x="369" y="1132"/>
                    <a:pt x="500" y="1168"/>
                  </a:cubicBezTo>
                  <a:cubicBezTo>
                    <a:pt x="369" y="846"/>
                    <a:pt x="310" y="584"/>
                    <a:pt x="322" y="358"/>
                  </a:cubicBezTo>
                  <a:lnTo>
                    <a:pt x="322" y="334"/>
                  </a:lnTo>
                  <a:cubicBezTo>
                    <a:pt x="488" y="310"/>
                    <a:pt x="655" y="299"/>
                    <a:pt x="857" y="299"/>
                  </a:cubicBezTo>
                  <a:cubicBezTo>
                    <a:pt x="1798" y="299"/>
                    <a:pt x="3167" y="549"/>
                    <a:pt x="4917" y="1561"/>
                  </a:cubicBezTo>
                  <a:cubicBezTo>
                    <a:pt x="7239" y="2906"/>
                    <a:pt x="9228" y="4835"/>
                    <a:pt x="10311" y="6966"/>
                  </a:cubicBezTo>
                  <a:cubicBezTo>
                    <a:pt x="10632" y="7323"/>
                    <a:pt x="10906" y="7692"/>
                    <a:pt x="11133" y="8061"/>
                  </a:cubicBezTo>
                  <a:lnTo>
                    <a:pt x="10978" y="7621"/>
                  </a:lnTo>
                  <a:cubicBezTo>
                    <a:pt x="9966" y="5121"/>
                    <a:pt x="7751" y="2823"/>
                    <a:pt x="5096" y="1311"/>
                  </a:cubicBezTo>
                  <a:cubicBezTo>
                    <a:pt x="3286" y="263"/>
                    <a:pt x="1846" y="1"/>
                    <a:pt x="8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03250" y="3578550"/>
              <a:ext cx="348275" cy="194400"/>
            </a:xfrm>
            <a:custGeom>
              <a:avLst/>
              <a:gdLst/>
              <a:ahLst/>
              <a:cxnLst/>
              <a:rect l="l" t="t" r="r" b="b"/>
              <a:pathLst>
                <a:path w="13931" h="7776" extrusionOk="0">
                  <a:moveTo>
                    <a:pt x="1953" y="0"/>
                  </a:moveTo>
                  <a:cubicBezTo>
                    <a:pt x="1107" y="0"/>
                    <a:pt x="631" y="250"/>
                    <a:pt x="345" y="488"/>
                  </a:cubicBezTo>
                  <a:cubicBezTo>
                    <a:pt x="155" y="655"/>
                    <a:pt x="48" y="810"/>
                    <a:pt x="0" y="917"/>
                  </a:cubicBezTo>
                  <a:lnTo>
                    <a:pt x="167" y="1048"/>
                  </a:lnTo>
                  <a:cubicBezTo>
                    <a:pt x="476" y="846"/>
                    <a:pt x="905" y="691"/>
                    <a:pt x="1477" y="691"/>
                  </a:cubicBezTo>
                  <a:cubicBezTo>
                    <a:pt x="1715" y="691"/>
                    <a:pt x="1977" y="715"/>
                    <a:pt x="2262" y="774"/>
                  </a:cubicBezTo>
                  <a:cubicBezTo>
                    <a:pt x="3489" y="1012"/>
                    <a:pt x="5108" y="1679"/>
                    <a:pt x="6882" y="2703"/>
                  </a:cubicBezTo>
                  <a:cubicBezTo>
                    <a:pt x="6918" y="2715"/>
                    <a:pt x="6965" y="2751"/>
                    <a:pt x="7013" y="2774"/>
                  </a:cubicBezTo>
                  <a:cubicBezTo>
                    <a:pt x="8739" y="3810"/>
                    <a:pt x="10585" y="5180"/>
                    <a:pt x="12299" y="6870"/>
                  </a:cubicBezTo>
                  <a:cubicBezTo>
                    <a:pt x="12323" y="6918"/>
                    <a:pt x="12359" y="6942"/>
                    <a:pt x="12383" y="6977"/>
                  </a:cubicBezTo>
                  <a:lnTo>
                    <a:pt x="12776" y="6739"/>
                  </a:lnTo>
                  <a:cubicBezTo>
                    <a:pt x="12805" y="6719"/>
                    <a:pt x="12837" y="6710"/>
                    <a:pt x="12869" y="6710"/>
                  </a:cubicBezTo>
                  <a:cubicBezTo>
                    <a:pt x="12912" y="6710"/>
                    <a:pt x="12955" y="6728"/>
                    <a:pt x="12990" y="6763"/>
                  </a:cubicBezTo>
                  <a:lnTo>
                    <a:pt x="13930" y="7775"/>
                  </a:lnTo>
                  <a:cubicBezTo>
                    <a:pt x="13561" y="6811"/>
                    <a:pt x="12895" y="5799"/>
                    <a:pt x="11775" y="4965"/>
                  </a:cubicBezTo>
                  <a:cubicBezTo>
                    <a:pt x="10478" y="3989"/>
                    <a:pt x="9085" y="3048"/>
                    <a:pt x="7715" y="2263"/>
                  </a:cubicBezTo>
                  <a:cubicBezTo>
                    <a:pt x="6322" y="1453"/>
                    <a:pt x="4977" y="798"/>
                    <a:pt x="3870" y="417"/>
                  </a:cubicBezTo>
                  <a:cubicBezTo>
                    <a:pt x="3143" y="155"/>
                    <a:pt x="2512" y="12"/>
                    <a:pt x="2072" y="0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593425" y="3570200"/>
              <a:ext cx="363750" cy="206900"/>
            </a:xfrm>
            <a:custGeom>
              <a:avLst/>
              <a:gdLst/>
              <a:ahLst/>
              <a:cxnLst/>
              <a:rect l="l" t="t" r="r" b="b"/>
              <a:pathLst>
                <a:path w="14550" h="8276" extrusionOk="0">
                  <a:moveTo>
                    <a:pt x="2322" y="1"/>
                  </a:moveTo>
                  <a:cubicBezTo>
                    <a:pt x="1369" y="1"/>
                    <a:pt x="798" y="299"/>
                    <a:pt x="453" y="608"/>
                  </a:cubicBezTo>
                  <a:cubicBezTo>
                    <a:pt x="107" y="930"/>
                    <a:pt x="24" y="1227"/>
                    <a:pt x="24" y="1251"/>
                  </a:cubicBezTo>
                  <a:cubicBezTo>
                    <a:pt x="0" y="1311"/>
                    <a:pt x="24" y="1370"/>
                    <a:pt x="60" y="1406"/>
                  </a:cubicBezTo>
                  <a:lnTo>
                    <a:pt x="405" y="1704"/>
                  </a:lnTo>
                  <a:cubicBezTo>
                    <a:pt x="381" y="1668"/>
                    <a:pt x="346" y="1620"/>
                    <a:pt x="346" y="1584"/>
                  </a:cubicBezTo>
                  <a:cubicBezTo>
                    <a:pt x="369" y="1525"/>
                    <a:pt x="393" y="1477"/>
                    <a:pt x="429" y="1442"/>
                  </a:cubicBezTo>
                  <a:cubicBezTo>
                    <a:pt x="465" y="1418"/>
                    <a:pt x="500" y="1382"/>
                    <a:pt x="548" y="1358"/>
                  </a:cubicBezTo>
                  <a:lnTo>
                    <a:pt x="381" y="1227"/>
                  </a:lnTo>
                  <a:cubicBezTo>
                    <a:pt x="429" y="1120"/>
                    <a:pt x="524" y="953"/>
                    <a:pt x="727" y="787"/>
                  </a:cubicBezTo>
                  <a:cubicBezTo>
                    <a:pt x="1000" y="549"/>
                    <a:pt x="1477" y="299"/>
                    <a:pt x="2334" y="299"/>
                  </a:cubicBezTo>
                  <a:lnTo>
                    <a:pt x="2453" y="299"/>
                  </a:lnTo>
                  <a:cubicBezTo>
                    <a:pt x="2893" y="311"/>
                    <a:pt x="3525" y="465"/>
                    <a:pt x="4251" y="715"/>
                  </a:cubicBezTo>
                  <a:cubicBezTo>
                    <a:pt x="6442" y="1489"/>
                    <a:pt x="9561" y="3275"/>
                    <a:pt x="12145" y="5287"/>
                  </a:cubicBezTo>
                  <a:cubicBezTo>
                    <a:pt x="13276" y="6168"/>
                    <a:pt x="13931" y="7157"/>
                    <a:pt x="14323" y="8133"/>
                  </a:cubicBezTo>
                  <a:lnTo>
                    <a:pt x="14454" y="8276"/>
                  </a:lnTo>
                  <a:lnTo>
                    <a:pt x="14550" y="8228"/>
                  </a:lnTo>
                  <a:lnTo>
                    <a:pt x="14169" y="7073"/>
                  </a:lnTo>
                  <a:cubicBezTo>
                    <a:pt x="13954" y="6704"/>
                    <a:pt x="13681" y="6323"/>
                    <a:pt x="13359" y="5966"/>
                  </a:cubicBezTo>
                  <a:cubicBezTo>
                    <a:pt x="13073" y="5656"/>
                    <a:pt x="12740" y="5347"/>
                    <a:pt x="12359" y="5049"/>
                  </a:cubicBezTo>
                  <a:cubicBezTo>
                    <a:pt x="10597" y="3692"/>
                    <a:pt x="8632" y="2442"/>
                    <a:pt x="6846" y="1537"/>
                  </a:cubicBezTo>
                  <a:cubicBezTo>
                    <a:pt x="5953" y="1073"/>
                    <a:pt x="5108" y="703"/>
                    <a:pt x="4370" y="430"/>
                  </a:cubicBezTo>
                  <a:cubicBezTo>
                    <a:pt x="4072" y="334"/>
                    <a:pt x="3786" y="239"/>
                    <a:pt x="3536" y="180"/>
                  </a:cubicBezTo>
                  <a:cubicBezTo>
                    <a:pt x="3394" y="156"/>
                    <a:pt x="3263" y="120"/>
                    <a:pt x="3144" y="96"/>
                  </a:cubicBezTo>
                  <a:cubicBezTo>
                    <a:pt x="2893" y="49"/>
                    <a:pt x="2667" y="1"/>
                    <a:pt x="246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613350" y="3603250"/>
              <a:ext cx="292325" cy="167600"/>
            </a:xfrm>
            <a:custGeom>
              <a:avLst/>
              <a:gdLst/>
              <a:ahLst/>
              <a:cxnLst/>
              <a:rect l="l" t="t" r="r" b="b"/>
              <a:pathLst>
                <a:path w="11693" h="6704" extrusionOk="0">
                  <a:moveTo>
                    <a:pt x="1061" y="1"/>
                  </a:moveTo>
                  <a:cubicBezTo>
                    <a:pt x="584" y="1"/>
                    <a:pt x="251" y="120"/>
                    <a:pt x="1" y="274"/>
                  </a:cubicBezTo>
                  <a:lnTo>
                    <a:pt x="465" y="679"/>
                  </a:lnTo>
                  <a:cubicBezTo>
                    <a:pt x="1144" y="810"/>
                    <a:pt x="1894" y="1048"/>
                    <a:pt x="2644" y="1346"/>
                  </a:cubicBezTo>
                  <a:cubicBezTo>
                    <a:pt x="3525" y="1691"/>
                    <a:pt x="4418" y="2132"/>
                    <a:pt x="5287" y="2596"/>
                  </a:cubicBezTo>
                  <a:cubicBezTo>
                    <a:pt x="7133" y="3596"/>
                    <a:pt x="8752" y="4727"/>
                    <a:pt x="9490" y="5358"/>
                  </a:cubicBezTo>
                  <a:cubicBezTo>
                    <a:pt x="9919" y="5716"/>
                    <a:pt x="10359" y="6180"/>
                    <a:pt x="10776" y="6704"/>
                  </a:cubicBezTo>
                  <a:lnTo>
                    <a:pt x="11693" y="6132"/>
                  </a:lnTo>
                  <a:cubicBezTo>
                    <a:pt x="11681" y="6120"/>
                    <a:pt x="11657" y="6097"/>
                    <a:pt x="11621" y="6097"/>
                  </a:cubicBezTo>
                  <a:cubicBezTo>
                    <a:pt x="11252" y="5716"/>
                    <a:pt x="10859" y="5358"/>
                    <a:pt x="10478" y="5025"/>
                  </a:cubicBezTo>
                  <a:cubicBezTo>
                    <a:pt x="9097" y="3787"/>
                    <a:pt x="7645" y="2775"/>
                    <a:pt x="6276" y="1965"/>
                  </a:cubicBezTo>
                  <a:cubicBezTo>
                    <a:pt x="4537" y="953"/>
                    <a:pt x="2930" y="298"/>
                    <a:pt x="1775" y="84"/>
                  </a:cubicBezTo>
                  <a:cubicBezTo>
                    <a:pt x="1501" y="24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02650" y="3595225"/>
              <a:ext cx="310475" cy="161350"/>
            </a:xfrm>
            <a:custGeom>
              <a:avLst/>
              <a:gdLst/>
              <a:ahLst/>
              <a:cxnLst/>
              <a:rect l="l" t="t" r="r" b="b"/>
              <a:pathLst>
                <a:path w="12419" h="6454" extrusionOk="0">
                  <a:moveTo>
                    <a:pt x="1489" y="0"/>
                  </a:moveTo>
                  <a:cubicBezTo>
                    <a:pt x="917" y="0"/>
                    <a:pt x="489" y="143"/>
                    <a:pt x="179" y="357"/>
                  </a:cubicBezTo>
                  <a:cubicBezTo>
                    <a:pt x="131" y="381"/>
                    <a:pt x="84" y="417"/>
                    <a:pt x="60" y="441"/>
                  </a:cubicBezTo>
                  <a:cubicBezTo>
                    <a:pt x="24" y="476"/>
                    <a:pt x="0" y="524"/>
                    <a:pt x="0" y="560"/>
                  </a:cubicBezTo>
                  <a:cubicBezTo>
                    <a:pt x="0" y="607"/>
                    <a:pt x="12" y="655"/>
                    <a:pt x="60" y="679"/>
                  </a:cubicBezTo>
                  <a:lnTo>
                    <a:pt x="310" y="905"/>
                  </a:lnTo>
                  <a:cubicBezTo>
                    <a:pt x="500" y="917"/>
                    <a:pt x="691" y="953"/>
                    <a:pt x="905" y="1000"/>
                  </a:cubicBezTo>
                  <a:lnTo>
                    <a:pt x="441" y="583"/>
                  </a:lnTo>
                  <a:cubicBezTo>
                    <a:pt x="691" y="429"/>
                    <a:pt x="1024" y="310"/>
                    <a:pt x="1501" y="310"/>
                  </a:cubicBezTo>
                  <a:cubicBezTo>
                    <a:pt x="1703" y="310"/>
                    <a:pt x="1941" y="345"/>
                    <a:pt x="2215" y="381"/>
                  </a:cubicBezTo>
                  <a:cubicBezTo>
                    <a:pt x="3370" y="607"/>
                    <a:pt x="4977" y="1262"/>
                    <a:pt x="6715" y="2274"/>
                  </a:cubicBezTo>
                  <a:cubicBezTo>
                    <a:pt x="8466" y="3286"/>
                    <a:pt x="10335" y="4691"/>
                    <a:pt x="12073" y="6394"/>
                  </a:cubicBezTo>
                  <a:cubicBezTo>
                    <a:pt x="12109" y="6418"/>
                    <a:pt x="12121" y="6441"/>
                    <a:pt x="12133" y="6453"/>
                  </a:cubicBezTo>
                  <a:lnTo>
                    <a:pt x="12419" y="6275"/>
                  </a:lnTo>
                  <a:cubicBezTo>
                    <a:pt x="12395" y="6251"/>
                    <a:pt x="12359" y="6203"/>
                    <a:pt x="12323" y="6179"/>
                  </a:cubicBezTo>
                  <a:cubicBezTo>
                    <a:pt x="10561" y="4429"/>
                    <a:pt x="8668" y="3036"/>
                    <a:pt x="6894" y="2012"/>
                  </a:cubicBezTo>
                  <a:cubicBezTo>
                    <a:pt x="5132" y="976"/>
                    <a:pt x="3501" y="310"/>
                    <a:pt x="2274" y="72"/>
                  </a:cubicBezTo>
                  <a:cubicBezTo>
                    <a:pt x="1989" y="12"/>
                    <a:pt x="1715" y="0"/>
                    <a:pt x="148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533000" y="3624675"/>
              <a:ext cx="342325" cy="155700"/>
            </a:xfrm>
            <a:custGeom>
              <a:avLst/>
              <a:gdLst/>
              <a:ahLst/>
              <a:cxnLst/>
              <a:rect l="l" t="t" r="r" b="b"/>
              <a:pathLst>
                <a:path w="13693" h="6228" extrusionOk="0">
                  <a:moveTo>
                    <a:pt x="2155" y="1"/>
                  </a:moveTo>
                  <a:cubicBezTo>
                    <a:pt x="1084" y="1"/>
                    <a:pt x="548" y="203"/>
                    <a:pt x="286" y="418"/>
                  </a:cubicBezTo>
                  <a:cubicBezTo>
                    <a:pt x="84" y="560"/>
                    <a:pt x="12" y="715"/>
                    <a:pt x="0" y="787"/>
                  </a:cubicBezTo>
                  <a:lnTo>
                    <a:pt x="119" y="906"/>
                  </a:lnTo>
                  <a:cubicBezTo>
                    <a:pt x="500" y="715"/>
                    <a:pt x="1072" y="560"/>
                    <a:pt x="1965" y="560"/>
                  </a:cubicBezTo>
                  <a:cubicBezTo>
                    <a:pt x="2215" y="560"/>
                    <a:pt x="2489" y="572"/>
                    <a:pt x="2798" y="608"/>
                  </a:cubicBezTo>
                  <a:cubicBezTo>
                    <a:pt x="4239" y="727"/>
                    <a:pt x="6013" y="1453"/>
                    <a:pt x="7692" y="2323"/>
                  </a:cubicBezTo>
                  <a:cubicBezTo>
                    <a:pt x="7882" y="2418"/>
                    <a:pt x="8097" y="2525"/>
                    <a:pt x="8287" y="2632"/>
                  </a:cubicBezTo>
                  <a:cubicBezTo>
                    <a:pt x="10133" y="3632"/>
                    <a:pt x="11752" y="4763"/>
                    <a:pt x="12502" y="5394"/>
                  </a:cubicBezTo>
                  <a:cubicBezTo>
                    <a:pt x="12788" y="5632"/>
                    <a:pt x="13061" y="5918"/>
                    <a:pt x="13347" y="6228"/>
                  </a:cubicBezTo>
                  <a:lnTo>
                    <a:pt x="13692" y="6025"/>
                  </a:lnTo>
                  <a:cubicBezTo>
                    <a:pt x="13288" y="5513"/>
                    <a:pt x="12871" y="5073"/>
                    <a:pt x="12454" y="4728"/>
                  </a:cubicBezTo>
                  <a:cubicBezTo>
                    <a:pt x="11728" y="4120"/>
                    <a:pt x="10121" y="3001"/>
                    <a:pt x="8299" y="2001"/>
                  </a:cubicBezTo>
                  <a:cubicBezTo>
                    <a:pt x="8287" y="1989"/>
                    <a:pt x="8263" y="1989"/>
                    <a:pt x="8239" y="1977"/>
                  </a:cubicBezTo>
                  <a:cubicBezTo>
                    <a:pt x="6453" y="989"/>
                    <a:pt x="4453" y="144"/>
                    <a:pt x="2965" y="25"/>
                  </a:cubicBezTo>
                  <a:cubicBezTo>
                    <a:pt x="2667" y="13"/>
                    <a:pt x="2393" y="1"/>
                    <a:pt x="2155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24375" y="3616350"/>
              <a:ext cx="358400" cy="158975"/>
            </a:xfrm>
            <a:custGeom>
              <a:avLst/>
              <a:gdLst/>
              <a:ahLst/>
              <a:cxnLst/>
              <a:rect l="l" t="t" r="r" b="b"/>
              <a:pathLst>
                <a:path w="14336" h="6359" extrusionOk="0">
                  <a:moveTo>
                    <a:pt x="293" y="1508"/>
                  </a:moveTo>
                  <a:cubicBezTo>
                    <a:pt x="298" y="1518"/>
                    <a:pt x="303" y="1527"/>
                    <a:pt x="310" y="1536"/>
                  </a:cubicBezTo>
                  <a:lnTo>
                    <a:pt x="1476" y="2691"/>
                  </a:lnTo>
                  <a:lnTo>
                    <a:pt x="293" y="1508"/>
                  </a:lnTo>
                  <a:close/>
                  <a:moveTo>
                    <a:pt x="2512" y="0"/>
                  </a:moveTo>
                  <a:cubicBezTo>
                    <a:pt x="1322" y="0"/>
                    <a:pt x="702" y="250"/>
                    <a:pt x="357" y="548"/>
                  </a:cubicBezTo>
                  <a:cubicBezTo>
                    <a:pt x="12" y="834"/>
                    <a:pt x="0" y="1132"/>
                    <a:pt x="0" y="1167"/>
                  </a:cubicBezTo>
                  <a:cubicBezTo>
                    <a:pt x="0" y="1203"/>
                    <a:pt x="12" y="1239"/>
                    <a:pt x="48" y="1262"/>
                  </a:cubicBezTo>
                  <a:lnTo>
                    <a:pt x="293" y="1508"/>
                  </a:lnTo>
                  <a:lnTo>
                    <a:pt x="293" y="1508"/>
                  </a:lnTo>
                  <a:cubicBezTo>
                    <a:pt x="280" y="1481"/>
                    <a:pt x="274" y="1453"/>
                    <a:pt x="274" y="1417"/>
                  </a:cubicBezTo>
                  <a:cubicBezTo>
                    <a:pt x="274" y="1370"/>
                    <a:pt x="298" y="1322"/>
                    <a:pt x="345" y="1310"/>
                  </a:cubicBezTo>
                  <a:cubicBezTo>
                    <a:pt x="381" y="1286"/>
                    <a:pt x="429" y="1262"/>
                    <a:pt x="476" y="1239"/>
                  </a:cubicBezTo>
                  <a:lnTo>
                    <a:pt x="357" y="1120"/>
                  </a:lnTo>
                  <a:cubicBezTo>
                    <a:pt x="369" y="1048"/>
                    <a:pt x="452" y="893"/>
                    <a:pt x="643" y="751"/>
                  </a:cubicBezTo>
                  <a:cubicBezTo>
                    <a:pt x="905" y="536"/>
                    <a:pt x="1441" y="334"/>
                    <a:pt x="2512" y="334"/>
                  </a:cubicBezTo>
                  <a:cubicBezTo>
                    <a:pt x="2750" y="334"/>
                    <a:pt x="3024" y="346"/>
                    <a:pt x="3322" y="358"/>
                  </a:cubicBezTo>
                  <a:cubicBezTo>
                    <a:pt x="4834" y="477"/>
                    <a:pt x="6858" y="1346"/>
                    <a:pt x="8680" y="2334"/>
                  </a:cubicBezTo>
                  <a:cubicBezTo>
                    <a:pt x="10489" y="3334"/>
                    <a:pt x="12097" y="4453"/>
                    <a:pt x="12835" y="5061"/>
                  </a:cubicBezTo>
                  <a:cubicBezTo>
                    <a:pt x="13228" y="5406"/>
                    <a:pt x="13645" y="5846"/>
                    <a:pt x="14049" y="6358"/>
                  </a:cubicBezTo>
                  <a:lnTo>
                    <a:pt x="14335" y="6180"/>
                  </a:lnTo>
                  <a:cubicBezTo>
                    <a:pt x="13918" y="5656"/>
                    <a:pt x="13490" y="5192"/>
                    <a:pt x="13073" y="4834"/>
                  </a:cubicBezTo>
                  <a:cubicBezTo>
                    <a:pt x="12323" y="4203"/>
                    <a:pt x="10704" y="3072"/>
                    <a:pt x="8858" y="2072"/>
                  </a:cubicBezTo>
                  <a:cubicBezTo>
                    <a:pt x="7263" y="1203"/>
                    <a:pt x="5525" y="429"/>
                    <a:pt x="4036" y="131"/>
                  </a:cubicBezTo>
                  <a:cubicBezTo>
                    <a:pt x="3822" y="96"/>
                    <a:pt x="3631" y="60"/>
                    <a:pt x="3441" y="48"/>
                  </a:cubicBezTo>
                  <a:cubicBezTo>
                    <a:pt x="3405" y="48"/>
                    <a:pt x="3381" y="36"/>
                    <a:pt x="3346" y="36"/>
                  </a:cubicBezTo>
                  <a:cubicBezTo>
                    <a:pt x="3036" y="0"/>
                    <a:pt x="2774" y="0"/>
                    <a:pt x="251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11300" y="3747625"/>
              <a:ext cx="47950" cy="66100"/>
            </a:xfrm>
            <a:custGeom>
              <a:avLst/>
              <a:gdLst/>
              <a:ahLst/>
              <a:cxnLst/>
              <a:rect l="l" t="t" r="r" b="b"/>
              <a:pathLst>
                <a:path w="1918" h="2644" extrusionOk="0">
                  <a:moveTo>
                    <a:pt x="239" y="0"/>
                  </a:moveTo>
                  <a:lnTo>
                    <a:pt x="239" y="24"/>
                  </a:lnTo>
                  <a:lnTo>
                    <a:pt x="239" y="60"/>
                  </a:lnTo>
                  <a:cubicBezTo>
                    <a:pt x="239" y="202"/>
                    <a:pt x="227" y="476"/>
                    <a:pt x="179" y="857"/>
                  </a:cubicBezTo>
                  <a:cubicBezTo>
                    <a:pt x="144" y="1226"/>
                    <a:pt x="108" y="1667"/>
                    <a:pt x="60" y="2084"/>
                  </a:cubicBezTo>
                  <a:cubicBezTo>
                    <a:pt x="48" y="2274"/>
                    <a:pt x="13" y="2465"/>
                    <a:pt x="1" y="2643"/>
                  </a:cubicBezTo>
                  <a:lnTo>
                    <a:pt x="1918" y="1476"/>
                  </a:lnTo>
                  <a:cubicBezTo>
                    <a:pt x="1656" y="1179"/>
                    <a:pt x="1382" y="917"/>
                    <a:pt x="1132" y="691"/>
                  </a:cubicBezTo>
                  <a:cubicBezTo>
                    <a:pt x="917" y="512"/>
                    <a:pt x="608" y="274"/>
                    <a:pt x="239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541925" y="3647000"/>
              <a:ext cx="267025" cy="95275"/>
            </a:xfrm>
            <a:custGeom>
              <a:avLst/>
              <a:gdLst/>
              <a:ahLst/>
              <a:cxnLst/>
              <a:rect l="l" t="t" r="r" b="b"/>
              <a:pathLst>
                <a:path w="10681" h="3811" extrusionOk="0">
                  <a:moveTo>
                    <a:pt x="1608" y="1"/>
                  </a:moveTo>
                  <a:cubicBezTo>
                    <a:pt x="822" y="1"/>
                    <a:pt x="310" y="120"/>
                    <a:pt x="0" y="263"/>
                  </a:cubicBezTo>
                  <a:lnTo>
                    <a:pt x="1036" y="1310"/>
                  </a:lnTo>
                  <a:cubicBezTo>
                    <a:pt x="1322" y="1156"/>
                    <a:pt x="1715" y="1013"/>
                    <a:pt x="2203" y="989"/>
                  </a:cubicBezTo>
                  <a:cubicBezTo>
                    <a:pt x="2322" y="977"/>
                    <a:pt x="2453" y="977"/>
                    <a:pt x="2584" y="977"/>
                  </a:cubicBezTo>
                  <a:cubicBezTo>
                    <a:pt x="2906" y="989"/>
                    <a:pt x="3263" y="989"/>
                    <a:pt x="3644" y="1037"/>
                  </a:cubicBezTo>
                  <a:cubicBezTo>
                    <a:pt x="4763" y="1144"/>
                    <a:pt x="6061" y="1430"/>
                    <a:pt x="6918" y="2025"/>
                  </a:cubicBezTo>
                  <a:cubicBezTo>
                    <a:pt x="7382" y="2346"/>
                    <a:pt x="7966" y="2763"/>
                    <a:pt x="8502" y="3287"/>
                  </a:cubicBezTo>
                  <a:cubicBezTo>
                    <a:pt x="9287" y="3454"/>
                    <a:pt x="10073" y="3644"/>
                    <a:pt x="10526" y="3763"/>
                  </a:cubicBezTo>
                  <a:cubicBezTo>
                    <a:pt x="10597" y="3775"/>
                    <a:pt x="10645" y="3787"/>
                    <a:pt x="10680" y="3811"/>
                  </a:cubicBezTo>
                  <a:cubicBezTo>
                    <a:pt x="9883" y="3239"/>
                    <a:pt x="8871" y="2596"/>
                    <a:pt x="7763" y="2001"/>
                  </a:cubicBezTo>
                  <a:cubicBezTo>
                    <a:pt x="7406" y="1811"/>
                    <a:pt x="7049" y="1620"/>
                    <a:pt x="6680" y="1441"/>
                  </a:cubicBezTo>
                  <a:cubicBezTo>
                    <a:pt x="5180" y="715"/>
                    <a:pt x="3632" y="132"/>
                    <a:pt x="2406" y="25"/>
                  </a:cubicBezTo>
                  <a:cubicBezTo>
                    <a:pt x="2108" y="13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30625" y="3638675"/>
              <a:ext cx="336075" cy="145875"/>
            </a:xfrm>
            <a:custGeom>
              <a:avLst/>
              <a:gdLst/>
              <a:ahLst/>
              <a:cxnLst/>
              <a:rect l="l" t="t" r="r" b="b"/>
              <a:pathLst>
                <a:path w="13443" h="5835" extrusionOk="0">
                  <a:moveTo>
                    <a:pt x="2060" y="0"/>
                  </a:moveTo>
                  <a:cubicBezTo>
                    <a:pt x="1167" y="0"/>
                    <a:pt x="595" y="155"/>
                    <a:pt x="214" y="346"/>
                  </a:cubicBezTo>
                  <a:cubicBezTo>
                    <a:pt x="167" y="369"/>
                    <a:pt x="119" y="381"/>
                    <a:pt x="71" y="417"/>
                  </a:cubicBezTo>
                  <a:cubicBezTo>
                    <a:pt x="36" y="453"/>
                    <a:pt x="0" y="477"/>
                    <a:pt x="0" y="524"/>
                  </a:cubicBezTo>
                  <a:cubicBezTo>
                    <a:pt x="0" y="572"/>
                    <a:pt x="12" y="608"/>
                    <a:pt x="48" y="643"/>
                  </a:cubicBezTo>
                  <a:lnTo>
                    <a:pt x="1203" y="1798"/>
                  </a:lnTo>
                  <a:cubicBezTo>
                    <a:pt x="1250" y="1774"/>
                    <a:pt x="1286" y="1739"/>
                    <a:pt x="1322" y="1715"/>
                  </a:cubicBezTo>
                  <a:cubicBezTo>
                    <a:pt x="1369" y="1679"/>
                    <a:pt x="1429" y="1655"/>
                    <a:pt x="1488" y="1620"/>
                  </a:cubicBezTo>
                  <a:lnTo>
                    <a:pt x="452" y="584"/>
                  </a:lnTo>
                  <a:cubicBezTo>
                    <a:pt x="762" y="429"/>
                    <a:pt x="1262" y="310"/>
                    <a:pt x="2060" y="310"/>
                  </a:cubicBezTo>
                  <a:cubicBezTo>
                    <a:pt x="2298" y="310"/>
                    <a:pt x="2560" y="322"/>
                    <a:pt x="2858" y="346"/>
                  </a:cubicBezTo>
                  <a:cubicBezTo>
                    <a:pt x="4382" y="465"/>
                    <a:pt x="6406" y="1322"/>
                    <a:pt x="8215" y="2322"/>
                  </a:cubicBezTo>
                  <a:cubicBezTo>
                    <a:pt x="9323" y="2917"/>
                    <a:pt x="10347" y="3572"/>
                    <a:pt x="11132" y="4120"/>
                  </a:cubicBezTo>
                  <a:cubicBezTo>
                    <a:pt x="11204" y="4156"/>
                    <a:pt x="11287" y="4168"/>
                    <a:pt x="11347" y="4191"/>
                  </a:cubicBezTo>
                  <a:lnTo>
                    <a:pt x="11418" y="4239"/>
                  </a:lnTo>
                  <a:cubicBezTo>
                    <a:pt x="11430" y="4251"/>
                    <a:pt x="11442" y="4275"/>
                    <a:pt x="11466" y="4310"/>
                  </a:cubicBezTo>
                  <a:lnTo>
                    <a:pt x="11466" y="4346"/>
                  </a:lnTo>
                  <a:cubicBezTo>
                    <a:pt x="11835" y="4608"/>
                    <a:pt x="12144" y="4846"/>
                    <a:pt x="12371" y="5049"/>
                  </a:cubicBezTo>
                  <a:cubicBezTo>
                    <a:pt x="12621" y="5275"/>
                    <a:pt x="12895" y="5537"/>
                    <a:pt x="13156" y="5834"/>
                  </a:cubicBezTo>
                  <a:lnTo>
                    <a:pt x="13442" y="5656"/>
                  </a:lnTo>
                  <a:cubicBezTo>
                    <a:pt x="13156" y="5346"/>
                    <a:pt x="12871" y="5061"/>
                    <a:pt x="12597" y="4822"/>
                  </a:cubicBezTo>
                  <a:cubicBezTo>
                    <a:pt x="11847" y="4203"/>
                    <a:pt x="10228" y="3072"/>
                    <a:pt x="8394" y="2060"/>
                  </a:cubicBezTo>
                  <a:cubicBezTo>
                    <a:pt x="6548" y="1060"/>
                    <a:pt x="4513" y="167"/>
                    <a:pt x="2893" y="36"/>
                  </a:cubicBezTo>
                  <a:cubicBezTo>
                    <a:pt x="2584" y="0"/>
                    <a:pt x="2310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61875" y="3678850"/>
              <a:ext cx="176525" cy="46175"/>
            </a:xfrm>
            <a:custGeom>
              <a:avLst/>
              <a:gdLst/>
              <a:ahLst/>
              <a:cxnLst/>
              <a:rect l="l" t="t" r="r" b="b"/>
              <a:pathLst>
                <a:path w="7061" h="1847" extrusionOk="0">
                  <a:moveTo>
                    <a:pt x="1798" y="1"/>
                  </a:moveTo>
                  <a:cubicBezTo>
                    <a:pt x="1667" y="1"/>
                    <a:pt x="1536" y="13"/>
                    <a:pt x="1429" y="13"/>
                  </a:cubicBezTo>
                  <a:cubicBezTo>
                    <a:pt x="929" y="48"/>
                    <a:pt x="560" y="191"/>
                    <a:pt x="298" y="346"/>
                  </a:cubicBezTo>
                  <a:cubicBezTo>
                    <a:pt x="167" y="429"/>
                    <a:pt x="60" y="501"/>
                    <a:pt x="0" y="560"/>
                  </a:cubicBezTo>
                  <a:lnTo>
                    <a:pt x="95" y="667"/>
                  </a:lnTo>
                  <a:cubicBezTo>
                    <a:pt x="405" y="525"/>
                    <a:pt x="810" y="394"/>
                    <a:pt x="1262" y="394"/>
                  </a:cubicBezTo>
                  <a:cubicBezTo>
                    <a:pt x="1477" y="394"/>
                    <a:pt x="1679" y="417"/>
                    <a:pt x="1905" y="477"/>
                  </a:cubicBezTo>
                  <a:cubicBezTo>
                    <a:pt x="2572" y="644"/>
                    <a:pt x="3274" y="691"/>
                    <a:pt x="4001" y="953"/>
                  </a:cubicBezTo>
                  <a:cubicBezTo>
                    <a:pt x="4179" y="1025"/>
                    <a:pt x="4346" y="1108"/>
                    <a:pt x="4513" y="1191"/>
                  </a:cubicBezTo>
                  <a:cubicBezTo>
                    <a:pt x="4656" y="1287"/>
                    <a:pt x="4822" y="1382"/>
                    <a:pt x="4977" y="1501"/>
                  </a:cubicBezTo>
                  <a:lnTo>
                    <a:pt x="5227" y="1477"/>
                  </a:lnTo>
                  <a:lnTo>
                    <a:pt x="5287" y="1477"/>
                  </a:lnTo>
                  <a:cubicBezTo>
                    <a:pt x="5287" y="1477"/>
                    <a:pt x="6108" y="1644"/>
                    <a:pt x="7061" y="1846"/>
                  </a:cubicBezTo>
                  <a:cubicBezTo>
                    <a:pt x="6656" y="1501"/>
                    <a:pt x="6275" y="1227"/>
                    <a:pt x="5930" y="965"/>
                  </a:cubicBezTo>
                  <a:cubicBezTo>
                    <a:pt x="5787" y="882"/>
                    <a:pt x="5644" y="787"/>
                    <a:pt x="5477" y="715"/>
                  </a:cubicBezTo>
                  <a:cubicBezTo>
                    <a:pt x="4394" y="179"/>
                    <a:pt x="2810" y="1"/>
                    <a:pt x="179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52350" y="3671425"/>
              <a:ext cx="202425" cy="131275"/>
            </a:xfrm>
            <a:custGeom>
              <a:avLst/>
              <a:gdLst/>
              <a:ahLst/>
              <a:cxnLst/>
              <a:rect l="l" t="t" r="r" b="b"/>
              <a:pathLst>
                <a:path w="8097" h="5251" extrusionOk="0">
                  <a:moveTo>
                    <a:pt x="2191" y="0"/>
                  </a:moveTo>
                  <a:cubicBezTo>
                    <a:pt x="2048" y="0"/>
                    <a:pt x="1917" y="0"/>
                    <a:pt x="1798" y="12"/>
                  </a:cubicBezTo>
                  <a:cubicBezTo>
                    <a:pt x="1310" y="48"/>
                    <a:pt x="917" y="179"/>
                    <a:pt x="643" y="333"/>
                  </a:cubicBezTo>
                  <a:cubicBezTo>
                    <a:pt x="584" y="357"/>
                    <a:pt x="524" y="393"/>
                    <a:pt x="476" y="417"/>
                  </a:cubicBezTo>
                  <a:cubicBezTo>
                    <a:pt x="429" y="453"/>
                    <a:pt x="381" y="476"/>
                    <a:pt x="357" y="512"/>
                  </a:cubicBezTo>
                  <a:cubicBezTo>
                    <a:pt x="143" y="655"/>
                    <a:pt x="48" y="786"/>
                    <a:pt x="48" y="786"/>
                  </a:cubicBezTo>
                  <a:cubicBezTo>
                    <a:pt x="0" y="845"/>
                    <a:pt x="0" y="929"/>
                    <a:pt x="48" y="988"/>
                  </a:cubicBezTo>
                  <a:lnTo>
                    <a:pt x="3739" y="5251"/>
                  </a:lnTo>
                  <a:lnTo>
                    <a:pt x="298" y="1262"/>
                  </a:lnTo>
                  <a:cubicBezTo>
                    <a:pt x="262" y="1238"/>
                    <a:pt x="250" y="1191"/>
                    <a:pt x="262" y="1143"/>
                  </a:cubicBezTo>
                  <a:cubicBezTo>
                    <a:pt x="274" y="1107"/>
                    <a:pt x="310" y="1060"/>
                    <a:pt x="345" y="1048"/>
                  </a:cubicBezTo>
                  <a:cubicBezTo>
                    <a:pt x="381" y="1012"/>
                    <a:pt x="429" y="1000"/>
                    <a:pt x="476" y="988"/>
                  </a:cubicBezTo>
                  <a:lnTo>
                    <a:pt x="381" y="881"/>
                  </a:lnTo>
                  <a:cubicBezTo>
                    <a:pt x="441" y="822"/>
                    <a:pt x="548" y="750"/>
                    <a:pt x="679" y="655"/>
                  </a:cubicBezTo>
                  <a:cubicBezTo>
                    <a:pt x="941" y="512"/>
                    <a:pt x="1310" y="345"/>
                    <a:pt x="1810" y="333"/>
                  </a:cubicBezTo>
                  <a:cubicBezTo>
                    <a:pt x="1917" y="333"/>
                    <a:pt x="2048" y="310"/>
                    <a:pt x="2191" y="310"/>
                  </a:cubicBezTo>
                  <a:cubicBezTo>
                    <a:pt x="3358" y="310"/>
                    <a:pt x="5263" y="548"/>
                    <a:pt x="6311" y="1286"/>
                  </a:cubicBezTo>
                  <a:cubicBezTo>
                    <a:pt x="6656" y="1524"/>
                    <a:pt x="7037" y="1822"/>
                    <a:pt x="7442" y="2143"/>
                  </a:cubicBezTo>
                  <a:cubicBezTo>
                    <a:pt x="7644" y="2191"/>
                    <a:pt x="7870" y="2238"/>
                    <a:pt x="8096" y="2286"/>
                  </a:cubicBezTo>
                  <a:cubicBezTo>
                    <a:pt x="7561" y="1774"/>
                    <a:pt x="6977" y="1357"/>
                    <a:pt x="6513" y="1024"/>
                  </a:cubicBezTo>
                  <a:cubicBezTo>
                    <a:pt x="5346" y="202"/>
                    <a:pt x="3405" y="0"/>
                    <a:pt x="21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69900" y="3696425"/>
              <a:ext cx="104500" cy="95575"/>
            </a:xfrm>
            <a:custGeom>
              <a:avLst/>
              <a:gdLst/>
              <a:ahLst/>
              <a:cxnLst/>
              <a:rect l="l" t="t" r="r" b="b"/>
              <a:pathLst>
                <a:path w="4180" h="3823" extrusionOk="0">
                  <a:moveTo>
                    <a:pt x="953" y="0"/>
                  </a:moveTo>
                  <a:cubicBezTo>
                    <a:pt x="572" y="0"/>
                    <a:pt x="263" y="107"/>
                    <a:pt x="1" y="226"/>
                  </a:cubicBezTo>
                  <a:lnTo>
                    <a:pt x="3108" y="3822"/>
                  </a:lnTo>
                  <a:lnTo>
                    <a:pt x="3727" y="1012"/>
                  </a:lnTo>
                  <a:cubicBezTo>
                    <a:pt x="3751" y="953"/>
                    <a:pt x="3811" y="893"/>
                    <a:pt x="3882" y="893"/>
                  </a:cubicBezTo>
                  <a:lnTo>
                    <a:pt x="4180" y="857"/>
                  </a:lnTo>
                  <a:cubicBezTo>
                    <a:pt x="3965" y="726"/>
                    <a:pt x="3763" y="619"/>
                    <a:pt x="3573" y="548"/>
                  </a:cubicBezTo>
                  <a:cubicBezTo>
                    <a:pt x="2894" y="298"/>
                    <a:pt x="2215" y="250"/>
                    <a:pt x="1489" y="72"/>
                  </a:cubicBezTo>
                  <a:cubicBezTo>
                    <a:pt x="1287" y="24"/>
                    <a:pt x="1108" y="0"/>
                    <a:pt x="953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58600" y="3688075"/>
              <a:ext cx="127125" cy="113150"/>
            </a:xfrm>
            <a:custGeom>
              <a:avLst/>
              <a:gdLst/>
              <a:ahLst/>
              <a:cxnLst/>
              <a:rect l="l" t="t" r="r" b="b"/>
              <a:pathLst>
                <a:path w="5085" h="4526" extrusionOk="0">
                  <a:moveTo>
                    <a:pt x="1405" y="1"/>
                  </a:moveTo>
                  <a:cubicBezTo>
                    <a:pt x="941" y="1"/>
                    <a:pt x="536" y="132"/>
                    <a:pt x="226" y="287"/>
                  </a:cubicBezTo>
                  <a:cubicBezTo>
                    <a:pt x="179" y="322"/>
                    <a:pt x="131" y="334"/>
                    <a:pt x="95" y="346"/>
                  </a:cubicBezTo>
                  <a:cubicBezTo>
                    <a:pt x="48" y="382"/>
                    <a:pt x="12" y="406"/>
                    <a:pt x="12" y="453"/>
                  </a:cubicBezTo>
                  <a:cubicBezTo>
                    <a:pt x="0" y="489"/>
                    <a:pt x="12" y="537"/>
                    <a:pt x="48" y="572"/>
                  </a:cubicBezTo>
                  <a:lnTo>
                    <a:pt x="3465" y="4525"/>
                  </a:lnTo>
                  <a:lnTo>
                    <a:pt x="3560" y="4120"/>
                  </a:lnTo>
                  <a:lnTo>
                    <a:pt x="441" y="525"/>
                  </a:lnTo>
                  <a:cubicBezTo>
                    <a:pt x="715" y="406"/>
                    <a:pt x="1036" y="298"/>
                    <a:pt x="1393" y="298"/>
                  </a:cubicBezTo>
                  <a:cubicBezTo>
                    <a:pt x="1560" y="298"/>
                    <a:pt x="1762" y="310"/>
                    <a:pt x="1929" y="370"/>
                  </a:cubicBezTo>
                  <a:cubicBezTo>
                    <a:pt x="2667" y="572"/>
                    <a:pt x="3346" y="596"/>
                    <a:pt x="4001" y="846"/>
                  </a:cubicBezTo>
                  <a:cubicBezTo>
                    <a:pt x="4215" y="930"/>
                    <a:pt x="4417" y="1025"/>
                    <a:pt x="4608" y="1168"/>
                  </a:cubicBezTo>
                  <a:lnTo>
                    <a:pt x="5084" y="1108"/>
                  </a:lnTo>
                  <a:cubicBezTo>
                    <a:pt x="4763" y="846"/>
                    <a:pt x="4453" y="679"/>
                    <a:pt x="4120" y="549"/>
                  </a:cubicBezTo>
                  <a:cubicBezTo>
                    <a:pt x="3405" y="322"/>
                    <a:pt x="2715" y="275"/>
                    <a:pt x="2036" y="96"/>
                  </a:cubicBezTo>
                  <a:cubicBezTo>
                    <a:pt x="1822" y="37"/>
                    <a:pt x="1608" y="1"/>
                    <a:pt x="14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92700" y="3911325"/>
              <a:ext cx="21450" cy="11325"/>
            </a:xfrm>
            <a:custGeom>
              <a:avLst/>
              <a:gdLst/>
              <a:ahLst/>
              <a:cxnLst/>
              <a:rect l="l" t="t" r="r" b="b"/>
              <a:pathLst>
                <a:path w="858" h="453" extrusionOk="0">
                  <a:moveTo>
                    <a:pt x="95" y="0"/>
                  </a:moveTo>
                  <a:cubicBezTo>
                    <a:pt x="83" y="36"/>
                    <a:pt x="48" y="60"/>
                    <a:pt x="0" y="84"/>
                  </a:cubicBezTo>
                  <a:cubicBezTo>
                    <a:pt x="274" y="215"/>
                    <a:pt x="512" y="334"/>
                    <a:pt x="691" y="453"/>
                  </a:cubicBezTo>
                  <a:lnTo>
                    <a:pt x="726" y="417"/>
                  </a:lnTo>
                  <a:cubicBezTo>
                    <a:pt x="750" y="393"/>
                    <a:pt x="798" y="358"/>
                    <a:pt x="845" y="358"/>
                  </a:cubicBezTo>
                  <a:lnTo>
                    <a:pt x="857" y="358"/>
                  </a:lnTo>
                  <a:cubicBezTo>
                    <a:pt x="822" y="334"/>
                    <a:pt x="810" y="322"/>
                    <a:pt x="798" y="286"/>
                  </a:cubicBezTo>
                  <a:cubicBezTo>
                    <a:pt x="762" y="262"/>
                    <a:pt x="750" y="227"/>
                    <a:pt x="738" y="203"/>
                  </a:cubicBezTo>
                  <a:cubicBezTo>
                    <a:pt x="706" y="216"/>
                    <a:pt x="659" y="225"/>
                    <a:pt x="595" y="225"/>
                  </a:cubicBezTo>
                  <a:cubicBezTo>
                    <a:pt x="543" y="225"/>
                    <a:pt x="480" y="219"/>
                    <a:pt x="405" y="203"/>
                  </a:cubicBezTo>
                  <a:cubicBezTo>
                    <a:pt x="274" y="155"/>
                    <a:pt x="167" y="84"/>
                    <a:pt x="95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03400" y="3955675"/>
              <a:ext cx="21450" cy="22050"/>
            </a:xfrm>
            <a:custGeom>
              <a:avLst/>
              <a:gdLst/>
              <a:ahLst/>
              <a:cxnLst/>
              <a:rect l="l" t="t" r="r" b="b"/>
              <a:pathLst>
                <a:path w="858" h="882" extrusionOk="0">
                  <a:moveTo>
                    <a:pt x="834" y="1"/>
                  </a:moveTo>
                  <a:lnTo>
                    <a:pt x="1" y="882"/>
                  </a:lnTo>
                  <a:lnTo>
                    <a:pt x="1" y="882"/>
                  </a:lnTo>
                  <a:lnTo>
                    <a:pt x="620" y="632"/>
                  </a:lnTo>
                  <a:cubicBezTo>
                    <a:pt x="608" y="572"/>
                    <a:pt x="608" y="524"/>
                    <a:pt x="620" y="477"/>
                  </a:cubicBezTo>
                  <a:cubicBezTo>
                    <a:pt x="656" y="334"/>
                    <a:pt x="739" y="251"/>
                    <a:pt x="798" y="215"/>
                  </a:cubicBezTo>
                  <a:cubicBezTo>
                    <a:pt x="834" y="191"/>
                    <a:pt x="846" y="191"/>
                    <a:pt x="858" y="179"/>
                  </a:cubicBezTo>
                  <a:cubicBezTo>
                    <a:pt x="834" y="143"/>
                    <a:pt x="810" y="108"/>
                    <a:pt x="810" y="48"/>
                  </a:cubicBezTo>
                  <a:cubicBezTo>
                    <a:pt x="810" y="48"/>
                    <a:pt x="834" y="12"/>
                    <a:pt x="83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831375" y="3946150"/>
              <a:ext cx="27400" cy="69375"/>
            </a:xfrm>
            <a:custGeom>
              <a:avLst/>
              <a:gdLst/>
              <a:ahLst/>
              <a:cxnLst/>
              <a:rect l="l" t="t" r="r" b="b"/>
              <a:pathLst>
                <a:path w="1096" h="277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03"/>
                    <a:pt x="36" y="441"/>
                    <a:pt x="48" y="715"/>
                  </a:cubicBezTo>
                  <a:cubicBezTo>
                    <a:pt x="72" y="1155"/>
                    <a:pt x="131" y="1644"/>
                    <a:pt x="215" y="2084"/>
                  </a:cubicBezTo>
                  <a:cubicBezTo>
                    <a:pt x="227" y="2096"/>
                    <a:pt x="238" y="2096"/>
                    <a:pt x="250" y="2108"/>
                  </a:cubicBezTo>
                  <a:cubicBezTo>
                    <a:pt x="596" y="2358"/>
                    <a:pt x="881" y="2572"/>
                    <a:pt x="1096" y="2775"/>
                  </a:cubicBezTo>
                  <a:cubicBezTo>
                    <a:pt x="989" y="2346"/>
                    <a:pt x="917" y="1882"/>
                    <a:pt x="917" y="1548"/>
                  </a:cubicBezTo>
                  <a:lnTo>
                    <a:pt x="917" y="1405"/>
                  </a:lnTo>
                  <a:cubicBezTo>
                    <a:pt x="929" y="1274"/>
                    <a:pt x="929" y="1108"/>
                    <a:pt x="929" y="953"/>
                  </a:cubicBezTo>
                  <a:cubicBezTo>
                    <a:pt x="929" y="632"/>
                    <a:pt x="917" y="298"/>
                    <a:pt x="893" y="12"/>
                  </a:cubicBezTo>
                  <a:lnTo>
                    <a:pt x="369" y="12"/>
                  </a:lnTo>
                  <a:cubicBezTo>
                    <a:pt x="238" y="12"/>
                    <a:pt x="108" y="12"/>
                    <a:pt x="0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918275" y="372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34950" y="3971750"/>
              <a:ext cx="5100" cy="2700"/>
            </a:xfrm>
            <a:custGeom>
              <a:avLst/>
              <a:gdLst/>
              <a:ahLst/>
              <a:cxnLst/>
              <a:rect l="l" t="t" r="r" b="b"/>
              <a:pathLst>
                <a:path w="204" h="108" extrusionOk="0">
                  <a:moveTo>
                    <a:pt x="191" y="0"/>
                  </a:moveTo>
                  <a:lnTo>
                    <a:pt x="1" y="72"/>
                  </a:lnTo>
                  <a:lnTo>
                    <a:pt x="84" y="108"/>
                  </a:lnTo>
                  <a:cubicBezTo>
                    <a:pt x="120" y="72"/>
                    <a:pt x="144" y="60"/>
                    <a:pt x="179" y="24"/>
                  </a:cubicBezTo>
                  <a:cubicBezTo>
                    <a:pt x="191" y="24"/>
                    <a:pt x="191" y="12"/>
                    <a:pt x="203" y="1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865000" y="3978000"/>
              <a:ext cx="66700" cy="35450"/>
            </a:xfrm>
            <a:custGeom>
              <a:avLst/>
              <a:gdLst/>
              <a:ahLst/>
              <a:cxnLst/>
              <a:rect l="l" t="t" r="r" b="b"/>
              <a:pathLst>
                <a:path w="2668" h="1418" extrusionOk="0">
                  <a:moveTo>
                    <a:pt x="2370" y="0"/>
                  </a:moveTo>
                  <a:lnTo>
                    <a:pt x="1" y="953"/>
                  </a:lnTo>
                  <a:cubicBezTo>
                    <a:pt x="13" y="1072"/>
                    <a:pt x="48" y="1191"/>
                    <a:pt x="72" y="1310"/>
                  </a:cubicBezTo>
                  <a:cubicBezTo>
                    <a:pt x="72" y="1346"/>
                    <a:pt x="84" y="1370"/>
                    <a:pt x="108" y="1417"/>
                  </a:cubicBezTo>
                  <a:cubicBezTo>
                    <a:pt x="287" y="1286"/>
                    <a:pt x="489" y="1191"/>
                    <a:pt x="703" y="1120"/>
                  </a:cubicBezTo>
                  <a:cubicBezTo>
                    <a:pt x="1072" y="1001"/>
                    <a:pt x="1453" y="965"/>
                    <a:pt x="1751" y="965"/>
                  </a:cubicBezTo>
                  <a:lnTo>
                    <a:pt x="1965" y="965"/>
                  </a:lnTo>
                  <a:cubicBezTo>
                    <a:pt x="2144" y="774"/>
                    <a:pt x="2311" y="536"/>
                    <a:pt x="2489" y="334"/>
                  </a:cubicBezTo>
                  <a:cubicBezTo>
                    <a:pt x="2513" y="239"/>
                    <a:pt x="2584" y="167"/>
                    <a:pt x="2668" y="72"/>
                  </a:cubicBezTo>
                  <a:lnTo>
                    <a:pt x="2561" y="72"/>
                  </a:lnTo>
                  <a:cubicBezTo>
                    <a:pt x="2489" y="60"/>
                    <a:pt x="2430" y="36"/>
                    <a:pt x="237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62625" y="3913700"/>
              <a:ext cx="41400" cy="53025"/>
            </a:xfrm>
            <a:custGeom>
              <a:avLst/>
              <a:gdLst/>
              <a:ahLst/>
              <a:cxnLst/>
              <a:rect l="l" t="t" r="r" b="b"/>
              <a:pathLst>
                <a:path w="1656" h="2121" extrusionOk="0">
                  <a:moveTo>
                    <a:pt x="346" y="1"/>
                  </a:moveTo>
                  <a:cubicBezTo>
                    <a:pt x="286" y="25"/>
                    <a:pt x="239" y="36"/>
                    <a:pt x="179" y="60"/>
                  </a:cubicBezTo>
                  <a:cubicBezTo>
                    <a:pt x="453" y="96"/>
                    <a:pt x="632" y="144"/>
                    <a:pt x="643" y="144"/>
                  </a:cubicBezTo>
                  <a:cubicBezTo>
                    <a:pt x="703" y="167"/>
                    <a:pt x="751" y="203"/>
                    <a:pt x="763" y="263"/>
                  </a:cubicBezTo>
                  <a:lnTo>
                    <a:pt x="977" y="1179"/>
                  </a:lnTo>
                  <a:cubicBezTo>
                    <a:pt x="989" y="1215"/>
                    <a:pt x="977" y="1275"/>
                    <a:pt x="929" y="1310"/>
                  </a:cubicBezTo>
                  <a:cubicBezTo>
                    <a:pt x="893" y="1329"/>
                    <a:pt x="856" y="1354"/>
                    <a:pt x="814" y="1354"/>
                  </a:cubicBezTo>
                  <a:cubicBezTo>
                    <a:pt x="801" y="1354"/>
                    <a:pt x="788" y="1352"/>
                    <a:pt x="774" y="1346"/>
                  </a:cubicBezTo>
                  <a:cubicBezTo>
                    <a:pt x="774" y="1346"/>
                    <a:pt x="751" y="1346"/>
                    <a:pt x="691" y="1334"/>
                  </a:cubicBezTo>
                  <a:cubicBezTo>
                    <a:pt x="632" y="1334"/>
                    <a:pt x="536" y="1322"/>
                    <a:pt x="441" y="1322"/>
                  </a:cubicBezTo>
                  <a:cubicBezTo>
                    <a:pt x="322" y="1310"/>
                    <a:pt x="167" y="1310"/>
                    <a:pt x="1" y="1310"/>
                  </a:cubicBezTo>
                  <a:cubicBezTo>
                    <a:pt x="24" y="1560"/>
                    <a:pt x="36" y="1846"/>
                    <a:pt x="36" y="2120"/>
                  </a:cubicBezTo>
                  <a:cubicBezTo>
                    <a:pt x="108" y="2108"/>
                    <a:pt x="203" y="2096"/>
                    <a:pt x="239" y="2049"/>
                  </a:cubicBezTo>
                  <a:cubicBezTo>
                    <a:pt x="382" y="1953"/>
                    <a:pt x="655" y="1680"/>
                    <a:pt x="941" y="1382"/>
                  </a:cubicBezTo>
                  <a:cubicBezTo>
                    <a:pt x="1215" y="1120"/>
                    <a:pt x="1477" y="822"/>
                    <a:pt x="1655" y="608"/>
                  </a:cubicBezTo>
                  <a:cubicBezTo>
                    <a:pt x="1358" y="417"/>
                    <a:pt x="917" y="179"/>
                    <a:pt x="346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87325" y="3878575"/>
              <a:ext cx="64900" cy="21175"/>
            </a:xfrm>
            <a:custGeom>
              <a:avLst/>
              <a:gdLst/>
              <a:ahLst/>
              <a:cxnLst/>
              <a:rect l="l" t="t" r="r" b="b"/>
              <a:pathLst>
                <a:path w="2596" h="847" extrusionOk="0">
                  <a:moveTo>
                    <a:pt x="715" y="1"/>
                  </a:moveTo>
                  <a:cubicBezTo>
                    <a:pt x="691" y="48"/>
                    <a:pt x="631" y="96"/>
                    <a:pt x="453" y="144"/>
                  </a:cubicBezTo>
                  <a:cubicBezTo>
                    <a:pt x="402" y="152"/>
                    <a:pt x="348" y="156"/>
                    <a:pt x="295" y="156"/>
                  </a:cubicBezTo>
                  <a:cubicBezTo>
                    <a:pt x="198" y="156"/>
                    <a:pt x="101" y="143"/>
                    <a:pt x="24" y="120"/>
                  </a:cubicBezTo>
                  <a:cubicBezTo>
                    <a:pt x="24" y="144"/>
                    <a:pt x="12" y="167"/>
                    <a:pt x="0" y="179"/>
                  </a:cubicBezTo>
                  <a:cubicBezTo>
                    <a:pt x="536" y="310"/>
                    <a:pt x="1643" y="596"/>
                    <a:pt x="2572" y="846"/>
                  </a:cubicBezTo>
                  <a:cubicBezTo>
                    <a:pt x="2596" y="834"/>
                    <a:pt x="2596" y="834"/>
                    <a:pt x="2596" y="822"/>
                  </a:cubicBezTo>
                  <a:cubicBezTo>
                    <a:pt x="2536" y="810"/>
                    <a:pt x="2465" y="763"/>
                    <a:pt x="2381" y="715"/>
                  </a:cubicBezTo>
                  <a:cubicBezTo>
                    <a:pt x="2227" y="632"/>
                    <a:pt x="2084" y="501"/>
                    <a:pt x="2024" y="346"/>
                  </a:cubicBezTo>
                  <a:cubicBezTo>
                    <a:pt x="1991" y="354"/>
                    <a:pt x="1947" y="368"/>
                    <a:pt x="1872" y="368"/>
                  </a:cubicBezTo>
                  <a:cubicBezTo>
                    <a:pt x="1838" y="368"/>
                    <a:pt x="1798" y="365"/>
                    <a:pt x="1750" y="358"/>
                  </a:cubicBezTo>
                  <a:cubicBezTo>
                    <a:pt x="1584" y="334"/>
                    <a:pt x="1429" y="275"/>
                    <a:pt x="1334" y="179"/>
                  </a:cubicBezTo>
                  <a:cubicBezTo>
                    <a:pt x="1334" y="179"/>
                    <a:pt x="1334" y="167"/>
                    <a:pt x="1322" y="167"/>
                  </a:cubicBezTo>
                  <a:cubicBezTo>
                    <a:pt x="1274" y="179"/>
                    <a:pt x="1215" y="203"/>
                    <a:pt x="1131" y="203"/>
                  </a:cubicBezTo>
                  <a:cubicBezTo>
                    <a:pt x="953" y="203"/>
                    <a:pt x="786" y="108"/>
                    <a:pt x="715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79600" y="3900900"/>
              <a:ext cx="12825" cy="8075"/>
            </a:xfrm>
            <a:custGeom>
              <a:avLst/>
              <a:gdLst/>
              <a:ahLst/>
              <a:cxnLst/>
              <a:rect l="l" t="t" r="r" b="b"/>
              <a:pathLst>
                <a:path w="513" h="32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429" y="36"/>
                    <a:pt x="369" y="60"/>
                    <a:pt x="298" y="96"/>
                  </a:cubicBezTo>
                  <a:cubicBezTo>
                    <a:pt x="203" y="144"/>
                    <a:pt x="119" y="179"/>
                    <a:pt x="0" y="287"/>
                  </a:cubicBezTo>
                  <a:cubicBezTo>
                    <a:pt x="12" y="287"/>
                    <a:pt x="12" y="287"/>
                    <a:pt x="24" y="298"/>
                  </a:cubicBezTo>
                  <a:cubicBezTo>
                    <a:pt x="84" y="298"/>
                    <a:pt x="155" y="322"/>
                    <a:pt x="214" y="322"/>
                  </a:cubicBezTo>
                  <a:cubicBezTo>
                    <a:pt x="381" y="298"/>
                    <a:pt x="441" y="275"/>
                    <a:pt x="488" y="275"/>
                  </a:cubicBezTo>
                  <a:lnTo>
                    <a:pt x="512" y="275"/>
                  </a:lnTo>
                  <a:cubicBezTo>
                    <a:pt x="512" y="263"/>
                    <a:pt x="500" y="239"/>
                    <a:pt x="500" y="227"/>
                  </a:cubicBezTo>
                  <a:cubicBezTo>
                    <a:pt x="476" y="120"/>
                    <a:pt x="476" y="36"/>
                    <a:pt x="500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682250" y="38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862625" y="3930375"/>
              <a:ext cx="64025" cy="63425"/>
            </a:xfrm>
            <a:custGeom>
              <a:avLst/>
              <a:gdLst/>
              <a:ahLst/>
              <a:cxnLst/>
              <a:rect l="l" t="t" r="r" b="b"/>
              <a:pathLst>
                <a:path w="2561" h="2537" extrusionOk="0">
                  <a:moveTo>
                    <a:pt x="2072" y="0"/>
                  </a:moveTo>
                  <a:cubicBezTo>
                    <a:pt x="1846" y="239"/>
                    <a:pt x="1346" y="810"/>
                    <a:pt x="929" y="1203"/>
                  </a:cubicBezTo>
                  <a:cubicBezTo>
                    <a:pt x="751" y="1382"/>
                    <a:pt x="584" y="1536"/>
                    <a:pt x="465" y="1620"/>
                  </a:cubicBezTo>
                  <a:cubicBezTo>
                    <a:pt x="334" y="1715"/>
                    <a:pt x="179" y="1751"/>
                    <a:pt x="24" y="1786"/>
                  </a:cubicBezTo>
                  <a:cubicBezTo>
                    <a:pt x="24" y="1894"/>
                    <a:pt x="24" y="1977"/>
                    <a:pt x="1" y="2072"/>
                  </a:cubicBezTo>
                  <a:lnTo>
                    <a:pt x="1" y="2179"/>
                  </a:lnTo>
                  <a:cubicBezTo>
                    <a:pt x="1" y="2275"/>
                    <a:pt x="24" y="2394"/>
                    <a:pt x="36" y="2537"/>
                  </a:cubicBezTo>
                  <a:lnTo>
                    <a:pt x="893" y="2191"/>
                  </a:lnTo>
                  <a:lnTo>
                    <a:pt x="2560" y="429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13800" y="3925900"/>
              <a:ext cx="28300" cy="10150"/>
            </a:xfrm>
            <a:custGeom>
              <a:avLst/>
              <a:gdLst/>
              <a:ahLst/>
              <a:cxnLst/>
              <a:rect l="l" t="t" r="r" b="b"/>
              <a:pathLst>
                <a:path w="1132" h="406" extrusionOk="0">
                  <a:moveTo>
                    <a:pt x="643" y="1"/>
                  </a:moveTo>
                  <a:cubicBezTo>
                    <a:pt x="620" y="49"/>
                    <a:pt x="584" y="96"/>
                    <a:pt x="524" y="156"/>
                  </a:cubicBezTo>
                  <a:cubicBezTo>
                    <a:pt x="445" y="234"/>
                    <a:pt x="345" y="299"/>
                    <a:pt x="243" y="343"/>
                  </a:cubicBezTo>
                  <a:lnTo>
                    <a:pt x="243" y="343"/>
                  </a:lnTo>
                  <a:cubicBezTo>
                    <a:pt x="445" y="288"/>
                    <a:pt x="643" y="231"/>
                    <a:pt x="822" y="179"/>
                  </a:cubicBezTo>
                  <a:cubicBezTo>
                    <a:pt x="941" y="156"/>
                    <a:pt x="1048" y="108"/>
                    <a:pt x="1131" y="72"/>
                  </a:cubicBezTo>
                  <a:lnTo>
                    <a:pt x="1131" y="72"/>
                  </a:lnTo>
                  <a:cubicBezTo>
                    <a:pt x="1113" y="80"/>
                    <a:pt x="1093" y="83"/>
                    <a:pt x="1073" y="83"/>
                  </a:cubicBezTo>
                  <a:cubicBezTo>
                    <a:pt x="1028" y="83"/>
                    <a:pt x="978" y="69"/>
                    <a:pt x="929" y="60"/>
                  </a:cubicBezTo>
                  <a:cubicBezTo>
                    <a:pt x="858" y="49"/>
                    <a:pt x="762" y="37"/>
                    <a:pt x="691" y="13"/>
                  </a:cubicBezTo>
                  <a:cubicBezTo>
                    <a:pt x="679" y="13"/>
                    <a:pt x="655" y="1"/>
                    <a:pt x="643" y="1"/>
                  </a:cubicBezTo>
                  <a:close/>
                  <a:moveTo>
                    <a:pt x="243" y="343"/>
                  </a:moveTo>
                  <a:lnTo>
                    <a:pt x="243" y="343"/>
                  </a:lnTo>
                  <a:cubicBezTo>
                    <a:pt x="162" y="364"/>
                    <a:pt x="81" y="385"/>
                    <a:pt x="0" y="406"/>
                  </a:cubicBezTo>
                  <a:cubicBezTo>
                    <a:pt x="75" y="400"/>
                    <a:pt x="160" y="378"/>
                    <a:pt x="243" y="343"/>
                  </a:cubicBezTo>
                  <a:close/>
                </a:path>
              </a:pathLst>
            </a:custGeom>
            <a:solidFill>
              <a:srgbClr val="F9A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45950" y="3930075"/>
              <a:ext cx="77400" cy="30100"/>
            </a:xfrm>
            <a:custGeom>
              <a:avLst/>
              <a:gdLst/>
              <a:ahLst/>
              <a:cxnLst/>
              <a:rect l="l" t="t" r="r" b="b"/>
              <a:pathLst>
                <a:path w="3096" h="1204" extrusionOk="0">
                  <a:moveTo>
                    <a:pt x="1024" y="1"/>
                  </a:moveTo>
                  <a:cubicBezTo>
                    <a:pt x="798" y="1"/>
                    <a:pt x="477" y="60"/>
                    <a:pt x="0" y="191"/>
                  </a:cubicBezTo>
                  <a:cubicBezTo>
                    <a:pt x="131" y="251"/>
                    <a:pt x="286" y="322"/>
                    <a:pt x="429" y="405"/>
                  </a:cubicBezTo>
                  <a:cubicBezTo>
                    <a:pt x="1096" y="715"/>
                    <a:pt x="1917" y="1036"/>
                    <a:pt x="2393" y="1096"/>
                  </a:cubicBezTo>
                  <a:cubicBezTo>
                    <a:pt x="2679" y="1132"/>
                    <a:pt x="2917" y="1179"/>
                    <a:pt x="3096" y="1203"/>
                  </a:cubicBezTo>
                  <a:cubicBezTo>
                    <a:pt x="3084" y="965"/>
                    <a:pt x="3060" y="763"/>
                    <a:pt x="3060" y="560"/>
                  </a:cubicBezTo>
                  <a:cubicBezTo>
                    <a:pt x="2882" y="524"/>
                    <a:pt x="2739" y="429"/>
                    <a:pt x="2584" y="346"/>
                  </a:cubicBezTo>
                  <a:cubicBezTo>
                    <a:pt x="2489" y="263"/>
                    <a:pt x="2262" y="239"/>
                    <a:pt x="2024" y="203"/>
                  </a:cubicBezTo>
                  <a:cubicBezTo>
                    <a:pt x="1786" y="179"/>
                    <a:pt x="1536" y="167"/>
                    <a:pt x="1334" y="60"/>
                  </a:cubicBezTo>
                  <a:cubicBezTo>
                    <a:pt x="1262" y="24"/>
                    <a:pt x="1179" y="1"/>
                    <a:pt x="102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10525" y="3938700"/>
              <a:ext cx="115800" cy="49750"/>
            </a:xfrm>
            <a:custGeom>
              <a:avLst/>
              <a:gdLst/>
              <a:ahLst/>
              <a:cxnLst/>
              <a:rect l="l" t="t" r="r" b="b"/>
              <a:pathLst>
                <a:path w="4632" h="1990" extrusionOk="0">
                  <a:moveTo>
                    <a:pt x="965" y="1"/>
                  </a:moveTo>
                  <a:cubicBezTo>
                    <a:pt x="667" y="84"/>
                    <a:pt x="346" y="179"/>
                    <a:pt x="0" y="251"/>
                  </a:cubicBezTo>
                  <a:cubicBezTo>
                    <a:pt x="96" y="275"/>
                    <a:pt x="239" y="310"/>
                    <a:pt x="393" y="358"/>
                  </a:cubicBezTo>
                  <a:cubicBezTo>
                    <a:pt x="655" y="429"/>
                    <a:pt x="953" y="489"/>
                    <a:pt x="1072" y="501"/>
                  </a:cubicBezTo>
                  <a:cubicBezTo>
                    <a:pt x="1262" y="513"/>
                    <a:pt x="1441" y="608"/>
                    <a:pt x="1655" y="691"/>
                  </a:cubicBezTo>
                  <a:cubicBezTo>
                    <a:pt x="1846" y="787"/>
                    <a:pt x="2060" y="906"/>
                    <a:pt x="2251" y="989"/>
                  </a:cubicBezTo>
                  <a:cubicBezTo>
                    <a:pt x="2358" y="1037"/>
                    <a:pt x="2513" y="1144"/>
                    <a:pt x="2739" y="1263"/>
                  </a:cubicBezTo>
                  <a:cubicBezTo>
                    <a:pt x="2858" y="1203"/>
                    <a:pt x="3013" y="1156"/>
                    <a:pt x="3167" y="1156"/>
                  </a:cubicBezTo>
                  <a:cubicBezTo>
                    <a:pt x="3382" y="1156"/>
                    <a:pt x="3584" y="1215"/>
                    <a:pt x="3822" y="1322"/>
                  </a:cubicBezTo>
                  <a:cubicBezTo>
                    <a:pt x="4215" y="1513"/>
                    <a:pt x="4465" y="1751"/>
                    <a:pt x="4632" y="1989"/>
                  </a:cubicBezTo>
                  <a:cubicBezTo>
                    <a:pt x="4596" y="1727"/>
                    <a:pt x="4561" y="1453"/>
                    <a:pt x="4537" y="1191"/>
                  </a:cubicBezTo>
                  <a:cubicBezTo>
                    <a:pt x="4358" y="1156"/>
                    <a:pt x="4108" y="1108"/>
                    <a:pt x="3763" y="1072"/>
                  </a:cubicBezTo>
                  <a:cubicBezTo>
                    <a:pt x="3191" y="989"/>
                    <a:pt x="2382" y="656"/>
                    <a:pt x="1679" y="334"/>
                  </a:cubicBezTo>
                  <a:cubicBezTo>
                    <a:pt x="1417" y="215"/>
                    <a:pt x="1179" y="84"/>
                    <a:pt x="96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75400" y="3889000"/>
              <a:ext cx="80400" cy="27700"/>
            </a:xfrm>
            <a:custGeom>
              <a:avLst/>
              <a:gdLst/>
              <a:ahLst/>
              <a:cxnLst/>
              <a:rect l="l" t="t" r="r" b="b"/>
              <a:pathLst>
                <a:path w="3216" h="1108" extrusionOk="0">
                  <a:moveTo>
                    <a:pt x="215" y="1"/>
                  </a:moveTo>
                  <a:lnTo>
                    <a:pt x="61" y="239"/>
                  </a:lnTo>
                  <a:lnTo>
                    <a:pt x="13" y="382"/>
                  </a:lnTo>
                  <a:cubicBezTo>
                    <a:pt x="13" y="393"/>
                    <a:pt x="1" y="393"/>
                    <a:pt x="1" y="393"/>
                  </a:cubicBezTo>
                  <a:cubicBezTo>
                    <a:pt x="96" y="405"/>
                    <a:pt x="203" y="429"/>
                    <a:pt x="311" y="465"/>
                  </a:cubicBezTo>
                  <a:cubicBezTo>
                    <a:pt x="394" y="524"/>
                    <a:pt x="489" y="560"/>
                    <a:pt x="561" y="632"/>
                  </a:cubicBezTo>
                  <a:cubicBezTo>
                    <a:pt x="632" y="715"/>
                    <a:pt x="775" y="774"/>
                    <a:pt x="965" y="774"/>
                  </a:cubicBezTo>
                  <a:cubicBezTo>
                    <a:pt x="1013" y="774"/>
                    <a:pt x="1073" y="774"/>
                    <a:pt x="1132" y="763"/>
                  </a:cubicBezTo>
                  <a:cubicBezTo>
                    <a:pt x="1192" y="751"/>
                    <a:pt x="1251" y="751"/>
                    <a:pt x="1287" y="751"/>
                  </a:cubicBezTo>
                  <a:cubicBezTo>
                    <a:pt x="1346" y="751"/>
                    <a:pt x="1406" y="763"/>
                    <a:pt x="1465" y="774"/>
                  </a:cubicBezTo>
                  <a:cubicBezTo>
                    <a:pt x="1525" y="798"/>
                    <a:pt x="1573" y="822"/>
                    <a:pt x="1608" y="858"/>
                  </a:cubicBezTo>
                  <a:cubicBezTo>
                    <a:pt x="1680" y="917"/>
                    <a:pt x="1751" y="977"/>
                    <a:pt x="1882" y="1048"/>
                  </a:cubicBezTo>
                  <a:cubicBezTo>
                    <a:pt x="1966" y="1084"/>
                    <a:pt x="2037" y="1108"/>
                    <a:pt x="2144" y="1108"/>
                  </a:cubicBezTo>
                  <a:cubicBezTo>
                    <a:pt x="2382" y="1108"/>
                    <a:pt x="2716" y="1001"/>
                    <a:pt x="3109" y="989"/>
                  </a:cubicBezTo>
                  <a:lnTo>
                    <a:pt x="3216" y="989"/>
                  </a:lnTo>
                  <a:cubicBezTo>
                    <a:pt x="3168" y="977"/>
                    <a:pt x="3120" y="941"/>
                    <a:pt x="3097" y="893"/>
                  </a:cubicBezTo>
                  <a:cubicBezTo>
                    <a:pt x="3049" y="858"/>
                    <a:pt x="3013" y="786"/>
                    <a:pt x="3001" y="715"/>
                  </a:cubicBezTo>
                  <a:cubicBezTo>
                    <a:pt x="2144" y="477"/>
                    <a:pt x="1096" y="215"/>
                    <a:pt x="513" y="84"/>
                  </a:cubicBezTo>
                  <a:cubicBezTo>
                    <a:pt x="394" y="48"/>
                    <a:pt x="299" y="24"/>
                    <a:pt x="21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920075" y="3922925"/>
              <a:ext cx="18175" cy="13425"/>
            </a:xfrm>
            <a:custGeom>
              <a:avLst/>
              <a:gdLst/>
              <a:ahLst/>
              <a:cxnLst/>
              <a:rect l="l" t="t" r="r" b="b"/>
              <a:pathLst>
                <a:path w="727" h="537" extrusionOk="0">
                  <a:moveTo>
                    <a:pt x="298" y="1"/>
                  </a:moveTo>
                  <a:cubicBezTo>
                    <a:pt x="298" y="1"/>
                    <a:pt x="286" y="1"/>
                    <a:pt x="286" y="13"/>
                  </a:cubicBezTo>
                  <a:cubicBezTo>
                    <a:pt x="252" y="38"/>
                    <a:pt x="180" y="58"/>
                    <a:pt x="99" y="58"/>
                  </a:cubicBezTo>
                  <a:cubicBezTo>
                    <a:pt x="67" y="58"/>
                    <a:pt x="34" y="55"/>
                    <a:pt x="0" y="48"/>
                  </a:cubicBezTo>
                  <a:lnTo>
                    <a:pt x="0" y="48"/>
                  </a:lnTo>
                  <a:lnTo>
                    <a:pt x="560" y="537"/>
                  </a:lnTo>
                  <a:cubicBezTo>
                    <a:pt x="584" y="418"/>
                    <a:pt x="643" y="298"/>
                    <a:pt x="727" y="215"/>
                  </a:cubicBezTo>
                  <a:cubicBezTo>
                    <a:pt x="655" y="215"/>
                    <a:pt x="560" y="215"/>
                    <a:pt x="489" y="168"/>
                  </a:cubicBezTo>
                  <a:cubicBezTo>
                    <a:pt x="405" y="120"/>
                    <a:pt x="346" y="60"/>
                    <a:pt x="298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745050" y="3906550"/>
              <a:ext cx="132475" cy="34575"/>
            </a:xfrm>
            <a:custGeom>
              <a:avLst/>
              <a:gdLst/>
              <a:ahLst/>
              <a:cxnLst/>
              <a:rect l="l" t="t" r="r" b="b"/>
              <a:pathLst>
                <a:path w="5299" h="1383" extrusionOk="0">
                  <a:moveTo>
                    <a:pt x="953" y="1"/>
                  </a:moveTo>
                  <a:cubicBezTo>
                    <a:pt x="905" y="37"/>
                    <a:pt x="846" y="61"/>
                    <a:pt x="810" y="96"/>
                  </a:cubicBezTo>
                  <a:cubicBezTo>
                    <a:pt x="810" y="168"/>
                    <a:pt x="774" y="251"/>
                    <a:pt x="715" y="370"/>
                  </a:cubicBezTo>
                  <a:cubicBezTo>
                    <a:pt x="584" y="584"/>
                    <a:pt x="358" y="703"/>
                    <a:pt x="191" y="751"/>
                  </a:cubicBezTo>
                  <a:cubicBezTo>
                    <a:pt x="155" y="763"/>
                    <a:pt x="96" y="775"/>
                    <a:pt x="48" y="775"/>
                  </a:cubicBezTo>
                  <a:cubicBezTo>
                    <a:pt x="48" y="787"/>
                    <a:pt x="48" y="823"/>
                    <a:pt x="12" y="846"/>
                  </a:cubicBezTo>
                  <a:cubicBezTo>
                    <a:pt x="12" y="846"/>
                    <a:pt x="1" y="846"/>
                    <a:pt x="1" y="870"/>
                  </a:cubicBezTo>
                  <a:cubicBezTo>
                    <a:pt x="465" y="727"/>
                    <a:pt x="810" y="668"/>
                    <a:pt x="1084" y="668"/>
                  </a:cubicBezTo>
                  <a:cubicBezTo>
                    <a:pt x="1286" y="668"/>
                    <a:pt x="1441" y="703"/>
                    <a:pt x="1584" y="775"/>
                  </a:cubicBezTo>
                  <a:cubicBezTo>
                    <a:pt x="1667" y="823"/>
                    <a:pt x="1894" y="846"/>
                    <a:pt x="2132" y="882"/>
                  </a:cubicBezTo>
                  <a:cubicBezTo>
                    <a:pt x="2370" y="906"/>
                    <a:pt x="2632" y="942"/>
                    <a:pt x="2858" y="1073"/>
                  </a:cubicBezTo>
                  <a:cubicBezTo>
                    <a:pt x="2989" y="1168"/>
                    <a:pt x="3108" y="1227"/>
                    <a:pt x="3251" y="1263"/>
                  </a:cubicBezTo>
                  <a:cubicBezTo>
                    <a:pt x="3394" y="1311"/>
                    <a:pt x="3572" y="1346"/>
                    <a:pt x="3846" y="1346"/>
                  </a:cubicBezTo>
                  <a:lnTo>
                    <a:pt x="4346" y="1346"/>
                  </a:lnTo>
                  <a:cubicBezTo>
                    <a:pt x="4715" y="1346"/>
                    <a:pt x="5073" y="1358"/>
                    <a:pt x="5299" y="1382"/>
                  </a:cubicBezTo>
                  <a:lnTo>
                    <a:pt x="5144" y="703"/>
                  </a:lnTo>
                  <a:cubicBezTo>
                    <a:pt x="5096" y="692"/>
                    <a:pt x="5037" y="668"/>
                    <a:pt x="4965" y="668"/>
                  </a:cubicBezTo>
                  <a:cubicBezTo>
                    <a:pt x="4775" y="644"/>
                    <a:pt x="4561" y="608"/>
                    <a:pt x="4299" y="608"/>
                  </a:cubicBezTo>
                  <a:cubicBezTo>
                    <a:pt x="3989" y="608"/>
                    <a:pt x="3668" y="715"/>
                    <a:pt x="3334" y="727"/>
                  </a:cubicBezTo>
                  <a:cubicBezTo>
                    <a:pt x="3191" y="727"/>
                    <a:pt x="3037" y="703"/>
                    <a:pt x="2894" y="608"/>
                  </a:cubicBezTo>
                  <a:cubicBezTo>
                    <a:pt x="2775" y="537"/>
                    <a:pt x="2691" y="477"/>
                    <a:pt x="2632" y="430"/>
                  </a:cubicBezTo>
                  <a:cubicBezTo>
                    <a:pt x="2572" y="394"/>
                    <a:pt x="2548" y="370"/>
                    <a:pt x="2537" y="358"/>
                  </a:cubicBezTo>
                  <a:lnTo>
                    <a:pt x="2489" y="358"/>
                  </a:lnTo>
                  <a:cubicBezTo>
                    <a:pt x="2453" y="358"/>
                    <a:pt x="2429" y="358"/>
                    <a:pt x="2382" y="370"/>
                  </a:cubicBezTo>
                  <a:cubicBezTo>
                    <a:pt x="2310" y="394"/>
                    <a:pt x="2239" y="394"/>
                    <a:pt x="2156" y="394"/>
                  </a:cubicBezTo>
                  <a:cubicBezTo>
                    <a:pt x="1894" y="394"/>
                    <a:pt x="1656" y="299"/>
                    <a:pt x="1501" y="132"/>
                  </a:cubicBezTo>
                  <a:lnTo>
                    <a:pt x="1441" y="108"/>
                  </a:lnTo>
                  <a:cubicBezTo>
                    <a:pt x="1405" y="84"/>
                    <a:pt x="1346" y="72"/>
                    <a:pt x="1286" y="61"/>
                  </a:cubicBezTo>
                  <a:cubicBezTo>
                    <a:pt x="1167" y="25"/>
                    <a:pt x="1024" y="13"/>
                    <a:pt x="953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72700" y="3906850"/>
              <a:ext cx="53600" cy="31300"/>
            </a:xfrm>
            <a:custGeom>
              <a:avLst/>
              <a:gdLst/>
              <a:ahLst/>
              <a:cxnLst/>
              <a:rect l="l" t="t" r="r" b="b"/>
              <a:pathLst>
                <a:path w="2144" h="1252" extrusionOk="0">
                  <a:moveTo>
                    <a:pt x="1953" y="1"/>
                  </a:moveTo>
                  <a:cubicBezTo>
                    <a:pt x="1929" y="25"/>
                    <a:pt x="1893" y="25"/>
                    <a:pt x="1882" y="37"/>
                  </a:cubicBezTo>
                  <a:cubicBezTo>
                    <a:pt x="1834" y="49"/>
                    <a:pt x="1792" y="52"/>
                    <a:pt x="1759" y="52"/>
                  </a:cubicBezTo>
                  <a:cubicBezTo>
                    <a:pt x="1727" y="52"/>
                    <a:pt x="1703" y="49"/>
                    <a:pt x="1691" y="49"/>
                  </a:cubicBezTo>
                  <a:cubicBezTo>
                    <a:pt x="1667" y="49"/>
                    <a:pt x="1667" y="49"/>
                    <a:pt x="1655" y="37"/>
                  </a:cubicBezTo>
                  <a:lnTo>
                    <a:pt x="1655" y="84"/>
                  </a:lnTo>
                  <a:cubicBezTo>
                    <a:pt x="1643" y="168"/>
                    <a:pt x="1596" y="275"/>
                    <a:pt x="1489" y="358"/>
                  </a:cubicBezTo>
                  <a:cubicBezTo>
                    <a:pt x="1393" y="453"/>
                    <a:pt x="1239" y="513"/>
                    <a:pt x="1108" y="513"/>
                  </a:cubicBezTo>
                  <a:cubicBezTo>
                    <a:pt x="858" y="513"/>
                    <a:pt x="750" y="453"/>
                    <a:pt x="691" y="418"/>
                  </a:cubicBezTo>
                  <a:cubicBezTo>
                    <a:pt x="619" y="465"/>
                    <a:pt x="536" y="501"/>
                    <a:pt x="453" y="513"/>
                  </a:cubicBezTo>
                  <a:cubicBezTo>
                    <a:pt x="416" y="549"/>
                    <a:pt x="373" y="565"/>
                    <a:pt x="328" y="565"/>
                  </a:cubicBezTo>
                  <a:cubicBezTo>
                    <a:pt x="314" y="565"/>
                    <a:pt x="300" y="563"/>
                    <a:pt x="286" y="560"/>
                  </a:cubicBezTo>
                  <a:lnTo>
                    <a:pt x="227" y="537"/>
                  </a:lnTo>
                  <a:lnTo>
                    <a:pt x="119" y="537"/>
                  </a:lnTo>
                  <a:cubicBezTo>
                    <a:pt x="96" y="668"/>
                    <a:pt x="60" y="811"/>
                    <a:pt x="24" y="941"/>
                  </a:cubicBezTo>
                  <a:cubicBezTo>
                    <a:pt x="24" y="977"/>
                    <a:pt x="0" y="1001"/>
                    <a:pt x="0" y="1013"/>
                  </a:cubicBezTo>
                  <a:cubicBezTo>
                    <a:pt x="155" y="1072"/>
                    <a:pt x="286" y="1168"/>
                    <a:pt x="405" y="1251"/>
                  </a:cubicBezTo>
                  <a:cubicBezTo>
                    <a:pt x="477" y="1132"/>
                    <a:pt x="560" y="1013"/>
                    <a:pt x="655" y="930"/>
                  </a:cubicBezTo>
                  <a:cubicBezTo>
                    <a:pt x="750" y="858"/>
                    <a:pt x="869" y="811"/>
                    <a:pt x="989" y="775"/>
                  </a:cubicBezTo>
                  <a:cubicBezTo>
                    <a:pt x="1155" y="739"/>
                    <a:pt x="1346" y="715"/>
                    <a:pt x="1584" y="715"/>
                  </a:cubicBezTo>
                  <a:lnTo>
                    <a:pt x="1751" y="715"/>
                  </a:lnTo>
                  <a:cubicBezTo>
                    <a:pt x="1893" y="715"/>
                    <a:pt x="2024" y="763"/>
                    <a:pt x="2143" y="811"/>
                  </a:cubicBezTo>
                  <a:cubicBezTo>
                    <a:pt x="2108" y="739"/>
                    <a:pt x="2072" y="632"/>
                    <a:pt x="2012" y="501"/>
                  </a:cubicBezTo>
                  <a:cubicBezTo>
                    <a:pt x="1965" y="358"/>
                    <a:pt x="1941" y="227"/>
                    <a:pt x="1941" y="84"/>
                  </a:cubicBezTo>
                  <a:cubicBezTo>
                    <a:pt x="1941" y="49"/>
                    <a:pt x="1941" y="37"/>
                    <a:pt x="195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06325" y="3663675"/>
              <a:ext cx="372975" cy="163725"/>
            </a:xfrm>
            <a:custGeom>
              <a:avLst/>
              <a:gdLst/>
              <a:ahLst/>
              <a:cxnLst/>
              <a:rect l="l" t="t" r="r" b="b"/>
              <a:pathLst>
                <a:path w="14919" h="6549" extrusionOk="0">
                  <a:moveTo>
                    <a:pt x="9303" y="310"/>
                  </a:moveTo>
                  <a:cubicBezTo>
                    <a:pt x="9302" y="310"/>
                    <a:pt x="9300" y="310"/>
                    <a:pt x="9299" y="310"/>
                  </a:cubicBezTo>
                  <a:cubicBezTo>
                    <a:pt x="9301" y="310"/>
                    <a:pt x="9302" y="310"/>
                    <a:pt x="9303" y="310"/>
                  </a:cubicBezTo>
                  <a:close/>
                  <a:moveTo>
                    <a:pt x="2765" y="2222"/>
                  </a:moveTo>
                  <a:cubicBezTo>
                    <a:pt x="2784" y="2222"/>
                    <a:pt x="2804" y="2224"/>
                    <a:pt x="2822" y="2227"/>
                  </a:cubicBezTo>
                  <a:cubicBezTo>
                    <a:pt x="2929" y="2251"/>
                    <a:pt x="2977" y="2275"/>
                    <a:pt x="2989" y="2394"/>
                  </a:cubicBezTo>
                  <a:cubicBezTo>
                    <a:pt x="3001" y="2525"/>
                    <a:pt x="3096" y="2644"/>
                    <a:pt x="3001" y="2751"/>
                  </a:cubicBezTo>
                  <a:cubicBezTo>
                    <a:pt x="2985" y="2766"/>
                    <a:pt x="2963" y="2775"/>
                    <a:pt x="2935" y="2775"/>
                  </a:cubicBezTo>
                  <a:cubicBezTo>
                    <a:pt x="2900" y="2775"/>
                    <a:pt x="2857" y="2761"/>
                    <a:pt x="2810" y="2727"/>
                  </a:cubicBezTo>
                  <a:cubicBezTo>
                    <a:pt x="2715" y="2668"/>
                    <a:pt x="2643" y="2560"/>
                    <a:pt x="2632" y="2441"/>
                  </a:cubicBezTo>
                  <a:cubicBezTo>
                    <a:pt x="2632" y="2255"/>
                    <a:pt x="2697" y="2222"/>
                    <a:pt x="2765" y="2222"/>
                  </a:cubicBezTo>
                  <a:close/>
                  <a:moveTo>
                    <a:pt x="10798" y="1430"/>
                  </a:moveTo>
                  <a:cubicBezTo>
                    <a:pt x="10840" y="1430"/>
                    <a:pt x="10904" y="1450"/>
                    <a:pt x="10954" y="1501"/>
                  </a:cubicBezTo>
                  <a:cubicBezTo>
                    <a:pt x="11025" y="1596"/>
                    <a:pt x="11049" y="1691"/>
                    <a:pt x="11073" y="1810"/>
                  </a:cubicBezTo>
                  <a:cubicBezTo>
                    <a:pt x="11073" y="1894"/>
                    <a:pt x="11073" y="1929"/>
                    <a:pt x="11049" y="1977"/>
                  </a:cubicBezTo>
                  <a:cubicBezTo>
                    <a:pt x="11085" y="2036"/>
                    <a:pt x="11109" y="2096"/>
                    <a:pt x="11133" y="2156"/>
                  </a:cubicBezTo>
                  <a:cubicBezTo>
                    <a:pt x="11168" y="2144"/>
                    <a:pt x="11228" y="2132"/>
                    <a:pt x="11311" y="2132"/>
                  </a:cubicBezTo>
                  <a:cubicBezTo>
                    <a:pt x="11490" y="2132"/>
                    <a:pt x="11668" y="2203"/>
                    <a:pt x="11752" y="2287"/>
                  </a:cubicBezTo>
                  <a:cubicBezTo>
                    <a:pt x="11871" y="2370"/>
                    <a:pt x="11883" y="2453"/>
                    <a:pt x="11847" y="2489"/>
                  </a:cubicBezTo>
                  <a:cubicBezTo>
                    <a:pt x="11842" y="2491"/>
                    <a:pt x="11837" y="2491"/>
                    <a:pt x="11831" y="2491"/>
                  </a:cubicBezTo>
                  <a:cubicBezTo>
                    <a:pt x="11794" y="2491"/>
                    <a:pt x="11737" y="2462"/>
                    <a:pt x="11645" y="2441"/>
                  </a:cubicBezTo>
                  <a:cubicBezTo>
                    <a:pt x="11561" y="2406"/>
                    <a:pt x="11442" y="2382"/>
                    <a:pt x="11335" y="2382"/>
                  </a:cubicBezTo>
                  <a:cubicBezTo>
                    <a:pt x="11287" y="2382"/>
                    <a:pt x="11250" y="2387"/>
                    <a:pt x="11217" y="2387"/>
                  </a:cubicBezTo>
                  <a:cubicBezTo>
                    <a:pt x="11200" y="2387"/>
                    <a:pt x="11184" y="2386"/>
                    <a:pt x="11168" y="2382"/>
                  </a:cubicBezTo>
                  <a:cubicBezTo>
                    <a:pt x="11168" y="2620"/>
                    <a:pt x="11085" y="2739"/>
                    <a:pt x="11025" y="2787"/>
                  </a:cubicBezTo>
                  <a:cubicBezTo>
                    <a:pt x="10996" y="2804"/>
                    <a:pt x="10972" y="2810"/>
                    <a:pt x="10951" y="2810"/>
                  </a:cubicBezTo>
                  <a:cubicBezTo>
                    <a:pt x="10930" y="2810"/>
                    <a:pt x="10912" y="2804"/>
                    <a:pt x="10894" y="2798"/>
                  </a:cubicBezTo>
                  <a:cubicBezTo>
                    <a:pt x="10859" y="2787"/>
                    <a:pt x="10835" y="2751"/>
                    <a:pt x="10835" y="2691"/>
                  </a:cubicBezTo>
                  <a:cubicBezTo>
                    <a:pt x="10835" y="2632"/>
                    <a:pt x="10871" y="2525"/>
                    <a:pt x="10871" y="2334"/>
                  </a:cubicBezTo>
                  <a:cubicBezTo>
                    <a:pt x="10871" y="2132"/>
                    <a:pt x="10775" y="1929"/>
                    <a:pt x="10656" y="1846"/>
                  </a:cubicBezTo>
                  <a:cubicBezTo>
                    <a:pt x="10549" y="1739"/>
                    <a:pt x="10430" y="1727"/>
                    <a:pt x="10418" y="1679"/>
                  </a:cubicBezTo>
                  <a:cubicBezTo>
                    <a:pt x="10403" y="1664"/>
                    <a:pt x="10463" y="1626"/>
                    <a:pt x="10563" y="1626"/>
                  </a:cubicBezTo>
                  <a:cubicBezTo>
                    <a:pt x="10622" y="1626"/>
                    <a:pt x="10696" y="1639"/>
                    <a:pt x="10775" y="1679"/>
                  </a:cubicBezTo>
                  <a:cubicBezTo>
                    <a:pt x="10775" y="1655"/>
                    <a:pt x="10775" y="1620"/>
                    <a:pt x="10752" y="1596"/>
                  </a:cubicBezTo>
                  <a:lnTo>
                    <a:pt x="10752" y="1453"/>
                  </a:lnTo>
                  <a:cubicBezTo>
                    <a:pt x="10752" y="1439"/>
                    <a:pt x="10770" y="1430"/>
                    <a:pt x="10798" y="1430"/>
                  </a:cubicBezTo>
                  <a:close/>
                  <a:moveTo>
                    <a:pt x="8112" y="2618"/>
                  </a:moveTo>
                  <a:cubicBezTo>
                    <a:pt x="8173" y="2618"/>
                    <a:pt x="8247" y="2640"/>
                    <a:pt x="8311" y="2691"/>
                  </a:cubicBezTo>
                  <a:cubicBezTo>
                    <a:pt x="8430" y="2798"/>
                    <a:pt x="8394" y="2846"/>
                    <a:pt x="8335" y="2882"/>
                  </a:cubicBezTo>
                  <a:cubicBezTo>
                    <a:pt x="8297" y="2912"/>
                    <a:pt x="8265" y="2937"/>
                    <a:pt x="8222" y="2937"/>
                  </a:cubicBezTo>
                  <a:cubicBezTo>
                    <a:pt x="8197" y="2937"/>
                    <a:pt x="8168" y="2928"/>
                    <a:pt x="8132" y="2906"/>
                  </a:cubicBezTo>
                  <a:cubicBezTo>
                    <a:pt x="8049" y="2846"/>
                    <a:pt x="7954" y="2787"/>
                    <a:pt x="7989" y="2679"/>
                  </a:cubicBezTo>
                  <a:cubicBezTo>
                    <a:pt x="7995" y="2643"/>
                    <a:pt x="8046" y="2618"/>
                    <a:pt x="8112" y="2618"/>
                  </a:cubicBezTo>
                  <a:close/>
                  <a:moveTo>
                    <a:pt x="4018" y="2661"/>
                  </a:moveTo>
                  <a:cubicBezTo>
                    <a:pt x="4079" y="2661"/>
                    <a:pt x="4152" y="2682"/>
                    <a:pt x="4203" y="2727"/>
                  </a:cubicBezTo>
                  <a:cubicBezTo>
                    <a:pt x="4310" y="2798"/>
                    <a:pt x="4286" y="2846"/>
                    <a:pt x="4227" y="2906"/>
                  </a:cubicBezTo>
                  <a:cubicBezTo>
                    <a:pt x="4191" y="2941"/>
                    <a:pt x="4156" y="2965"/>
                    <a:pt x="4120" y="2965"/>
                  </a:cubicBezTo>
                  <a:cubicBezTo>
                    <a:pt x="4111" y="2968"/>
                    <a:pt x="4103" y="2970"/>
                    <a:pt x="4095" y="2970"/>
                  </a:cubicBezTo>
                  <a:cubicBezTo>
                    <a:pt x="4071" y="2970"/>
                    <a:pt x="4051" y="2956"/>
                    <a:pt x="4025" y="2929"/>
                  </a:cubicBezTo>
                  <a:lnTo>
                    <a:pt x="3989" y="2882"/>
                  </a:lnTo>
                  <a:cubicBezTo>
                    <a:pt x="3905" y="2846"/>
                    <a:pt x="3870" y="2787"/>
                    <a:pt x="3905" y="2703"/>
                  </a:cubicBezTo>
                  <a:cubicBezTo>
                    <a:pt x="3922" y="2676"/>
                    <a:pt x="3966" y="2661"/>
                    <a:pt x="4018" y="2661"/>
                  </a:cubicBezTo>
                  <a:close/>
                  <a:moveTo>
                    <a:pt x="5686" y="2431"/>
                  </a:moveTo>
                  <a:cubicBezTo>
                    <a:pt x="5791" y="2431"/>
                    <a:pt x="6012" y="2534"/>
                    <a:pt x="6144" y="2703"/>
                  </a:cubicBezTo>
                  <a:cubicBezTo>
                    <a:pt x="6287" y="2941"/>
                    <a:pt x="6215" y="2977"/>
                    <a:pt x="6144" y="3001"/>
                  </a:cubicBezTo>
                  <a:cubicBezTo>
                    <a:pt x="6122" y="3012"/>
                    <a:pt x="6102" y="3020"/>
                    <a:pt x="6082" y="3020"/>
                  </a:cubicBezTo>
                  <a:cubicBezTo>
                    <a:pt x="6036" y="3020"/>
                    <a:pt x="5988" y="2981"/>
                    <a:pt x="5906" y="2858"/>
                  </a:cubicBezTo>
                  <a:cubicBezTo>
                    <a:pt x="5787" y="2679"/>
                    <a:pt x="5596" y="2548"/>
                    <a:pt x="5632" y="2453"/>
                  </a:cubicBezTo>
                  <a:cubicBezTo>
                    <a:pt x="5639" y="2438"/>
                    <a:pt x="5659" y="2431"/>
                    <a:pt x="5686" y="2431"/>
                  </a:cubicBezTo>
                  <a:close/>
                  <a:moveTo>
                    <a:pt x="8800" y="1903"/>
                  </a:moveTo>
                  <a:cubicBezTo>
                    <a:pt x="8832" y="1903"/>
                    <a:pt x="8868" y="1907"/>
                    <a:pt x="8906" y="1917"/>
                  </a:cubicBezTo>
                  <a:cubicBezTo>
                    <a:pt x="9085" y="1929"/>
                    <a:pt x="9311" y="2084"/>
                    <a:pt x="9418" y="2275"/>
                  </a:cubicBezTo>
                  <a:cubicBezTo>
                    <a:pt x="9585" y="2584"/>
                    <a:pt x="9537" y="2644"/>
                    <a:pt x="9478" y="2679"/>
                  </a:cubicBezTo>
                  <a:cubicBezTo>
                    <a:pt x="9501" y="2691"/>
                    <a:pt x="9537" y="2691"/>
                    <a:pt x="9561" y="2703"/>
                  </a:cubicBezTo>
                  <a:cubicBezTo>
                    <a:pt x="9740" y="2798"/>
                    <a:pt x="9787" y="2882"/>
                    <a:pt x="9799" y="2929"/>
                  </a:cubicBezTo>
                  <a:cubicBezTo>
                    <a:pt x="9823" y="2965"/>
                    <a:pt x="9787" y="2977"/>
                    <a:pt x="9763" y="2989"/>
                  </a:cubicBezTo>
                  <a:cubicBezTo>
                    <a:pt x="9732" y="3012"/>
                    <a:pt x="9709" y="3024"/>
                    <a:pt x="9680" y="3024"/>
                  </a:cubicBezTo>
                  <a:cubicBezTo>
                    <a:pt x="9633" y="3024"/>
                    <a:pt x="9570" y="2991"/>
                    <a:pt x="9430" y="2918"/>
                  </a:cubicBezTo>
                  <a:cubicBezTo>
                    <a:pt x="9192" y="2787"/>
                    <a:pt x="8894" y="2822"/>
                    <a:pt x="8847" y="2739"/>
                  </a:cubicBezTo>
                  <a:cubicBezTo>
                    <a:pt x="8835" y="2703"/>
                    <a:pt x="8906" y="2644"/>
                    <a:pt x="9061" y="2620"/>
                  </a:cubicBezTo>
                  <a:cubicBezTo>
                    <a:pt x="9097" y="2614"/>
                    <a:pt x="9135" y="2611"/>
                    <a:pt x="9177" y="2611"/>
                  </a:cubicBezTo>
                  <a:cubicBezTo>
                    <a:pt x="9219" y="2611"/>
                    <a:pt x="9263" y="2614"/>
                    <a:pt x="9311" y="2620"/>
                  </a:cubicBezTo>
                  <a:cubicBezTo>
                    <a:pt x="9287" y="2572"/>
                    <a:pt x="9239" y="2501"/>
                    <a:pt x="9180" y="2394"/>
                  </a:cubicBezTo>
                  <a:cubicBezTo>
                    <a:pt x="9085" y="2263"/>
                    <a:pt x="8966" y="2156"/>
                    <a:pt x="8847" y="2096"/>
                  </a:cubicBezTo>
                  <a:cubicBezTo>
                    <a:pt x="8739" y="2036"/>
                    <a:pt x="8644" y="2025"/>
                    <a:pt x="8620" y="1977"/>
                  </a:cubicBezTo>
                  <a:cubicBezTo>
                    <a:pt x="8611" y="1958"/>
                    <a:pt x="8682" y="1903"/>
                    <a:pt x="8800" y="1903"/>
                  </a:cubicBezTo>
                  <a:close/>
                  <a:moveTo>
                    <a:pt x="7510" y="3151"/>
                  </a:moveTo>
                  <a:cubicBezTo>
                    <a:pt x="7581" y="3151"/>
                    <a:pt x="7685" y="3203"/>
                    <a:pt x="7775" y="3275"/>
                  </a:cubicBezTo>
                  <a:cubicBezTo>
                    <a:pt x="7894" y="3346"/>
                    <a:pt x="7882" y="3406"/>
                    <a:pt x="7835" y="3465"/>
                  </a:cubicBezTo>
                  <a:cubicBezTo>
                    <a:pt x="7813" y="3501"/>
                    <a:pt x="7792" y="3536"/>
                    <a:pt x="7748" y="3536"/>
                  </a:cubicBezTo>
                  <a:cubicBezTo>
                    <a:pt x="7718" y="3536"/>
                    <a:pt x="7678" y="3520"/>
                    <a:pt x="7620" y="3477"/>
                  </a:cubicBezTo>
                  <a:cubicBezTo>
                    <a:pt x="7465" y="3394"/>
                    <a:pt x="7358" y="3239"/>
                    <a:pt x="7454" y="3168"/>
                  </a:cubicBezTo>
                  <a:cubicBezTo>
                    <a:pt x="7468" y="3156"/>
                    <a:pt x="7487" y="3151"/>
                    <a:pt x="7510" y="3151"/>
                  </a:cubicBezTo>
                  <a:close/>
                  <a:moveTo>
                    <a:pt x="5188" y="2954"/>
                  </a:moveTo>
                  <a:cubicBezTo>
                    <a:pt x="5277" y="2954"/>
                    <a:pt x="5472" y="3113"/>
                    <a:pt x="5596" y="3299"/>
                  </a:cubicBezTo>
                  <a:cubicBezTo>
                    <a:pt x="5727" y="3537"/>
                    <a:pt x="5656" y="3572"/>
                    <a:pt x="5572" y="3584"/>
                  </a:cubicBezTo>
                  <a:cubicBezTo>
                    <a:pt x="5549" y="3596"/>
                    <a:pt x="5537" y="3596"/>
                    <a:pt x="5501" y="3596"/>
                  </a:cubicBezTo>
                  <a:cubicBezTo>
                    <a:pt x="5453" y="3596"/>
                    <a:pt x="5418" y="3560"/>
                    <a:pt x="5334" y="3418"/>
                  </a:cubicBezTo>
                  <a:cubicBezTo>
                    <a:pt x="5299" y="3334"/>
                    <a:pt x="5239" y="3251"/>
                    <a:pt x="5191" y="3179"/>
                  </a:cubicBezTo>
                  <a:cubicBezTo>
                    <a:pt x="5144" y="3084"/>
                    <a:pt x="5120" y="2989"/>
                    <a:pt x="5156" y="2965"/>
                  </a:cubicBezTo>
                  <a:cubicBezTo>
                    <a:pt x="5164" y="2957"/>
                    <a:pt x="5175" y="2954"/>
                    <a:pt x="5188" y="2954"/>
                  </a:cubicBezTo>
                  <a:close/>
                  <a:moveTo>
                    <a:pt x="9710" y="3378"/>
                  </a:moveTo>
                  <a:cubicBezTo>
                    <a:pt x="9799" y="3378"/>
                    <a:pt x="9799" y="3447"/>
                    <a:pt x="9799" y="3489"/>
                  </a:cubicBezTo>
                  <a:cubicBezTo>
                    <a:pt x="9799" y="3584"/>
                    <a:pt x="9799" y="3644"/>
                    <a:pt x="9704" y="3644"/>
                  </a:cubicBezTo>
                  <a:cubicBezTo>
                    <a:pt x="9682" y="3644"/>
                    <a:pt x="9661" y="3644"/>
                    <a:pt x="9640" y="3644"/>
                  </a:cubicBezTo>
                  <a:cubicBezTo>
                    <a:pt x="9556" y="3644"/>
                    <a:pt x="9480" y="3637"/>
                    <a:pt x="9442" y="3560"/>
                  </a:cubicBezTo>
                  <a:cubicBezTo>
                    <a:pt x="9418" y="3477"/>
                    <a:pt x="9537" y="3394"/>
                    <a:pt x="9668" y="3382"/>
                  </a:cubicBezTo>
                  <a:cubicBezTo>
                    <a:pt x="9684" y="3379"/>
                    <a:pt x="9698" y="3378"/>
                    <a:pt x="9710" y="3378"/>
                  </a:cubicBezTo>
                  <a:close/>
                  <a:moveTo>
                    <a:pt x="8421" y="3424"/>
                  </a:moveTo>
                  <a:cubicBezTo>
                    <a:pt x="8510" y="3424"/>
                    <a:pt x="8632" y="3459"/>
                    <a:pt x="8728" y="3525"/>
                  </a:cubicBezTo>
                  <a:cubicBezTo>
                    <a:pt x="8894" y="3632"/>
                    <a:pt x="8847" y="3691"/>
                    <a:pt x="8811" y="3751"/>
                  </a:cubicBezTo>
                  <a:cubicBezTo>
                    <a:pt x="8784" y="3785"/>
                    <a:pt x="8757" y="3815"/>
                    <a:pt x="8712" y="3815"/>
                  </a:cubicBezTo>
                  <a:cubicBezTo>
                    <a:pt x="8678" y="3815"/>
                    <a:pt x="8635" y="3797"/>
                    <a:pt x="8573" y="3751"/>
                  </a:cubicBezTo>
                  <a:cubicBezTo>
                    <a:pt x="8418" y="3656"/>
                    <a:pt x="8275" y="3572"/>
                    <a:pt x="8311" y="3465"/>
                  </a:cubicBezTo>
                  <a:cubicBezTo>
                    <a:pt x="8325" y="3438"/>
                    <a:pt x="8366" y="3424"/>
                    <a:pt x="8421" y="3424"/>
                  </a:cubicBezTo>
                  <a:close/>
                  <a:moveTo>
                    <a:pt x="10318" y="1"/>
                  </a:moveTo>
                  <a:cubicBezTo>
                    <a:pt x="10293" y="1"/>
                    <a:pt x="10263" y="6"/>
                    <a:pt x="10216" y="12"/>
                  </a:cubicBezTo>
                  <a:cubicBezTo>
                    <a:pt x="10180" y="24"/>
                    <a:pt x="10132" y="48"/>
                    <a:pt x="10085" y="48"/>
                  </a:cubicBezTo>
                  <a:cubicBezTo>
                    <a:pt x="10085" y="60"/>
                    <a:pt x="10085" y="60"/>
                    <a:pt x="10073" y="72"/>
                  </a:cubicBezTo>
                  <a:cubicBezTo>
                    <a:pt x="10059" y="82"/>
                    <a:pt x="10044" y="85"/>
                    <a:pt x="10027" y="85"/>
                  </a:cubicBezTo>
                  <a:cubicBezTo>
                    <a:pt x="9989" y="85"/>
                    <a:pt x="9942" y="70"/>
                    <a:pt x="9883" y="70"/>
                  </a:cubicBezTo>
                  <a:cubicBezTo>
                    <a:pt x="9871" y="70"/>
                    <a:pt x="9859" y="71"/>
                    <a:pt x="9847" y="72"/>
                  </a:cubicBezTo>
                  <a:cubicBezTo>
                    <a:pt x="9740" y="72"/>
                    <a:pt x="9609" y="120"/>
                    <a:pt x="9490" y="179"/>
                  </a:cubicBezTo>
                  <a:cubicBezTo>
                    <a:pt x="9406" y="239"/>
                    <a:pt x="9347" y="262"/>
                    <a:pt x="9311" y="286"/>
                  </a:cubicBezTo>
                  <a:cubicBezTo>
                    <a:pt x="9311" y="297"/>
                    <a:pt x="9311" y="307"/>
                    <a:pt x="9303" y="310"/>
                  </a:cubicBezTo>
                  <a:lnTo>
                    <a:pt x="9303" y="310"/>
                  </a:lnTo>
                  <a:cubicBezTo>
                    <a:pt x="9386" y="298"/>
                    <a:pt x="9491" y="298"/>
                    <a:pt x="9585" y="298"/>
                  </a:cubicBezTo>
                  <a:cubicBezTo>
                    <a:pt x="9835" y="310"/>
                    <a:pt x="9954" y="382"/>
                    <a:pt x="10001" y="417"/>
                  </a:cubicBezTo>
                  <a:cubicBezTo>
                    <a:pt x="10037" y="465"/>
                    <a:pt x="10037" y="489"/>
                    <a:pt x="10013" y="524"/>
                  </a:cubicBezTo>
                  <a:cubicBezTo>
                    <a:pt x="10001" y="548"/>
                    <a:pt x="9966" y="584"/>
                    <a:pt x="9918" y="584"/>
                  </a:cubicBezTo>
                  <a:cubicBezTo>
                    <a:pt x="9859" y="584"/>
                    <a:pt x="9763" y="560"/>
                    <a:pt x="9561" y="548"/>
                  </a:cubicBezTo>
                  <a:cubicBezTo>
                    <a:pt x="9519" y="543"/>
                    <a:pt x="9477" y="541"/>
                    <a:pt x="9436" y="541"/>
                  </a:cubicBezTo>
                  <a:cubicBezTo>
                    <a:pt x="9122" y="541"/>
                    <a:pt x="8853" y="666"/>
                    <a:pt x="8743" y="666"/>
                  </a:cubicBezTo>
                  <a:cubicBezTo>
                    <a:pt x="8726" y="666"/>
                    <a:pt x="8713" y="663"/>
                    <a:pt x="8704" y="655"/>
                  </a:cubicBezTo>
                  <a:cubicBezTo>
                    <a:pt x="8668" y="620"/>
                    <a:pt x="8751" y="524"/>
                    <a:pt x="8906" y="429"/>
                  </a:cubicBezTo>
                  <a:cubicBezTo>
                    <a:pt x="9001" y="382"/>
                    <a:pt x="9120" y="346"/>
                    <a:pt x="9251" y="310"/>
                  </a:cubicBezTo>
                  <a:cubicBezTo>
                    <a:pt x="9204" y="298"/>
                    <a:pt x="9120" y="251"/>
                    <a:pt x="9001" y="227"/>
                  </a:cubicBezTo>
                  <a:cubicBezTo>
                    <a:pt x="8928" y="204"/>
                    <a:pt x="8845" y="192"/>
                    <a:pt x="8757" y="192"/>
                  </a:cubicBezTo>
                  <a:cubicBezTo>
                    <a:pt x="8658" y="192"/>
                    <a:pt x="8554" y="207"/>
                    <a:pt x="8454" y="239"/>
                  </a:cubicBezTo>
                  <a:cubicBezTo>
                    <a:pt x="8358" y="262"/>
                    <a:pt x="8299" y="298"/>
                    <a:pt x="8251" y="322"/>
                  </a:cubicBezTo>
                  <a:cubicBezTo>
                    <a:pt x="8335" y="417"/>
                    <a:pt x="8287" y="501"/>
                    <a:pt x="8227" y="501"/>
                  </a:cubicBezTo>
                  <a:cubicBezTo>
                    <a:pt x="8189" y="501"/>
                    <a:pt x="8144" y="485"/>
                    <a:pt x="8102" y="485"/>
                  </a:cubicBezTo>
                  <a:cubicBezTo>
                    <a:pt x="8092" y="485"/>
                    <a:pt x="8082" y="486"/>
                    <a:pt x="8073" y="489"/>
                  </a:cubicBezTo>
                  <a:cubicBezTo>
                    <a:pt x="8037" y="489"/>
                    <a:pt x="7954" y="501"/>
                    <a:pt x="7882" y="548"/>
                  </a:cubicBezTo>
                  <a:cubicBezTo>
                    <a:pt x="7811" y="580"/>
                    <a:pt x="7771" y="596"/>
                    <a:pt x="7735" y="596"/>
                  </a:cubicBezTo>
                  <a:cubicBezTo>
                    <a:pt x="7717" y="596"/>
                    <a:pt x="7700" y="592"/>
                    <a:pt x="7680" y="584"/>
                  </a:cubicBezTo>
                  <a:lnTo>
                    <a:pt x="7537" y="620"/>
                  </a:lnTo>
                  <a:cubicBezTo>
                    <a:pt x="7477" y="655"/>
                    <a:pt x="7430" y="655"/>
                    <a:pt x="7406" y="655"/>
                  </a:cubicBezTo>
                  <a:cubicBezTo>
                    <a:pt x="7358" y="667"/>
                    <a:pt x="7299" y="679"/>
                    <a:pt x="7227" y="715"/>
                  </a:cubicBezTo>
                  <a:cubicBezTo>
                    <a:pt x="7096" y="774"/>
                    <a:pt x="6918" y="834"/>
                    <a:pt x="6834" y="917"/>
                  </a:cubicBezTo>
                  <a:cubicBezTo>
                    <a:pt x="6775" y="1001"/>
                    <a:pt x="6763" y="1036"/>
                    <a:pt x="6751" y="1072"/>
                  </a:cubicBezTo>
                  <a:cubicBezTo>
                    <a:pt x="6799" y="1096"/>
                    <a:pt x="6811" y="1132"/>
                    <a:pt x="6799" y="1155"/>
                  </a:cubicBezTo>
                  <a:cubicBezTo>
                    <a:pt x="6787" y="1203"/>
                    <a:pt x="6692" y="1215"/>
                    <a:pt x="6608" y="1263"/>
                  </a:cubicBezTo>
                  <a:cubicBezTo>
                    <a:pt x="6501" y="1310"/>
                    <a:pt x="6394" y="1382"/>
                    <a:pt x="6311" y="1489"/>
                  </a:cubicBezTo>
                  <a:cubicBezTo>
                    <a:pt x="6275" y="1513"/>
                    <a:pt x="6263" y="1548"/>
                    <a:pt x="6227" y="1572"/>
                  </a:cubicBezTo>
                  <a:cubicBezTo>
                    <a:pt x="6322" y="1608"/>
                    <a:pt x="6370" y="1632"/>
                    <a:pt x="6346" y="1691"/>
                  </a:cubicBezTo>
                  <a:cubicBezTo>
                    <a:pt x="6334" y="1775"/>
                    <a:pt x="6049" y="1810"/>
                    <a:pt x="5822" y="1906"/>
                  </a:cubicBezTo>
                  <a:cubicBezTo>
                    <a:pt x="5751" y="1929"/>
                    <a:pt x="5727" y="1953"/>
                    <a:pt x="5715" y="1953"/>
                  </a:cubicBezTo>
                  <a:cubicBezTo>
                    <a:pt x="5739" y="1977"/>
                    <a:pt x="5751" y="2013"/>
                    <a:pt x="5775" y="2036"/>
                  </a:cubicBezTo>
                  <a:cubicBezTo>
                    <a:pt x="5858" y="2203"/>
                    <a:pt x="5834" y="2322"/>
                    <a:pt x="5775" y="2334"/>
                  </a:cubicBezTo>
                  <a:cubicBezTo>
                    <a:pt x="5772" y="2335"/>
                    <a:pt x="5769" y="2335"/>
                    <a:pt x="5765" y="2335"/>
                  </a:cubicBezTo>
                  <a:cubicBezTo>
                    <a:pt x="5719" y="2335"/>
                    <a:pt x="5661" y="2258"/>
                    <a:pt x="5560" y="2191"/>
                  </a:cubicBezTo>
                  <a:cubicBezTo>
                    <a:pt x="5453" y="2108"/>
                    <a:pt x="5322" y="2036"/>
                    <a:pt x="5144" y="1989"/>
                  </a:cubicBezTo>
                  <a:cubicBezTo>
                    <a:pt x="4798" y="1929"/>
                    <a:pt x="4775" y="1906"/>
                    <a:pt x="4775" y="1798"/>
                  </a:cubicBezTo>
                  <a:cubicBezTo>
                    <a:pt x="4775" y="1751"/>
                    <a:pt x="4775" y="1727"/>
                    <a:pt x="4834" y="1691"/>
                  </a:cubicBezTo>
                  <a:cubicBezTo>
                    <a:pt x="4882" y="1679"/>
                    <a:pt x="4941" y="1667"/>
                    <a:pt x="5025" y="1667"/>
                  </a:cubicBezTo>
                  <a:cubicBezTo>
                    <a:pt x="5013" y="1632"/>
                    <a:pt x="5001" y="1596"/>
                    <a:pt x="4965" y="1548"/>
                  </a:cubicBezTo>
                  <a:cubicBezTo>
                    <a:pt x="4906" y="1441"/>
                    <a:pt x="4751" y="1358"/>
                    <a:pt x="4584" y="1310"/>
                  </a:cubicBezTo>
                  <a:cubicBezTo>
                    <a:pt x="4473" y="1278"/>
                    <a:pt x="4410" y="1273"/>
                    <a:pt x="4365" y="1273"/>
                  </a:cubicBezTo>
                  <a:cubicBezTo>
                    <a:pt x="4343" y="1273"/>
                    <a:pt x="4326" y="1274"/>
                    <a:pt x="4310" y="1274"/>
                  </a:cubicBezTo>
                  <a:cubicBezTo>
                    <a:pt x="4294" y="1281"/>
                    <a:pt x="4275" y="1284"/>
                    <a:pt x="4254" y="1284"/>
                  </a:cubicBezTo>
                  <a:cubicBezTo>
                    <a:pt x="4168" y="1284"/>
                    <a:pt x="4047" y="1234"/>
                    <a:pt x="3941" y="1215"/>
                  </a:cubicBezTo>
                  <a:lnTo>
                    <a:pt x="3882" y="1215"/>
                  </a:lnTo>
                  <a:lnTo>
                    <a:pt x="3882" y="1191"/>
                  </a:lnTo>
                  <a:cubicBezTo>
                    <a:pt x="3870" y="1191"/>
                    <a:pt x="3870" y="1203"/>
                    <a:pt x="3846" y="1203"/>
                  </a:cubicBezTo>
                  <a:lnTo>
                    <a:pt x="3834" y="1203"/>
                  </a:lnTo>
                  <a:cubicBezTo>
                    <a:pt x="4191" y="1513"/>
                    <a:pt x="4322" y="1775"/>
                    <a:pt x="4322" y="1786"/>
                  </a:cubicBezTo>
                  <a:cubicBezTo>
                    <a:pt x="4346" y="1798"/>
                    <a:pt x="4346" y="1834"/>
                    <a:pt x="4346" y="1858"/>
                  </a:cubicBezTo>
                  <a:cubicBezTo>
                    <a:pt x="4346" y="1906"/>
                    <a:pt x="4310" y="1965"/>
                    <a:pt x="4263" y="1989"/>
                  </a:cubicBezTo>
                  <a:cubicBezTo>
                    <a:pt x="4251" y="1989"/>
                    <a:pt x="4251" y="2013"/>
                    <a:pt x="4251" y="2013"/>
                  </a:cubicBezTo>
                  <a:cubicBezTo>
                    <a:pt x="4229" y="2022"/>
                    <a:pt x="4206" y="2026"/>
                    <a:pt x="4182" y="2026"/>
                  </a:cubicBezTo>
                  <a:cubicBezTo>
                    <a:pt x="4115" y="2026"/>
                    <a:pt x="4048" y="1991"/>
                    <a:pt x="4013" y="1929"/>
                  </a:cubicBezTo>
                  <a:lnTo>
                    <a:pt x="4001" y="1906"/>
                  </a:lnTo>
                  <a:cubicBezTo>
                    <a:pt x="3989" y="1894"/>
                    <a:pt x="3953" y="1846"/>
                    <a:pt x="3929" y="1798"/>
                  </a:cubicBezTo>
                  <a:cubicBezTo>
                    <a:pt x="3870" y="1715"/>
                    <a:pt x="3751" y="1596"/>
                    <a:pt x="3584" y="1441"/>
                  </a:cubicBezTo>
                  <a:cubicBezTo>
                    <a:pt x="3489" y="1358"/>
                    <a:pt x="3358" y="1263"/>
                    <a:pt x="3227" y="1155"/>
                  </a:cubicBezTo>
                  <a:cubicBezTo>
                    <a:pt x="3215" y="1251"/>
                    <a:pt x="3167" y="1358"/>
                    <a:pt x="3060" y="1453"/>
                  </a:cubicBezTo>
                  <a:cubicBezTo>
                    <a:pt x="2977" y="1560"/>
                    <a:pt x="2858" y="1620"/>
                    <a:pt x="2739" y="1679"/>
                  </a:cubicBezTo>
                  <a:cubicBezTo>
                    <a:pt x="2691" y="1691"/>
                    <a:pt x="2632" y="1727"/>
                    <a:pt x="2584" y="1727"/>
                  </a:cubicBezTo>
                  <a:cubicBezTo>
                    <a:pt x="2691" y="1929"/>
                    <a:pt x="2870" y="2048"/>
                    <a:pt x="2822" y="2156"/>
                  </a:cubicBezTo>
                  <a:cubicBezTo>
                    <a:pt x="2816" y="2178"/>
                    <a:pt x="2790" y="2190"/>
                    <a:pt x="2749" y="2190"/>
                  </a:cubicBezTo>
                  <a:cubicBezTo>
                    <a:pt x="2704" y="2190"/>
                    <a:pt x="2641" y="2175"/>
                    <a:pt x="2572" y="2144"/>
                  </a:cubicBezTo>
                  <a:cubicBezTo>
                    <a:pt x="2441" y="2084"/>
                    <a:pt x="2286" y="1929"/>
                    <a:pt x="2227" y="1751"/>
                  </a:cubicBezTo>
                  <a:cubicBezTo>
                    <a:pt x="2215" y="1727"/>
                    <a:pt x="2215" y="1691"/>
                    <a:pt x="2215" y="1679"/>
                  </a:cubicBezTo>
                  <a:cubicBezTo>
                    <a:pt x="2203" y="1667"/>
                    <a:pt x="2179" y="1667"/>
                    <a:pt x="2167" y="1632"/>
                  </a:cubicBezTo>
                  <a:cubicBezTo>
                    <a:pt x="2102" y="1650"/>
                    <a:pt x="2030" y="1661"/>
                    <a:pt x="1956" y="1661"/>
                  </a:cubicBezTo>
                  <a:cubicBezTo>
                    <a:pt x="1881" y="1661"/>
                    <a:pt x="1804" y="1650"/>
                    <a:pt x="1727" y="1620"/>
                  </a:cubicBezTo>
                  <a:cubicBezTo>
                    <a:pt x="1572" y="1560"/>
                    <a:pt x="1489" y="1441"/>
                    <a:pt x="1465" y="1358"/>
                  </a:cubicBezTo>
                  <a:lnTo>
                    <a:pt x="1465" y="1310"/>
                  </a:lnTo>
                  <a:cubicBezTo>
                    <a:pt x="1393" y="1334"/>
                    <a:pt x="1310" y="1358"/>
                    <a:pt x="1215" y="1358"/>
                  </a:cubicBezTo>
                  <a:cubicBezTo>
                    <a:pt x="1131" y="1358"/>
                    <a:pt x="1036" y="1334"/>
                    <a:pt x="988" y="1322"/>
                  </a:cubicBezTo>
                  <a:lnTo>
                    <a:pt x="917" y="1298"/>
                  </a:lnTo>
                  <a:cubicBezTo>
                    <a:pt x="834" y="1358"/>
                    <a:pt x="679" y="1394"/>
                    <a:pt x="536" y="1394"/>
                  </a:cubicBezTo>
                  <a:cubicBezTo>
                    <a:pt x="453" y="1394"/>
                    <a:pt x="393" y="1382"/>
                    <a:pt x="357" y="1382"/>
                  </a:cubicBezTo>
                  <a:cubicBezTo>
                    <a:pt x="310" y="1370"/>
                    <a:pt x="274" y="1358"/>
                    <a:pt x="250" y="1322"/>
                  </a:cubicBezTo>
                  <a:cubicBezTo>
                    <a:pt x="238" y="1370"/>
                    <a:pt x="203" y="1417"/>
                    <a:pt x="191" y="1453"/>
                  </a:cubicBezTo>
                  <a:cubicBezTo>
                    <a:pt x="155" y="1501"/>
                    <a:pt x="143" y="1560"/>
                    <a:pt x="131" y="1608"/>
                  </a:cubicBezTo>
                  <a:cubicBezTo>
                    <a:pt x="24" y="1965"/>
                    <a:pt x="24" y="2156"/>
                    <a:pt x="0" y="2263"/>
                  </a:cubicBezTo>
                  <a:lnTo>
                    <a:pt x="0" y="2275"/>
                  </a:lnTo>
                  <a:lnTo>
                    <a:pt x="72" y="2275"/>
                  </a:lnTo>
                  <a:cubicBezTo>
                    <a:pt x="95" y="2227"/>
                    <a:pt x="155" y="2191"/>
                    <a:pt x="238" y="2156"/>
                  </a:cubicBezTo>
                  <a:cubicBezTo>
                    <a:pt x="306" y="2129"/>
                    <a:pt x="392" y="2106"/>
                    <a:pt x="493" y="2106"/>
                  </a:cubicBezTo>
                  <a:cubicBezTo>
                    <a:pt x="571" y="2106"/>
                    <a:pt x="657" y="2119"/>
                    <a:pt x="750" y="2156"/>
                  </a:cubicBezTo>
                  <a:cubicBezTo>
                    <a:pt x="1143" y="2334"/>
                    <a:pt x="1250" y="2703"/>
                    <a:pt x="1227" y="2965"/>
                  </a:cubicBezTo>
                  <a:cubicBezTo>
                    <a:pt x="1270" y="2948"/>
                    <a:pt x="1314" y="2937"/>
                    <a:pt x="1376" y="2937"/>
                  </a:cubicBezTo>
                  <a:cubicBezTo>
                    <a:pt x="1399" y="2937"/>
                    <a:pt x="1424" y="2938"/>
                    <a:pt x="1453" y="2941"/>
                  </a:cubicBezTo>
                  <a:cubicBezTo>
                    <a:pt x="1524" y="2965"/>
                    <a:pt x="1608" y="2989"/>
                    <a:pt x="1667" y="3037"/>
                  </a:cubicBezTo>
                  <a:cubicBezTo>
                    <a:pt x="1727" y="3096"/>
                    <a:pt x="1762" y="3156"/>
                    <a:pt x="1762" y="3215"/>
                  </a:cubicBezTo>
                  <a:lnTo>
                    <a:pt x="1762" y="3239"/>
                  </a:lnTo>
                  <a:cubicBezTo>
                    <a:pt x="1778" y="3236"/>
                    <a:pt x="1796" y="3234"/>
                    <a:pt x="1815" y="3234"/>
                  </a:cubicBezTo>
                  <a:cubicBezTo>
                    <a:pt x="1867" y="3234"/>
                    <a:pt x="1928" y="3245"/>
                    <a:pt x="1989" y="3263"/>
                  </a:cubicBezTo>
                  <a:cubicBezTo>
                    <a:pt x="2262" y="3358"/>
                    <a:pt x="2393" y="3572"/>
                    <a:pt x="2417" y="3751"/>
                  </a:cubicBezTo>
                  <a:lnTo>
                    <a:pt x="2417" y="3763"/>
                  </a:lnTo>
                  <a:cubicBezTo>
                    <a:pt x="2524" y="3775"/>
                    <a:pt x="2643" y="3858"/>
                    <a:pt x="2715" y="3977"/>
                  </a:cubicBezTo>
                  <a:cubicBezTo>
                    <a:pt x="2810" y="4108"/>
                    <a:pt x="2858" y="4275"/>
                    <a:pt x="2858" y="4406"/>
                  </a:cubicBezTo>
                  <a:cubicBezTo>
                    <a:pt x="2941" y="4370"/>
                    <a:pt x="3036" y="4358"/>
                    <a:pt x="3120" y="4358"/>
                  </a:cubicBezTo>
                  <a:cubicBezTo>
                    <a:pt x="3215" y="4370"/>
                    <a:pt x="3298" y="4406"/>
                    <a:pt x="3358" y="4453"/>
                  </a:cubicBezTo>
                  <a:cubicBezTo>
                    <a:pt x="3370" y="4430"/>
                    <a:pt x="3394" y="4430"/>
                    <a:pt x="3405" y="4418"/>
                  </a:cubicBezTo>
                  <a:cubicBezTo>
                    <a:pt x="3465" y="4394"/>
                    <a:pt x="3572" y="4358"/>
                    <a:pt x="3691" y="4358"/>
                  </a:cubicBezTo>
                  <a:cubicBezTo>
                    <a:pt x="3822" y="4358"/>
                    <a:pt x="3953" y="4394"/>
                    <a:pt x="4072" y="4477"/>
                  </a:cubicBezTo>
                  <a:cubicBezTo>
                    <a:pt x="4179" y="4573"/>
                    <a:pt x="4227" y="4668"/>
                    <a:pt x="4239" y="4763"/>
                  </a:cubicBezTo>
                  <a:lnTo>
                    <a:pt x="4239" y="4775"/>
                  </a:lnTo>
                  <a:cubicBezTo>
                    <a:pt x="4298" y="4775"/>
                    <a:pt x="4370" y="4775"/>
                    <a:pt x="4465" y="4811"/>
                  </a:cubicBezTo>
                  <a:cubicBezTo>
                    <a:pt x="4489" y="4823"/>
                    <a:pt x="4501" y="4834"/>
                    <a:pt x="4525" y="4846"/>
                  </a:cubicBezTo>
                  <a:cubicBezTo>
                    <a:pt x="4525" y="4823"/>
                    <a:pt x="4537" y="4787"/>
                    <a:pt x="4548" y="4751"/>
                  </a:cubicBezTo>
                  <a:cubicBezTo>
                    <a:pt x="4584" y="4584"/>
                    <a:pt x="4548" y="4406"/>
                    <a:pt x="4537" y="4287"/>
                  </a:cubicBezTo>
                  <a:cubicBezTo>
                    <a:pt x="4525" y="4156"/>
                    <a:pt x="4489" y="4132"/>
                    <a:pt x="4477" y="4096"/>
                  </a:cubicBezTo>
                  <a:cubicBezTo>
                    <a:pt x="4477" y="4072"/>
                    <a:pt x="4489" y="4061"/>
                    <a:pt x="4525" y="4061"/>
                  </a:cubicBezTo>
                  <a:lnTo>
                    <a:pt x="4525" y="4013"/>
                  </a:lnTo>
                  <a:cubicBezTo>
                    <a:pt x="4525" y="3894"/>
                    <a:pt x="4525" y="3763"/>
                    <a:pt x="4537" y="3691"/>
                  </a:cubicBezTo>
                  <a:cubicBezTo>
                    <a:pt x="4537" y="3620"/>
                    <a:pt x="4548" y="3584"/>
                    <a:pt x="4548" y="3537"/>
                  </a:cubicBezTo>
                  <a:lnTo>
                    <a:pt x="4560" y="3525"/>
                  </a:lnTo>
                  <a:lnTo>
                    <a:pt x="4620" y="3525"/>
                  </a:lnTo>
                  <a:cubicBezTo>
                    <a:pt x="4667" y="3537"/>
                    <a:pt x="4715" y="3596"/>
                    <a:pt x="4727" y="3644"/>
                  </a:cubicBezTo>
                  <a:cubicBezTo>
                    <a:pt x="4775" y="3751"/>
                    <a:pt x="4798" y="3882"/>
                    <a:pt x="4787" y="4013"/>
                  </a:cubicBezTo>
                  <a:cubicBezTo>
                    <a:pt x="4775" y="4132"/>
                    <a:pt x="4763" y="4215"/>
                    <a:pt x="4727" y="4239"/>
                  </a:cubicBezTo>
                  <a:cubicBezTo>
                    <a:pt x="4798" y="4370"/>
                    <a:pt x="4846" y="4584"/>
                    <a:pt x="4822" y="4775"/>
                  </a:cubicBezTo>
                  <a:cubicBezTo>
                    <a:pt x="4787" y="4906"/>
                    <a:pt x="4739" y="5001"/>
                    <a:pt x="4679" y="5061"/>
                  </a:cubicBezTo>
                  <a:cubicBezTo>
                    <a:pt x="4691" y="5084"/>
                    <a:pt x="4691" y="5120"/>
                    <a:pt x="4715" y="5144"/>
                  </a:cubicBezTo>
                  <a:cubicBezTo>
                    <a:pt x="4727" y="5251"/>
                    <a:pt x="4739" y="5346"/>
                    <a:pt x="4727" y="5430"/>
                  </a:cubicBezTo>
                  <a:lnTo>
                    <a:pt x="4727" y="5489"/>
                  </a:lnTo>
                  <a:cubicBezTo>
                    <a:pt x="4798" y="5489"/>
                    <a:pt x="4918" y="5489"/>
                    <a:pt x="5048" y="5561"/>
                  </a:cubicBezTo>
                  <a:cubicBezTo>
                    <a:pt x="5287" y="5704"/>
                    <a:pt x="5394" y="5966"/>
                    <a:pt x="5346" y="6144"/>
                  </a:cubicBezTo>
                  <a:cubicBezTo>
                    <a:pt x="5346" y="6156"/>
                    <a:pt x="5334" y="6180"/>
                    <a:pt x="5334" y="6192"/>
                  </a:cubicBezTo>
                  <a:cubicBezTo>
                    <a:pt x="5429" y="6204"/>
                    <a:pt x="5560" y="6299"/>
                    <a:pt x="5680" y="6418"/>
                  </a:cubicBezTo>
                  <a:cubicBezTo>
                    <a:pt x="5727" y="6454"/>
                    <a:pt x="5751" y="6489"/>
                    <a:pt x="5787" y="6537"/>
                  </a:cubicBezTo>
                  <a:cubicBezTo>
                    <a:pt x="5787" y="6537"/>
                    <a:pt x="5787" y="6549"/>
                    <a:pt x="5799" y="6549"/>
                  </a:cubicBezTo>
                  <a:lnTo>
                    <a:pt x="5799" y="6537"/>
                  </a:lnTo>
                  <a:cubicBezTo>
                    <a:pt x="5787" y="6501"/>
                    <a:pt x="5763" y="6478"/>
                    <a:pt x="5763" y="6430"/>
                  </a:cubicBezTo>
                  <a:cubicBezTo>
                    <a:pt x="5751" y="6358"/>
                    <a:pt x="5787" y="6263"/>
                    <a:pt x="5810" y="6204"/>
                  </a:cubicBezTo>
                  <a:cubicBezTo>
                    <a:pt x="5763" y="6180"/>
                    <a:pt x="5703" y="6120"/>
                    <a:pt x="5644" y="6025"/>
                  </a:cubicBezTo>
                  <a:cubicBezTo>
                    <a:pt x="5620" y="5977"/>
                    <a:pt x="5584" y="5918"/>
                    <a:pt x="5572" y="5835"/>
                  </a:cubicBezTo>
                  <a:cubicBezTo>
                    <a:pt x="5560" y="5763"/>
                    <a:pt x="5560" y="5620"/>
                    <a:pt x="5644" y="5525"/>
                  </a:cubicBezTo>
                  <a:cubicBezTo>
                    <a:pt x="5691" y="5465"/>
                    <a:pt x="5739" y="5430"/>
                    <a:pt x="5799" y="5406"/>
                  </a:cubicBezTo>
                  <a:lnTo>
                    <a:pt x="5870" y="5358"/>
                  </a:lnTo>
                  <a:lnTo>
                    <a:pt x="5882" y="5358"/>
                  </a:lnTo>
                  <a:lnTo>
                    <a:pt x="5882" y="5346"/>
                  </a:lnTo>
                  <a:cubicBezTo>
                    <a:pt x="5882" y="5263"/>
                    <a:pt x="5930" y="5204"/>
                    <a:pt x="5965" y="5168"/>
                  </a:cubicBezTo>
                  <a:cubicBezTo>
                    <a:pt x="6037" y="5073"/>
                    <a:pt x="6120" y="5025"/>
                    <a:pt x="6215" y="4989"/>
                  </a:cubicBezTo>
                  <a:cubicBezTo>
                    <a:pt x="6275" y="4963"/>
                    <a:pt x="6348" y="4944"/>
                    <a:pt x="6424" y="4944"/>
                  </a:cubicBezTo>
                  <a:cubicBezTo>
                    <a:pt x="6453" y="4944"/>
                    <a:pt x="6483" y="4947"/>
                    <a:pt x="6513" y="4954"/>
                  </a:cubicBezTo>
                  <a:cubicBezTo>
                    <a:pt x="6596" y="4989"/>
                    <a:pt x="6644" y="5025"/>
                    <a:pt x="6692" y="5073"/>
                  </a:cubicBezTo>
                  <a:cubicBezTo>
                    <a:pt x="6703" y="5073"/>
                    <a:pt x="6703" y="5061"/>
                    <a:pt x="6715" y="5061"/>
                  </a:cubicBezTo>
                  <a:cubicBezTo>
                    <a:pt x="6715" y="5013"/>
                    <a:pt x="6715" y="4965"/>
                    <a:pt x="6739" y="4894"/>
                  </a:cubicBezTo>
                  <a:cubicBezTo>
                    <a:pt x="6763" y="4775"/>
                    <a:pt x="6882" y="4644"/>
                    <a:pt x="7073" y="4584"/>
                  </a:cubicBezTo>
                  <a:cubicBezTo>
                    <a:pt x="7115" y="4568"/>
                    <a:pt x="7169" y="4551"/>
                    <a:pt x="7239" y="4551"/>
                  </a:cubicBezTo>
                  <a:cubicBezTo>
                    <a:pt x="7268" y="4551"/>
                    <a:pt x="7300" y="4554"/>
                    <a:pt x="7334" y="4561"/>
                  </a:cubicBezTo>
                  <a:cubicBezTo>
                    <a:pt x="7346" y="4561"/>
                    <a:pt x="7346" y="4561"/>
                    <a:pt x="7358" y="4584"/>
                  </a:cubicBezTo>
                  <a:cubicBezTo>
                    <a:pt x="7358" y="4584"/>
                    <a:pt x="7370" y="4561"/>
                    <a:pt x="7394" y="4561"/>
                  </a:cubicBezTo>
                  <a:cubicBezTo>
                    <a:pt x="7465" y="4525"/>
                    <a:pt x="7549" y="4501"/>
                    <a:pt x="7632" y="4501"/>
                  </a:cubicBezTo>
                  <a:cubicBezTo>
                    <a:pt x="7787" y="4501"/>
                    <a:pt x="7930" y="4584"/>
                    <a:pt x="7989" y="4668"/>
                  </a:cubicBezTo>
                  <a:cubicBezTo>
                    <a:pt x="8001" y="4703"/>
                    <a:pt x="8013" y="4727"/>
                    <a:pt x="8025" y="4739"/>
                  </a:cubicBezTo>
                  <a:cubicBezTo>
                    <a:pt x="8061" y="4727"/>
                    <a:pt x="8108" y="4715"/>
                    <a:pt x="8168" y="4703"/>
                  </a:cubicBezTo>
                  <a:cubicBezTo>
                    <a:pt x="8186" y="4696"/>
                    <a:pt x="8207" y="4693"/>
                    <a:pt x="8229" y="4693"/>
                  </a:cubicBezTo>
                  <a:cubicBezTo>
                    <a:pt x="8277" y="4693"/>
                    <a:pt x="8329" y="4707"/>
                    <a:pt x="8370" y="4715"/>
                  </a:cubicBezTo>
                  <a:cubicBezTo>
                    <a:pt x="8406" y="4632"/>
                    <a:pt x="8454" y="4537"/>
                    <a:pt x="8525" y="4489"/>
                  </a:cubicBezTo>
                  <a:cubicBezTo>
                    <a:pt x="8608" y="4418"/>
                    <a:pt x="8716" y="4382"/>
                    <a:pt x="8811" y="4382"/>
                  </a:cubicBezTo>
                  <a:lnTo>
                    <a:pt x="8847" y="4382"/>
                  </a:lnTo>
                  <a:cubicBezTo>
                    <a:pt x="8847" y="4346"/>
                    <a:pt x="8894" y="4287"/>
                    <a:pt x="8930" y="4251"/>
                  </a:cubicBezTo>
                  <a:cubicBezTo>
                    <a:pt x="8966" y="4215"/>
                    <a:pt x="9049" y="4144"/>
                    <a:pt x="9144" y="4108"/>
                  </a:cubicBezTo>
                  <a:cubicBezTo>
                    <a:pt x="9278" y="4041"/>
                    <a:pt x="9426" y="3997"/>
                    <a:pt x="9571" y="3997"/>
                  </a:cubicBezTo>
                  <a:cubicBezTo>
                    <a:pt x="9658" y="3997"/>
                    <a:pt x="9743" y="4013"/>
                    <a:pt x="9823" y="4049"/>
                  </a:cubicBezTo>
                  <a:cubicBezTo>
                    <a:pt x="9859" y="4013"/>
                    <a:pt x="9906" y="3989"/>
                    <a:pt x="9966" y="3977"/>
                  </a:cubicBezTo>
                  <a:cubicBezTo>
                    <a:pt x="9978" y="3918"/>
                    <a:pt x="10013" y="3858"/>
                    <a:pt x="10073" y="3811"/>
                  </a:cubicBezTo>
                  <a:cubicBezTo>
                    <a:pt x="10180" y="3715"/>
                    <a:pt x="10311" y="3644"/>
                    <a:pt x="10442" y="3644"/>
                  </a:cubicBezTo>
                  <a:lnTo>
                    <a:pt x="10502" y="3644"/>
                  </a:lnTo>
                  <a:cubicBezTo>
                    <a:pt x="10513" y="3632"/>
                    <a:pt x="10549" y="3596"/>
                    <a:pt x="10597" y="3572"/>
                  </a:cubicBezTo>
                  <a:cubicBezTo>
                    <a:pt x="10668" y="3513"/>
                    <a:pt x="10775" y="3477"/>
                    <a:pt x="10859" y="3465"/>
                  </a:cubicBezTo>
                  <a:cubicBezTo>
                    <a:pt x="10906" y="3418"/>
                    <a:pt x="10990" y="3370"/>
                    <a:pt x="11156" y="3370"/>
                  </a:cubicBezTo>
                  <a:cubicBezTo>
                    <a:pt x="11264" y="3370"/>
                    <a:pt x="11383" y="3418"/>
                    <a:pt x="11466" y="3477"/>
                  </a:cubicBezTo>
                  <a:cubicBezTo>
                    <a:pt x="11502" y="3489"/>
                    <a:pt x="11514" y="3525"/>
                    <a:pt x="11525" y="3537"/>
                  </a:cubicBezTo>
                  <a:cubicBezTo>
                    <a:pt x="11573" y="3465"/>
                    <a:pt x="11633" y="3430"/>
                    <a:pt x="11728" y="3358"/>
                  </a:cubicBezTo>
                  <a:cubicBezTo>
                    <a:pt x="11847" y="3287"/>
                    <a:pt x="11978" y="3215"/>
                    <a:pt x="12097" y="3179"/>
                  </a:cubicBezTo>
                  <a:cubicBezTo>
                    <a:pt x="12145" y="3156"/>
                    <a:pt x="12168" y="3120"/>
                    <a:pt x="12228" y="3072"/>
                  </a:cubicBezTo>
                  <a:cubicBezTo>
                    <a:pt x="12216" y="3060"/>
                    <a:pt x="12204" y="3060"/>
                    <a:pt x="12180" y="3037"/>
                  </a:cubicBezTo>
                  <a:cubicBezTo>
                    <a:pt x="12037" y="2929"/>
                    <a:pt x="11740" y="2918"/>
                    <a:pt x="11752" y="2798"/>
                  </a:cubicBezTo>
                  <a:cubicBezTo>
                    <a:pt x="11752" y="2751"/>
                    <a:pt x="11823" y="2739"/>
                    <a:pt x="11930" y="2715"/>
                  </a:cubicBezTo>
                  <a:cubicBezTo>
                    <a:pt x="11951" y="2713"/>
                    <a:pt x="11974" y="2711"/>
                    <a:pt x="12000" y="2711"/>
                  </a:cubicBezTo>
                  <a:cubicBezTo>
                    <a:pt x="12105" y="2711"/>
                    <a:pt x="12241" y="2736"/>
                    <a:pt x="12347" y="2822"/>
                  </a:cubicBezTo>
                  <a:cubicBezTo>
                    <a:pt x="12407" y="2870"/>
                    <a:pt x="12454" y="2918"/>
                    <a:pt x="12466" y="2953"/>
                  </a:cubicBezTo>
                  <a:cubicBezTo>
                    <a:pt x="12561" y="2929"/>
                    <a:pt x="12645" y="2918"/>
                    <a:pt x="12740" y="2894"/>
                  </a:cubicBezTo>
                  <a:cubicBezTo>
                    <a:pt x="12740" y="2798"/>
                    <a:pt x="12799" y="2644"/>
                    <a:pt x="13002" y="2537"/>
                  </a:cubicBezTo>
                  <a:cubicBezTo>
                    <a:pt x="12966" y="2525"/>
                    <a:pt x="12942" y="2501"/>
                    <a:pt x="12883" y="2477"/>
                  </a:cubicBezTo>
                  <a:cubicBezTo>
                    <a:pt x="12585" y="2382"/>
                    <a:pt x="12180" y="2441"/>
                    <a:pt x="12168" y="2334"/>
                  </a:cubicBezTo>
                  <a:cubicBezTo>
                    <a:pt x="12157" y="2287"/>
                    <a:pt x="12359" y="2179"/>
                    <a:pt x="12633" y="2179"/>
                  </a:cubicBezTo>
                  <a:cubicBezTo>
                    <a:pt x="12633" y="2167"/>
                    <a:pt x="12621" y="2156"/>
                    <a:pt x="12621" y="2144"/>
                  </a:cubicBezTo>
                  <a:cubicBezTo>
                    <a:pt x="12597" y="2084"/>
                    <a:pt x="12573" y="2001"/>
                    <a:pt x="12621" y="1882"/>
                  </a:cubicBezTo>
                  <a:cubicBezTo>
                    <a:pt x="12657" y="1763"/>
                    <a:pt x="12764" y="1691"/>
                    <a:pt x="12835" y="1644"/>
                  </a:cubicBezTo>
                  <a:cubicBezTo>
                    <a:pt x="12930" y="1584"/>
                    <a:pt x="13002" y="1560"/>
                    <a:pt x="13073" y="1548"/>
                  </a:cubicBezTo>
                  <a:cubicBezTo>
                    <a:pt x="13130" y="1531"/>
                    <a:pt x="13182" y="1523"/>
                    <a:pt x="13225" y="1523"/>
                  </a:cubicBezTo>
                  <a:cubicBezTo>
                    <a:pt x="13299" y="1523"/>
                    <a:pt x="13347" y="1546"/>
                    <a:pt x="13347" y="1584"/>
                  </a:cubicBezTo>
                  <a:cubicBezTo>
                    <a:pt x="13347" y="1632"/>
                    <a:pt x="13264" y="1667"/>
                    <a:pt x="13169" y="1727"/>
                  </a:cubicBezTo>
                  <a:cubicBezTo>
                    <a:pt x="13073" y="1786"/>
                    <a:pt x="12907" y="1906"/>
                    <a:pt x="12883" y="1977"/>
                  </a:cubicBezTo>
                  <a:cubicBezTo>
                    <a:pt x="12847" y="2048"/>
                    <a:pt x="12883" y="2144"/>
                    <a:pt x="12871" y="2179"/>
                  </a:cubicBezTo>
                  <a:cubicBezTo>
                    <a:pt x="12871" y="2179"/>
                    <a:pt x="12871" y="2203"/>
                    <a:pt x="12859" y="2203"/>
                  </a:cubicBezTo>
                  <a:cubicBezTo>
                    <a:pt x="12895" y="2215"/>
                    <a:pt x="12942" y="2215"/>
                    <a:pt x="12990" y="2227"/>
                  </a:cubicBezTo>
                  <a:cubicBezTo>
                    <a:pt x="13133" y="2287"/>
                    <a:pt x="13216" y="2382"/>
                    <a:pt x="13240" y="2441"/>
                  </a:cubicBezTo>
                  <a:cubicBezTo>
                    <a:pt x="13288" y="2417"/>
                    <a:pt x="13335" y="2417"/>
                    <a:pt x="13371" y="2406"/>
                  </a:cubicBezTo>
                  <a:cubicBezTo>
                    <a:pt x="13371" y="2322"/>
                    <a:pt x="13430" y="2203"/>
                    <a:pt x="13597" y="2060"/>
                  </a:cubicBezTo>
                  <a:cubicBezTo>
                    <a:pt x="13657" y="2025"/>
                    <a:pt x="13764" y="2001"/>
                    <a:pt x="13835" y="1977"/>
                  </a:cubicBezTo>
                  <a:cubicBezTo>
                    <a:pt x="13823" y="1917"/>
                    <a:pt x="14002" y="1941"/>
                    <a:pt x="14073" y="1917"/>
                  </a:cubicBezTo>
                  <a:cubicBezTo>
                    <a:pt x="14359" y="1798"/>
                    <a:pt x="14621" y="1786"/>
                    <a:pt x="14919" y="1751"/>
                  </a:cubicBezTo>
                  <a:cubicBezTo>
                    <a:pt x="14770" y="1636"/>
                    <a:pt x="14544" y="1356"/>
                    <a:pt x="14315" y="1356"/>
                  </a:cubicBezTo>
                  <a:cubicBezTo>
                    <a:pt x="14306" y="1356"/>
                    <a:pt x="14297" y="1357"/>
                    <a:pt x="14288" y="1358"/>
                  </a:cubicBezTo>
                  <a:cubicBezTo>
                    <a:pt x="14169" y="1358"/>
                    <a:pt x="14085" y="1382"/>
                    <a:pt x="14050" y="1382"/>
                  </a:cubicBezTo>
                  <a:cubicBezTo>
                    <a:pt x="14073" y="1453"/>
                    <a:pt x="14073" y="1513"/>
                    <a:pt x="14050" y="1548"/>
                  </a:cubicBezTo>
                  <a:cubicBezTo>
                    <a:pt x="14046" y="1549"/>
                    <a:pt x="14042" y="1550"/>
                    <a:pt x="14038" y="1550"/>
                  </a:cubicBezTo>
                  <a:cubicBezTo>
                    <a:pt x="13988" y="1550"/>
                    <a:pt x="13897" y="1483"/>
                    <a:pt x="13776" y="1417"/>
                  </a:cubicBezTo>
                  <a:cubicBezTo>
                    <a:pt x="13662" y="1351"/>
                    <a:pt x="13526" y="1315"/>
                    <a:pt x="13373" y="1315"/>
                  </a:cubicBezTo>
                  <a:cubicBezTo>
                    <a:pt x="13334" y="1315"/>
                    <a:pt x="13293" y="1317"/>
                    <a:pt x="13252" y="1322"/>
                  </a:cubicBezTo>
                  <a:cubicBezTo>
                    <a:pt x="13169" y="1334"/>
                    <a:pt x="13097" y="1358"/>
                    <a:pt x="13049" y="1370"/>
                  </a:cubicBezTo>
                  <a:cubicBezTo>
                    <a:pt x="13014" y="1394"/>
                    <a:pt x="12942" y="1417"/>
                    <a:pt x="12859" y="1441"/>
                  </a:cubicBezTo>
                  <a:cubicBezTo>
                    <a:pt x="12764" y="1477"/>
                    <a:pt x="12657" y="1548"/>
                    <a:pt x="12585" y="1620"/>
                  </a:cubicBezTo>
                  <a:cubicBezTo>
                    <a:pt x="12561" y="1667"/>
                    <a:pt x="12526" y="1691"/>
                    <a:pt x="12514" y="1727"/>
                  </a:cubicBezTo>
                  <a:lnTo>
                    <a:pt x="12466" y="1751"/>
                  </a:lnTo>
                  <a:cubicBezTo>
                    <a:pt x="12442" y="1775"/>
                    <a:pt x="12407" y="1798"/>
                    <a:pt x="12359" y="1810"/>
                  </a:cubicBezTo>
                  <a:cubicBezTo>
                    <a:pt x="12340" y="1823"/>
                    <a:pt x="12317" y="1836"/>
                    <a:pt x="12293" y="1836"/>
                  </a:cubicBezTo>
                  <a:cubicBezTo>
                    <a:pt x="12272" y="1836"/>
                    <a:pt x="12250" y="1826"/>
                    <a:pt x="12228" y="1798"/>
                  </a:cubicBezTo>
                  <a:cubicBezTo>
                    <a:pt x="12204" y="1775"/>
                    <a:pt x="12180" y="1715"/>
                    <a:pt x="12204" y="1655"/>
                  </a:cubicBezTo>
                  <a:cubicBezTo>
                    <a:pt x="12216" y="1596"/>
                    <a:pt x="12240" y="1513"/>
                    <a:pt x="12299" y="1441"/>
                  </a:cubicBezTo>
                  <a:cubicBezTo>
                    <a:pt x="12359" y="1370"/>
                    <a:pt x="12442" y="1322"/>
                    <a:pt x="12514" y="1274"/>
                  </a:cubicBezTo>
                  <a:cubicBezTo>
                    <a:pt x="12502" y="1251"/>
                    <a:pt x="12478" y="1203"/>
                    <a:pt x="12466" y="1155"/>
                  </a:cubicBezTo>
                  <a:cubicBezTo>
                    <a:pt x="12454" y="1120"/>
                    <a:pt x="12418" y="1084"/>
                    <a:pt x="12395" y="1060"/>
                  </a:cubicBezTo>
                  <a:cubicBezTo>
                    <a:pt x="12359" y="1013"/>
                    <a:pt x="12299" y="977"/>
                    <a:pt x="12264" y="965"/>
                  </a:cubicBezTo>
                  <a:cubicBezTo>
                    <a:pt x="12157" y="917"/>
                    <a:pt x="12097" y="917"/>
                    <a:pt x="12061" y="905"/>
                  </a:cubicBezTo>
                  <a:cubicBezTo>
                    <a:pt x="12055" y="911"/>
                    <a:pt x="12046" y="914"/>
                    <a:pt x="12036" y="914"/>
                  </a:cubicBezTo>
                  <a:cubicBezTo>
                    <a:pt x="12026" y="914"/>
                    <a:pt x="12014" y="911"/>
                    <a:pt x="12002" y="905"/>
                  </a:cubicBezTo>
                  <a:cubicBezTo>
                    <a:pt x="11966" y="893"/>
                    <a:pt x="11966" y="798"/>
                    <a:pt x="11930" y="703"/>
                  </a:cubicBezTo>
                  <a:cubicBezTo>
                    <a:pt x="11906" y="584"/>
                    <a:pt x="11859" y="536"/>
                    <a:pt x="11764" y="501"/>
                  </a:cubicBezTo>
                  <a:cubicBezTo>
                    <a:pt x="11680" y="489"/>
                    <a:pt x="11609" y="477"/>
                    <a:pt x="11549" y="465"/>
                  </a:cubicBezTo>
                  <a:cubicBezTo>
                    <a:pt x="11514" y="536"/>
                    <a:pt x="11466" y="584"/>
                    <a:pt x="11406" y="584"/>
                  </a:cubicBezTo>
                  <a:cubicBezTo>
                    <a:pt x="11371" y="584"/>
                    <a:pt x="11335" y="489"/>
                    <a:pt x="11311" y="382"/>
                  </a:cubicBezTo>
                  <a:cubicBezTo>
                    <a:pt x="11275" y="286"/>
                    <a:pt x="11216" y="191"/>
                    <a:pt x="11156" y="167"/>
                  </a:cubicBezTo>
                  <a:cubicBezTo>
                    <a:pt x="11097" y="131"/>
                    <a:pt x="10990" y="131"/>
                    <a:pt x="10966" y="120"/>
                  </a:cubicBezTo>
                  <a:cubicBezTo>
                    <a:pt x="10954" y="120"/>
                    <a:pt x="10954" y="108"/>
                    <a:pt x="10930" y="108"/>
                  </a:cubicBezTo>
                  <a:cubicBezTo>
                    <a:pt x="10871" y="108"/>
                    <a:pt x="10835" y="108"/>
                    <a:pt x="10775" y="120"/>
                  </a:cubicBezTo>
                  <a:cubicBezTo>
                    <a:pt x="10765" y="122"/>
                    <a:pt x="10755" y="123"/>
                    <a:pt x="10745" y="123"/>
                  </a:cubicBezTo>
                  <a:cubicBezTo>
                    <a:pt x="10699" y="123"/>
                    <a:pt x="10660" y="101"/>
                    <a:pt x="10621" y="72"/>
                  </a:cubicBezTo>
                  <a:cubicBezTo>
                    <a:pt x="10609" y="84"/>
                    <a:pt x="10597" y="108"/>
                    <a:pt x="10561" y="120"/>
                  </a:cubicBezTo>
                  <a:cubicBezTo>
                    <a:pt x="10557" y="121"/>
                    <a:pt x="10553" y="121"/>
                    <a:pt x="10548" y="121"/>
                  </a:cubicBezTo>
                  <a:cubicBezTo>
                    <a:pt x="10503" y="121"/>
                    <a:pt x="10449" y="68"/>
                    <a:pt x="10394" y="24"/>
                  </a:cubicBezTo>
                  <a:cubicBezTo>
                    <a:pt x="10365" y="6"/>
                    <a:pt x="10344" y="1"/>
                    <a:pt x="10318" y="1"/>
                  </a:cubicBezTo>
                  <a:close/>
                </a:path>
              </a:pathLst>
            </a:custGeom>
            <a:solidFill>
              <a:srgbClr val="FDD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405425" y="3697900"/>
              <a:ext cx="114625" cy="84850"/>
            </a:xfrm>
            <a:custGeom>
              <a:avLst/>
              <a:gdLst/>
              <a:ahLst/>
              <a:cxnLst/>
              <a:rect l="l" t="t" r="r" b="b"/>
              <a:pathLst>
                <a:path w="4585" h="3394" extrusionOk="0">
                  <a:moveTo>
                    <a:pt x="191" y="1"/>
                  </a:moveTo>
                  <a:cubicBezTo>
                    <a:pt x="167" y="36"/>
                    <a:pt x="155" y="84"/>
                    <a:pt x="131" y="144"/>
                  </a:cubicBezTo>
                  <a:cubicBezTo>
                    <a:pt x="12" y="501"/>
                    <a:pt x="36" y="691"/>
                    <a:pt x="1" y="798"/>
                  </a:cubicBezTo>
                  <a:lnTo>
                    <a:pt x="1" y="822"/>
                  </a:lnTo>
                  <a:lnTo>
                    <a:pt x="72" y="822"/>
                  </a:lnTo>
                  <a:cubicBezTo>
                    <a:pt x="108" y="775"/>
                    <a:pt x="167" y="727"/>
                    <a:pt x="239" y="703"/>
                  </a:cubicBezTo>
                  <a:cubicBezTo>
                    <a:pt x="307" y="676"/>
                    <a:pt x="396" y="648"/>
                    <a:pt x="502" y="648"/>
                  </a:cubicBezTo>
                  <a:cubicBezTo>
                    <a:pt x="580" y="648"/>
                    <a:pt x="667" y="663"/>
                    <a:pt x="763" y="703"/>
                  </a:cubicBezTo>
                  <a:cubicBezTo>
                    <a:pt x="1144" y="882"/>
                    <a:pt x="1251" y="1251"/>
                    <a:pt x="1239" y="1501"/>
                  </a:cubicBezTo>
                  <a:cubicBezTo>
                    <a:pt x="1281" y="1492"/>
                    <a:pt x="1329" y="1484"/>
                    <a:pt x="1387" y="1484"/>
                  </a:cubicBezTo>
                  <a:cubicBezTo>
                    <a:pt x="1411" y="1484"/>
                    <a:pt x="1437" y="1486"/>
                    <a:pt x="1465" y="1489"/>
                  </a:cubicBezTo>
                  <a:cubicBezTo>
                    <a:pt x="1536" y="1501"/>
                    <a:pt x="1608" y="1537"/>
                    <a:pt x="1667" y="1572"/>
                  </a:cubicBezTo>
                  <a:cubicBezTo>
                    <a:pt x="1727" y="1632"/>
                    <a:pt x="1763" y="1691"/>
                    <a:pt x="1775" y="1751"/>
                  </a:cubicBezTo>
                  <a:lnTo>
                    <a:pt x="1775" y="1787"/>
                  </a:lnTo>
                  <a:cubicBezTo>
                    <a:pt x="1799" y="1782"/>
                    <a:pt x="1826" y="1779"/>
                    <a:pt x="1855" y="1779"/>
                  </a:cubicBezTo>
                  <a:cubicBezTo>
                    <a:pt x="1897" y="1779"/>
                    <a:pt x="1945" y="1785"/>
                    <a:pt x="2001" y="1799"/>
                  </a:cubicBezTo>
                  <a:cubicBezTo>
                    <a:pt x="2263" y="1906"/>
                    <a:pt x="2394" y="2108"/>
                    <a:pt x="2429" y="2287"/>
                  </a:cubicBezTo>
                  <a:lnTo>
                    <a:pt x="2429" y="2311"/>
                  </a:lnTo>
                  <a:cubicBezTo>
                    <a:pt x="2537" y="2322"/>
                    <a:pt x="2656" y="2394"/>
                    <a:pt x="2727" y="2513"/>
                  </a:cubicBezTo>
                  <a:cubicBezTo>
                    <a:pt x="2834" y="2644"/>
                    <a:pt x="2858" y="2811"/>
                    <a:pt x="2858" y="2942"/>
                  </a:cubicBezTo>
                  <a:cubicBezTo>
                    <a:pt x="2913" y="2923"/>
                    <a:pt x="2989" y="2898"/>
                    <a:pt x="3064" y="2898"/>
                  </a:cubicBezTo>
                  <a:cubicBezTo>
                    <a:pt x="3087" y="2898"/>
                    <a:pt x="3110" y="2900"/>
                    <a:pt x="3132" y="2906"/>
                  </a:cubicBezTo>
                  <a:cubicBezTo>
                    <a:pt x="3215" y="2918"/>
                    <a:pt x="3310" y="2942"/>
                    <a:pt x="3370" y="2989"/>
                  </a:cubicBezTo>
                  <a:cubicBezTo>
                    <a:pt x="3382" y="2977"/>
                    <a:pt x="3394" y="2977"/>
                    <a:pt x="3406" y="2965"/>
                  </a:cubicBezTo>
                  <a:cubicBezTo>
                    <a:pt x="3465" y="2930"/>
                    <a:pt x="3560" y="2906"/>
                    <a:pt x="3691" y="2906"/>
                  </a:cubicBezTo>
                  <a:cubicBezTo>
                    <a:pt x="3822" y="2906"/>
                    <a:pt x="3965" y="2930"/>
                    <a:pt x="4084" y="3025"/>
                  </a:cubicBezTo>
                  <a:cubicBezTo>
                    <a:pt x="4180" y="3108"/>
                    <a:pt x="4227" y="3227"/>
                    <a:pt x="4239" y="3299"/>
                  </a:cubicBezTo>
                  <a:lnTo>
                    <a:pt x="4239" y="3323"/>
                  </a:lnTo>
                  <a:cubicBezTo>
                    <a:pt x="4257" y="3316"/>
                    <a:pt x="4276" y="3313"/>
                    <a:pt x="4297" y="3313"/>
                  </a:cubicBezTo>
                  <a:cubicBezTo>
                    <a:pt x="4347" y="3313"/>
                    <a:pt x="4406" y="3330"/>
                    <a:pt x="4465" y="3346"/>
                  </a:cubicBezTo>
                  <a:cubicBezTo>
                    <a:pt x="4477" y="3358"/>
                    <a:pt x="4513" y="3382"/>
                    <a:pt x="4525" y="3394"/>
                  </a:cubicBezTo>
                  <a:cubicBezTo>
                    <a:pt x="4537" y="3358"/>
                    <a:pt x="4561" y="3334"/>
                    <a:pt x="4561" y="3287"/>
                  </a:cubicBezTo>
                  <a:cubicBezTo>
                    <a:pt x="4584" y="3144"/>
                    <a:pt x="4573" y="2965"/>
                    <a:pt x="4537" y="2823"/>
                  </a:cubicBezTo>
                  <a:cubicBezTo>
                    <a:pt x="4525" y="2703"/>
                    <a:pt x="4501" y="2692"/>
                    <a:pt x="4477" y="2632"/>
                  </a:cubicBezTo>
                  <a:cubicBezTo>
                    <a:pt x="4477" y="2620"/>
                    <a:pt x="4501" y="2608"/>
                    <a:pt x="4537" y="2572"/>
                  </a:cubicBezTo>
                  <a:lnTo>
                    <a:pt x="4537" y="2525"/>
                  </a:lnTo>
                  <a:cubicBezTo>
                    <a:pt x="4561" y="2406"/>
                    <a:pt x="4561" y="2275"/>
                    <a:pt x="4561" y="2203"/>
                  </a:cubicBezTo>
                  <a:cubicBezTo>
                    <a:pt x="4561" y="2120"/>
                    <a:pt x="4573" y="2108"/>
                    <a:pt x="4573" y="2049"/>
                  </a:cubicBezTo>
                  <a:cubicBezTo>
                    <a:pt x="4573" y="2049"/>
                    <a:pt x="4573" y="2037"/>
                    <a:pt x="4584" y="2037"/>
                  </a:cubicBezTo>
                  <a:cubicBezTo>
                    <a:pt x="4465" y="1858"/>
                    <a:pt x="4322" y="1691"/>
                    <a:pt x="4144" y="1572"/>
                  </a:cubicBezTo>
                  <a:cubicBezTo>
                    <a:pt x="4108" y="1549"/>
                    <a:pt x="4084" y="1525"/>
                    <a:pt x="4049" y="1513"/>
                  </a:cubicBezTo>
                  <a:cubicBezTo>
                    <a:pt x="4037" y="1513"/>
                    <a:pt x="4025" y="1501"/>
                    <a:pt x="4001" y="1501"/>
                  </a:cubicBezTo>
                  <a:cubicBezTo>
                    <a:pt x="3908" y="1459"/>
                    <a:pt x="3803" y="1437"/>
                    <a:pt x="3700" y="1437"/>
                  </a:cubicBezTo>
                  <a:cubicBezTo>
                    <a:pt x="3536" y="1437"/>
                    <a:pt x="3377" y="1492"/>
                    <a:pt x="3275" y="1608"/>
                  </a:cubicBezTo>
                  <a:cubicBezTo>
                    <a:pt x="3025" y="1477"/>
                    <a:pt x="2751" y="1322"/>
                    <a:pt x="2501" y="1191"/>
                  </a:cubicBezTo>
                  <a:cubicBezTo>
                    <a:pt x="2417" y="1150"/>
                    <a:pt x="2310" y="1102"/>
                    <a:pt x="2213" y="1102"/>
                  </a:cubicBezTo>
                  <a:cubicBezTo>
                    <a:pt x="2171" y="1102"/>
                    <a:pt x="2132" y="1111"/>
                    <a:pt x="2096" y="1132"/>
                  </a:cubicBezTo>
                  <a:cubicBezTo>
                    <a:pt x="1679" y="525"/>
                    <a:pt x="965" y="108"/>
                    <a:pt x="191" y="1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7175" y="3702375"/>
              <a:ext cx="578350" cy="275650"/>
            </a:xfrm>
            <a:custGeom>
              <a:avLst/>
              <a:gdLst/>
              <a:ahLst/>
              <a:cxnLst/>
              <a:rect l="l" t="t" r="r" b="b"/>
              <a:pathLst>
                <a:path w="23134" h="11026" extrusionOk="0">
                  <a:moveTo>
                    <a:pt x="12178" y="37"/>
                  </a:moveTo>
                  <a:lnTo>
                    <a:pt x="12178" y="37"/>
                  </a:lnTo>
                  <a:cubicBezTo>
                    <a:pt x="12178" y="37"/>
                    <a:pt x="12176" y="40"/>
                    <a:pt x="12168" y="48"/>
                  </a:cubicBezTo>
                  <a:cubicBezTo>
                    <a:pt x="12192" y="60"/>
                    <a:pt x="12216" y="72"/>
                    <a:pt x="12264" y="84"/>
                  </a:cubicBezTo>
                  <a:lnTo>
                    <a:pt x="12264" y="72"/>
                  </a:lnTo>
                  <a:lnTo>
                    <a:pt x="12204" y="48"/>
                  </a:lnTo>
                  <a:cubicBezTo>
                    <a:pt x="12173" y="48"/>
                    <a:pt x="12178" y="38"/>
                    <a:pt x="12178" y="37"/>
                  </a:cubicBezTo>
                  <a:close/>
                  <a:moveTo>
                    <a:pt x="10401" y="802"/>
                  </a:moveTo>
                  <a:cubicBezTo>
                    <a:pt x="10486" y="802"/>
                    <a:pt x="10549" y="826"/>
                    <a:pt x="10561" y="881"/>
                  </a:cubicBezTo>
                  <a:cubicBezTo>
                    <a:pt x="10585" y="953"/>
                    <a:pt x="10418" y="1036"/>
                    <a:pt x="10263" y="1120"/>
                  </a:cubicBezTo>
                  <a:cubicBezTo>
                    <a:pt x="10213" y="1140"/>
                    <a:pt x="10175" y="1150"/>
                    <a:pt x="10144" y="1150"/>
                  </a:cubicBezTo>
                  <a:cubicBezTo>
                    <a:pt x="10087" y="1150"/>
                    <a:pt x="10056" y="1118"/>
                    <a:pt x="10025" y="1072"/>
                  </a:cubicBezTo>
                  <a:cubicBezTo>
                    <a:pt x="9990" y="1012"/>
                    <a:pt x="9954" y="953"/>
                    <a:pt x="10132" y="858"/>
                  </a:cubicBezTo>
                  <a:cubicBezTo>
                    <a:pt x="10224" y="823"/>
                    <a:pt x="10322" y="802"/>
                    <a:pt x="10401" y="802"/>
                  </a:cubicBezTo>
                  <a:close/>
                  <a:moveTo>
                    <a:pt x="20339" y="802"/>
                  </a:moveTo>
                  <a:cubicBezTo>
                    <a:pt x="20371" y="802"/>
                    <a:pt x="20398" y="814"/>
                    <a:pt x="20407" y="834"/>
                  </a:cubicBezTo>
                  <a:cubicBezTo>
                    <a:pt x="20407" y="858"/>
                    <a:pt x="20384" y="905"/>
                    <a:pt x="20384" y="965"/>
                  </a:cubicBezTo>
                  <a:lnTo>
                    <a:pt x="20384" y="1191"/>
                  </a:lnTo>
                  <a:cubicBezTo>
                    <a:pt x="20419" y="1334"/>
                    <a:pt x="20384" y="1370"/>
                    <a:pt x="20312" y="1417"/>
                  </a:cubicBezTo>
                  <a:cubicBezTo>
                    <a:pt x="20293" y="1425"/>
                    <a:pt x="20269" y="1434"/>
                    <a:pt x="20245" y="1434"/>
                  </a:cubicBezTo>
                  <a:cubicBezTo>
                    <a:pt x="20192" y="1434"/>
                    <a:pt x="20134" y="1393"/>
                    <a:pt x="20110" y="1215"/>
                  </a:cubicBezTo>
                  <a:cubicBezTo>
                    <a:pt x="20086" y="1084"/>
                    <a:pt x="20122" y="965"/>
                    <a:pt x="20193" y="881"/>
                  </a:cubicBezTo>
                  <a:cubicBezTo>
                    <a:pt x="20235" y="826"/>
                    <a:pt x="20293" y="802"/>
                    <a:pt x="20339" y="802"/>
                  </a:cubicBezTo>
                  <a:close/>
                  <a:moveTo>
                    <a:pt x="15603" y="900"/>
                  </a:moveTo>
                  <a:cubicBezTo>
                    <a:pt x="15617" y="900"/>
                    <a:pt x="15631" y="902"/>
                    <a:pt x="15645" y="905"/>
                  </a:cubicBezTo>
                  <a:cubicBezTo>
                    <a:pt x="15681" y="917"/>
                    <a:pt x="15716" y="965"/>
                    <a:pt x="15705" y="977"/>
                  </a:cubicBezTo>
                  <a:lnTo>
                    <a:pt x="15657" y="1012"/>
                  </a:lnTo>
                  <a:lnTo>
                    <a:pt x="15645" y="1012"/>
                  </a:lnTo>
                  <a:lnTo>
                    <a:pt x="15645" y="1024"/>
                  </a:lnTo>
                  <a:lnTo>
                    <a:pt x="15645" y="1072"/>
                  </a:lnTo>
                  <a:lnTo>
                    <a:pt x="15645" y="1084"/>
                  </a:lnTo>
                  <a:lnTo>
                    <a:pt x="15657" y="1096"/>
                  </a:lnTo>
                  <a:cubicBezTo>
                    <a:pt x="15645" y="1120"/>
                    <a:pt x="15609" y="1143"/>
                    <a:pt x="15562" y="1155"/>
                  </a:cubicBezTo>
                  <a:lnTo>
                    <a:pt x="15478" y="1203"/>
                  </a:lnTo>
                  <a:cubicBezTo>
                    <a:pt x="15681" y="1262"/>
                    <a:pt x="15657" y="1334"/>
                    <a:pt x="15609" y="1393"/>
                  </a:cubicBezTo>
                  <a:cubicBezTo>
                    <a:pt x="15575" y="1436"/>
                    <a:pt x="15553" y="1472"/>
                    <a:pt x="15487" y="1472"/>
                  </a:cubicBezTo>
                  <a:cubicBezTo>
                    <a:pt x="15461" y="1472"/>
                    <a:pt x="15427" y="1466"/>
                    <a:pt x="15383" y="1453"/>
                  </a:cubicBezTo>
                  <a:cubicBezTo>
                    <a:pt x="15240" y="1417"/>
                    <a:pt x="15062" y="1429"/>
                    <a:pt x="15026" y="1322"/>
                  </a:cubicBezTo>
                  <a:cubicBezTo>
                    <a:pt x="15014" y="1310"/>
                    <a:pt x="15085" y="1262"/>
                    <a:pt x="15181" y="1239"/>
                  </a:cubicBezTo>
                  <a:cubicBezTo>
                    <a:pt x="15181" y="1155"/>
                    <a:pt x="15264" y="1036"/>
                    <a:pt x="15419" y="965"/>
                  </a:cubicBezTo>
                  <a:cubicBezTo>
                    <a:pt x="15466" y="941"/>
                    <a:pt x="15490" y="917"/>
                    <a:pt x="15502" y="917"/>
                  </a:cubicBezTo>
                  <a:cubicBezTo>
                    <a:pt x="15536" y="909"/>
                    <a:pt x="15569" y="900"/>
                    <a:pt x="15603" y="900"/>
                  </a:cubicBezTo>
                  <a:close/>
                  <a:moveTo>
                    <a:pt x="21404" y="1180"/>
                  </a:moveTo>
                  <a:cubicBezTo>
                    <a:pt x="21470" y="1180"/>
                    <a:pt x="21573" y="1283"/>
                    <a:pt x="21634" y="1393"/>
                  </a:cubicBezTo>
                  <a:cubicBezTo>
                    <a:pt x="21717" y="1536"/>
                    <a:pt x="21646" y="1560"/>
                    <a:pt x="21574" y="1596"/>
                  </a:cubicBezTo>
                  <a:cubicBezTo>
                    <a:pt x="21549" y="1604"/>
                    <a:pt x="21525" y="1611"/>
                    <a:pt x="21501" y="1611"/>
                  </a:cubicBezTo>
                  <a:cubicBezTo>
                    <a:pt x="21459" y="1611"/>
                    <a:pt x="21418" y="1589"/>
                    <a:pt x="21372" y="1512"/>
                  </a:cubicBezTo>
                  <a:cubicBezTo>
                    <a:pt x="21312" y="1370"/>
                    <a:pt x="21265" y="1239"/>
                    <a:pt x="21372" y="1191"/>
                  </a:cubicBezTo>
                  <a:cubicBezTo>
                    <a:pt x="21381" y="1184"/>
                    <a:pt x="21392" y="1180"/>
                    <a:pt x="21404" y="1180"/>
                  </a:cubicBezTo>
                  <a:close/>
                  <a:moveTo>
                    <a:pt x="13872" y="1704"/>
                  </a:moveTo>
                  <a:cubicBezTo>
                    <a:pt x="13898" y="1704"/>
                    <a:pt x="13926" y="1707"/>
                    <a:pt x="13954" y="1715"/>
                  </a:cubicBezTo>
                  <a:cubicBezTo>
                    <a:pt x="14121" y="1751"/>
                    <a:pt x="14073" y="1810"/>
                    <a:pt x="14050" y="1870"/>
                  </a:cubicBezTo>
                  <a:cubicBezTo>
                    <a:pt x="14007" y="1923"/>
                    <a:pt x="13983" y="1967"/>
                    <a:pt x="13919" y="1967"/>
                  </a:cubicBezTo>
                  <a:cubicBezTo>
                    <a:pt x="13912" y="1967"/>
                    <a:pt x="13903" y="1966"/>
                    <a:pt x="13895" y="1965"/>
                  </a:cubicBezTo>
                  <a:cubicBezTo>
                    <a:pt x="13811" y="1953"/>
                    <a:pt x="13716" y="1953"/>
                    <a:pt x="13680" y="1846"/>
                  </a:cubicBezTo>
                  <a:cubicBezTo>
                    <a:pt x="13640" y="1796"/>
                    <a:pt x="13735" y="1704"/>
                    <a:pt x="13872" y="1704"/>
                  </a:cubicBezTo>
                  <a:close/>
                  <a:moveTo>
                    <a:pt x="10925" y="1532"/>
                  </a:moveTo>
                  <a:cubicBezTo>
                    <a:pt x="10938" y="1532"/>
                    <a:pt x="10951" y="1533"/>
                    <a:pt x="10966" y="1536"/>
                  </a:cubicBezTo>
                  <a:cubicBezTo>
                    <a:pt x="11073" y="1536"/>
                    <a:pt x="11216" y="1631"/>
                    <a:pt x="11252" y="1739"/>
                  </a:cubicBezTo>
                  <a:cubicBezTo>
                    <a:pt x="11323" y="1941"/>
                    <a:pt x="11240" y="1941"/>
                    <a:pt x="11156" y="1965"/>
                  </a:cubicBezTo>
                  <a:cubicBezTo>
                    <a:pt x="11141" y="1967"/>
                    <a:pt x="11126" y="1968"/>
                    <a:pt x="11113" y="1968"/>
                  </a:cubicBezTo>
                  <a:cubicBezTo>
                    <a:pt x="11055" y="1968"/>
                    <a:pt x="11014" y="1942"/>
                    <a:pt x="10966" y="1846"/>
                  </a:cubicBezTo>
                  <a:cubicBezTo>
                    <a:pt x="10918" y="1739"/>
                    <a:pt x="10859" y="1727"/>
                    <a:pt x="10799" y="1631"/>
                  </a:cubicBezTo>
                  <a:cubicBezTo>
                    <a:pt x="10789" y="1600"/>
                    <a:pt x="10833" y="1532"/>
                    <a:pt x="10925" y="1532"/>
                  </a:cubicBezTo>
                  <a:close/>
                  <a:moveTo>
                    <a:pt x="17595" y="1827"/>
                  </a:moveTo>
                  <a:cubicBezTo>
                    <a:pt x="17623" y="1827"/>
                    <a:pt x="17652" y="1829"/>
                    <a:pt x="17681" y="1834"/>
                  </a:cubicBezTo>
                  <a:cubicBezTo>
                    <a:pt x="17883" y="1858"/>
                    <a:pt x="17871" y="1929"/>
                    <a:pt x="17848" y="1989"/>
                  </a:cubicBezTo>
                  <a:cubicBezTo>
                    <a:pt x="17816" y="2062"/>
                    <a:pt x="17803" y="2098"/>
                    <a:pt x="17697" y="2098"/>
                  </a:cubicBezTo>
                  <a:cubicBezTo>
                    <a:pt x="17682" y="2098"/>
                    <a:pt x="17665" y="2097"/>
                    <a:pt x="17645" y="2096"/>
                  </a:cubicBezTo>
                  <a:cubicBezTo>
                    <a:pt x="17490" y="2084"/>
                    <a:pt x="17324" y="2084"/>
                    <a:pt x="17312" y="1977"/>
                  </a:cubicBezTo>
                  <a:cubicBezTo>
                    <a:pt x="17281" y="1915"/>
                    <a:pt x="17419" y="1827"/>
                    <a:pt x="17595" y="1827"/>
                  </a:cubicBezTo>
                  <a:close/>
                  <a:moveTo>
                    <a:pt x="8501" y="1858"/>
                  </a:moveTo>
                  <a:cubicBezTo>
                    <a:pt x="8596" y="1858"/>
                    <a:pt x="8585" y="1917"/>
                    <a:pt x="8585" y="1989"/>
                  </a:cubicBezTo>
                  <a:cubicBezTo>
                    <a:pt x="8573" y="2072"/>
                    <a:pt x="8573" y="2132"/>
                    <a:pt x="8525" y="2132"/>
                  </a:cubicBezTo>
                  <a:cubicBezTo>
                    <a:pt x="8489" y="2132"/>
                    <a:pt x="8454" y="2132"/>
                    <a:pt x="8370" y="2036"/>
                  </a:cubicBezTo>
                  <a:cubicBezTo>
                    <a:pt x="8335" y="1977"/>
                    <a:pt x="8394" y="1870"/>
                    <a:pt x="8501" y="1858"/>
                  </a:cubicBezTo>
                  <a:close/>
                  <a:moveTo>
                    <a:pt x="14862" y="1914"/>
                  </a:moveTo>
                  <a:cubicBezTo>
                    <a:pt x="14885" y="1914"/>
                    <a:pt x="14907" y="1915"/>
                    <a:pt x="14931" y="1917"/>
                  </a:cubicBezTo>
                  <a:cubicBezTo>
                    <a:pt x="15169" y="1953"/>
                    <a:pt x="15145" y="2024"/>
                    <a:pt x="15121" y="2084"/>
                  </a:cubicBezTo>
                  <a:cubicBezTo>
                    <a:pt x="15094" y="2139"/>
                    <a:pt x="15080" y="2179"/>
                    <a:pt x="14995" y="2179"/>
                  </a:cubicBezTo>
                  <a:cubicBezTo>
                    <a:pt x="14969" y="2179"/>
                    <a:pt x="14937" y="2176"/>
                    <a:pt x="14895" y="2167"/>
                  </a:cubicBezTo>
                  <a:cubicBezTo>
                    <a:pt x="14716" y="2155"/>
                    <a:pt x="14538" y="2167"/>
                    <a:pt x="14490" y="2084"/>
                  </a:cubicBezTo>
                  <a:cubicBezTo>
                    <a:pt x="14458" y="2019"/>
                    <a:pt x="14633" y="1914"/>
                    <a:pt x="14862" y="1914"/>
                  </a:cubicBezTo>
                  <a:close/>
                  <a:moveTo>
                    <a:pt x="16286" y="1929"/>
                  </a:moveTo>
                  <a:cubicBezTo>
                    <a:pt x="16295" y="1929"/>
                    <a:pt x="16303" y="1929"/>
                    <a:pt x="16312" y="1929"/>
                  </a:cubicBezTo>
                  <a:cubicBezTo>
                    <a:pt x="16550" y="1953"/>
                    <a:pt x="16550" y="2024"/>
                    <a:pt x="16514" y="2084"/>
                  </a:cubicBezTo>
                  <a:cubicBezTo>
                    <a:pt x="16503" y="2148"/>
                    <a:pt x="16483" y="2193"/>
                    <a:pt x="16350" y="2193"/>
                  </a:cubicBezTo>
                  <a:cubicBezTo>
                    <a:pt x="16335" y="2193"/>
                    <a:pt x="16318" y="2192"/>
                    <a:pt x="16300" y="2191"/>
                  </a:cubicBezTo>
                  <a:cubicBezTo>
                    <a:pt x="16217" y="2191"/>
                    <a:pt x="16135" y="2199"/>
                    <a:pt x="16064" y="2199"/>
                  </a:cubicBezTo>
                  <a:cubicBezTo>
                    <a:pt x="15982" y="2199"/>
                    <a:pt x="15915" y="2188"/>
                    <a:pt x="15883" y="2143"/>
                  </a:cubicBezTo>
                  <a:cubicBezTo>
                    <a:pt x="15837" y="2086"/>
                    <a:pt x="16047" y="1929"/>
                    <a:pt x="16286" y="1929"/>
                  </a:cubicBezTo>
                  <a:close/>
                  <a:moveTo>
                    <a:pt x="20339" y="1830"/>
                  </a:moveTo>
                  <a:cubicBezTo>
                    <a:pt x="20408" y="1830"/>
                    <a:pt x="20499" y="1903"/>
                    <a:pt x="20562" y="1977"/>
                  </a:cubicBezTo>
                  <a:cubicBezTo>
                    <a:pt x="20646" y="2072"/>
                    <a:pt x="20598" y="2108"/>
                    <a:pt x="20538" y="2155"/>
                  </a:cubicBezTo>
                  <a:cubicBezTo>
                    <a:pt x="20507" y="2181"/>
                    <a:pt x="20475" y="2206"/>
                    <a:pt x="20438" y="2206"/>
                  </a:cubicBezTo>
                  <a:cubicBezTo>
                    <a:pt x="20405" y="2206"/>
                    <a:pt x="20368" y="2187"/>
                    <a:pt x="20324" y="2132"/>
                  </a:cubicBezTo>
                  <a:cubicBezTo>
                    <a:pt x="20241" y="2012"/>
                    <a:pt x="20205" y="1870"/>
                    <a:pt x="20312" y="1834"/>
                  </a:cubicBezTo>
                  <a:cubicBezTo>
                    <a:pt x="20321" y="1831"/>
                    <a:pt x="20330" y="1830"/>
                    <a:pt x="20339" y="1830"/>
                  </a:cubicBezTo>
                  <a:close/>
                  <a:moveTo>
                    <a:pt x="17029" y="1983"/>
                  </a:moveTo>
                  <a:cubicBezTo>
                    <a:pt x="17089" y="1983"/>
                    <a:pt x="17099" y="2035"/>
                    <a:pt x="17109" y="2096"/>
                  </a:cubicBezTo>
                  <a:cubicBezTo>
                    <a:pt x="17133" y="2167"/>
                    <a:pt x="17145" y="2227"/>
                    <a:pt x="17074" y="2251"/>
                  </a:cubicBezTo>
                  <a:cubicBezTo>
                    <a:pt x="17053" y="2254"/>
                    <a:pt x="17032" y="2256"/>
                    <a:pt x="17012" y="2256"/>
                  </a:cubicBezTo>
                  <a:cubicBezTo>
                    <a:pt x="16951" y="2256"/>
                    <a:pt x="16895" y="2236"/>
                    <a:pt x="16859" y="2155"/>
                  </a:cubicBezTo>
                  <a:cubicBezTo>
                    <a:pt x="16812" y="2096"/>
                    <a:pt x="16895" y="2012"/>
                    <a:pt x="16990" y="1989"/>
                  </a:cubicBezTo>
                  <a:cubicBezTo>
                    <a:pt x="17005" y="1985"/>
                    <a:pt x="17018" y="1983"/>
                    <a:pt x="17029" y="1983"/>
                  </a:cubicBezTo>
                  <a:close/>
                  <a:moveTo>
                    <a:pt x="14169" y="2016"/>
                  </a:moveTo>
                  <a:cubicBezTo>
                    <a:pt x="14252" y="2016"/>
                    <a:pt x="14252" y="2082"/>
                    <a:pt x="14252" y="2132"/>
                  </a:cubicBezTo>
                  <a:cubicBezTo>
                    <a:pt x="14252" y="2203"/>
                    <a:pt x="14252" y="2263"/>
                    <a:pt x="14181" y="2274"/>
                  </a:cubicBezTo>
                  <a:cubicBezTo>
                    <a:pt x="14145" y="2280"/>
                    <a:pt x="14103" y="2292"/>
                    <a:pt x="14061" y="2292"/>
                  </a:cubicBezTo>
                  <a:cubicBezTo>
                    <a:pt x="14020" y="2292"/>
                    <a:pt x="13978" y="2280"/>
                    <a:pt x="13942" y="2239"/>
                  </a:cubicBezTo>
                  <a:cubicBezTo>
                    <a:pt x="13883" y="2203"/>
                    <a:pt x="13954" y="2048"/>
                    <a:pt x="14109" y="2024"/>
                  </a:cubicBezTo>
                  <a:cubicBezTo>
                    <a:pt x="14133" y="2018"/>
                    <a:pt x="14153" y="2016"/>
                    <a:pt x="14169" y="2016"/>
                  </a:cubicBezTo>
                  <a:close/>
                  <a:moveTo>
                    <a:pt x="21548" y="1928"/>
                  </a:moveTo>
                  <a:cubicBezTo>
                    <a:pt x="21617" y="1928"/>
                    <a:pt x="21693" y="2054"/>
                    <a:pt x="21681" y="2191"/>
                  </a:cubicBezTo>
                  <a:cubicBezTo>
                    <a:pt x="21681" y="2292"/>
                    <a:pt x="21639" y="2315"/>
                    <a:pt x="21587" y="2315"/>
                  </a:cubicBezTo>
                  <a:cubicBezTo>
                    <a:pt x="21572" y="2315"/>
                    <a:pt x="21555" y="2313"/>
                    <a:pt x="21539" y="2310"/>
                  </a:cubicBezTo>
                  <a:cubicBezTo>
                    <a:pt x="21455" y="2286"/>
                    <a:pt x="21396" y="2274"/>
                    <a:pt x="21396" y="2167"/>
                  </a:cubicBezTo>
                  <a:cubicBezTo>
                    <a:pt x="21420" y="2072"/>
                    <a:pt x="21431" y="1953"/>
                    <a:pt x="21539" y="1929"/>
                  </a:cubicBezTo>
                  <a:cubicBezTo>
                    <a:pt x="21542" y="1929"/>
                    <a:pt x="21545" y="1928"/>
                    <a:pt x="21548" y="1928"/>
                  </a:cubicBezTo>
                  <a:close/>
                  <a:moveTo>
                    <a:pt x="13429" y="2106"/>
                  </a:moveTo>
                  <a:cubicBezTo>
                    <a:pt x="13561" y="2106"/>
                    <a:pt x="13560" y="2172"/>
                    <a:pt x="13538" y="2227"/>
                  </a:cubicBezTo>
                  <a:cubicBezTo>
                    <a:pt x="13526" y="2310"/>
                    <a:pt x="13526" y="2346"/>
                    <a:pt x="13442" y="2370"/>
                  </a:cubicBezTo>
                  <a:cubicBezTo>
                    <a:pt x="13398" y="2375"/>
                    <a:pt x="13357" y="2383"/>
                    <a:pt x="13317" y="2383"/>
                  </a:cubicBezTo>
                  <a:cubicBezTo>
                    <a:pt x="13270" y="2383"/>
                    <a:pt x="13225" y="2372"/>
                    <a:pt x="13180" y="2334"/>
                  </a:cubicBezTo>
                  <a:cubicBezTo>
                    <a:pt x="13121" y="2286"/>
                    <a:pt x="13216" y="2143"/>
                    <a:pt x="13395" y="2108"/>
                  </a:cubicBezTo>
                  <a:cubicBezTo>
                    <a:pt x="13407" y="2107"/>
                    <a:pt x="13419" y="2106"/>
                    <a:pt x="13429" y="2106"/>
                  </a:cubicBezTo>
                  <a:close/>
                  <a:moveTo>
                    <a:pt x="19110" y="2514"/>
                  </a:moveTo>
                  <a:cubicBezTo>
                    <a:pt x="19113" y="2518"/>
                    <a:pt x="19117" y="2521"/>
                    <a:pt x="19122" y="2524"/>
                  </a:cubicBezTo>
                  <a:cubicBezTo>
                    <a:pt x="19118" y="2521"/>
                    <a:pt x="19114" y="2517"/>
                    <a:pt x="19110" y="2514"/>
                  </a:cubicBezTo>
                  <a:close/>
                  <a:moveTo>
                    <a:pt x="18145" y="2167"/>
                  </a:moveTo>
                  <a:cubicBezTo>
                    <a:pt x="18229" y="2167"/>
                    <a:pt x="18336" y="2227"/>
                    <a:pt x="18407" y="2310"/>
                  </a:cubicBezTo>
                  <a:cubicBezTo>
                    <a:pt x="18538" y="2489"/>
                    <a:pt x="18455" y="2513"/>
                    <a:pt x="18383" y="2524"/>
                  </a:cubicBezTo>
                  <a:cubicBezTo>
                    <a:pt x="18354" y="2533"/>
                    <a:pt x="18328" y="2538"/>
                    <a:pt x="18304" y="2538"/>
                  </a:cubicBezTo>
                  <a:cubicBezTo>
                    <a:pt x="18259" y="2538"/>
                    <a:pt x="18220" y="2519"/>
                    <a:pt x="18181" y="2465"/>
                  </a:cubicBezTo>
                  <a:cubicBezTo>
                    <a:pt x="18110" y="2382"/>
                    <a:pt x="17991" y="2334"/>
                    <a:pt x="17991" y="2227"/>
                  </a:cubicBezTo>
                  <a:cubicBezTo>
                    <a:pt x="17991" y="2203"/>
                    <a:pt x="18050" y="2167"/>
                    <a:pt x="18145" y="2167"/>
                  </a:cubicBezTo>
                  <a:close/>
                  <a:moveTo>
                    <a:pt x="8088" y="2318"/>
                  </a:moveTo>
                  <a:cubicBezTo>
                    <a:pt x="8101" y="2318"/>
                    <a:pt x="8112" y="2319"/>
                    <a:pt x="8120" y="2322"/>
                  </a:cubicBezTo>
                  <a:cubicBezTo>
                    <a:pt x="8168" y="2346"/>
                    <a:pt x="8144" y="2393"/>
                    <a:pt x="8096" y="2453"/>
                  </a:cubicBezTo>
                  <a:cubicBezTo>
                    <a:pt x="8061" y="2497"/>
                    <a:pt x="8039" y="2542"/>
                    <a:pt x="8005" y="2542"/>
                  </a:cubicBezTo>
                  <a:cubicBezTo>
                    <a:pt x="7993" y="2542"/>
                    <a:pt x="7981" y="2537"/>
                    <a:pt x="7965" y="2524"/>
                  </a:cubicBezTo>
                  <a:cubicBezTo>
                    <a:pt x="7930" y="2524"/>
                    <a:pt x="7882" y="2465"/>
                    <a:pt x="7942" y="2382"/>
                  </a:cubicBezTo>
                  <a:cubicBezTo>
                    <a:pt x="7979" y="2335"/>
                    <a:pt x="8044" y="2318"/>
                    <a:pt x="8088" y="2318"/>
                  </a:cubicBezTo>
                  <a:close/>
                  <a:moveTo>
                    <a:pt x="14367" y="2485"/>
                  </a:moveTo>
                  <a:cubicBezTo>
                    <a:pt x="14384" y="2485"/>
                    <a:pt x="14401" y="2486"/>
                    <a:pt x="14419" y="2489"/>
                  </a:cubicBezTo>
                  <a:cubicBezTo>
                    <a:pt x="14585" y="2501"/>
                    <a:pt x="14573" y="2572"/>
                    <a:pt x="14550" y="2632"/>
                  </a:cubicBezTo>
                  <a:cubicBezTo>
                    <a:pt x="14538" y="2703"/>
                    <a:pt x="14514" y="2751"/>
                    <a:pt x="14395" y="2751"/>
                  </a:cubicBezTo>
                  <a:cubicBezTo>
                    <a:pt x="14276" y="2739"/>
                    <a:pt x="14133" y="2751"/>
                    <a:pt x="14109" y="2644"/>
                  </a:cubicBezTo>
                  <a:cubicBezTo>
                    <a:pt x="14077" y="2579"/>
                    <a:pt x="14210" y="2485"/>
                    <a:pt x="14367" y="2485"/>
                  </a:cubicBezTo>
                  <a:close/>
                  <a:moveTo>
                    <a:pt x="8740" y="2640"/>
                  </a:moveTo>
                  <a:cubicBezTo>
                    <a:pt x="8806" y="2640"/>
                    <a:pt x="8883" y="2661"/>
                    <a:pt x="8930" y="2727"/>
                  </a:cubicBezTo>
                  <a:cubicBezTo>
                    <a:pt x="8989" y="2798"/>
                    <a:pt x="8989" y="2858"/>
                    <a:pt x="8954" y="2882"/>
                  </a:cubicBezTo>
                  <a:cubicBezTo>
                    <a:pt x="8942" y="2917"/>
                    <a:pt x="8894" y="2917"/>
                    <a:pt x="8858" y="2917"/>
                  </a:cubicBezTo>
                  <a:cubicBezTo>
                    <a:pt x="8775" y="2917"/>
                    <a:pt x="8716" y="2917"/>
                    <a:pt x="8704" y="2905"/>
                  </a:cubicBezTo>
                  <a:cubicBezTo>
                    <a:pt x="8680" y="2870"/>
                    <a:pt x="8656" y="2858"/>
                    <a:pt x="8596" y="2763"/>
                  </a:cubicBezTo>
                  <a:cubicBezTo>
                    <a:pt x="8596" y="2703"/>
                    <a:pt x="8620" y="2667"/>
                    <a:pt x="8692" y="2644"/>
                  </a:cubicBezTo>
                  <a:cubicBezTo>
                    <a:pt x="8707" y="2641"/>
                    <a:pt x="8723" y="2640"/>
                    <a:pt x="8740" y="2640"/>
                  </a:cubicBezTo>
                  <a:close/>
                  <a:moveTo>
                    <a:pt x="11039" y="2603"/>
                  </a:moveTo>
                  <a:cubicBezTo>
                    <a:pt x="11138" y="2603"/>
                    <a:pt x="11144" y="2649"/>
                    <a:pt x="11144" y="2703"/>
                  </a:cubicBezTo>
                  <a:cubicBezTo>
                    <a:pt x="11144" y="2786"/>
                    <a:pt x="11144" y="2822"/>
                    <a:pt x="10978" y="2870"/>
                  </a:cubicBezTo>
                  <a:cubicBezTo>
                    <a:pt x="10870" y="2903"/>
                    <a:pt x="10756" y="2948"/>
                    <a:pt x="10673" y="2948"/>
                  </a:cubicBezTo>
                  <a:cubicBezTo>
                    <a:pt x="10637" y="2948"/>
                    <a:pt x="10607" y="2939"/>
                    <a:pt x="10585" y="2917"/>
                  </a:cubicBezTo>
                  <a:cubicBezTo>
                    <a:pt x="10537" y="2858"/>
                    <a:pt x="10680" y="2679"/>
                    <a:pt x="10906" y="2620"/>
                  </a:cubicBezTo>
                  <a:cubicBezTo>
                    <a:pt x="10963" y="2608"/>
                    <a:pt x="11006" y="2603"/>
                    <a:pt x="11039" y="2603"/>
                  </a:cubicBezTo>
                  <a:close/>
                  <a:moveTo>
                    <a:pt x="9682" y="2808"/>
                  </a:moveTo>
                  <a:cubicBezTo>
                    <a:pt x="9697" y="2808"/>
                    <a:pt x="9713" y="2809"/>
                    <a:pt x="9728" y="2810"/>
                  </a:cubicBezTo>
                  <a:cubicBezTo>
                    <a:pt x="9882" y="2822"/>
                    <a:pt x="9954" y="2870"/>
                    <a:pt x="9990" y="2905"/>
                  </a:cubicBezTo>
                  <a:cubicBezTo>
                    <a:pt x="10013" y="2941"/>
                    <a:pt x="10001" y="2965"/>
                    <a:pt x="9990" y="3001"/>
                  </a:cubicBezTo>
                  <a:cubicBezTo>
                    <a:pt x="9952" y="3067"/>
                    <a:pt x="9936" y="3088"/>
                    <a:pt x="9825" y="3088"/>
                  </a:cubicBezTo>
                  <a:cubicBezTo>
                    <a:pt x="9796" y="3088"/>
                    <a:pt x="9760" y="3087"/>
                    <a:pt x="9716" y="3084"/>
                  </a:cubicBezTo>
                  <a:cubicBezTo>
                    <a:pt x="9681" y="3078"/>
                    <a:pt x="9646" y="3076"/>
                    <a:pt x="9612" y="3076"/>
                  </a:cubicBezTo>
                  <a:cubicBezTo>
                    <a:pt x="9510" y="3076"/>
                    <a:pt x="9413" y="3096"/>
                    <a:pt x="9341" y="3096"/>
                  </a:cubicBezTo>
                  <a:cubicBezTo>
                    <a:pt x="9294" y="3096"/>
                    <a:pt x="9259" y="3087"/>
                    <a:pt x="9239" y="3060"/>
                  </a:cubicBezTo>
                  <a:cubicBezTo>
                    <a:pt x="9216" y="3025"/>
                    <a:pt x="9239" y="2965"/>
                    <a:pt x="9335" y="2905"/>
                  </a:cubicBezTo>
                  <a:cubicBezTo>
                    <a:pt x="9409" y="2852"/>
                    <a:pt x="9551" y="2808"/>
                    <a:pt x="9682" y="2808"/>
                  </a:cubicBezTo>
                  <a:close/>
                  <a:moveTo>
                    <a:pt x="17193" y="2691"/>
                  </a:moveTo>
                  <a:cubicBezTo>
                    <a:pt x="17324" y="2727"/>
                    <a:pt x="17455" y="2786"/>
                    <a:pt x="17562" y="2882"/>
                  </a:cubicBezTo>
                  <a:cubicBezTo>
                    <a:pt x="17752" y="3108"/>
                    <a:pt x="17645" y="3155"/>
                    <a:pt x="17586" y="3167"/>
                  </a:cubicBezTo>
                  <a:cubicBezTo>
                    <a:pt x="17559" y="3179"/>
                    <a:pt x="17537" y="3187"/>
                    <a:pt x="17515" y="3187"/>
                  </a:cubicBezTo>
                  <a:cubicBezTo>
                    <a:pt x="17470" y="3187"/>
                    <a:pt x="17428" y="3153"/>
                    <a:pt x="17348" y="3048"/>
                  </a:cubicBezTo>
                  <a:cubicBezTo>
                    <a:pt x="17288" y="2977"/>
                    <a:pt x="17205" y="2917"/>
                    <a:pt x="17145" y="2882"/>
                  </a:cubicBezTo>
                  <a:cubicBezTo>
                    <a:pt x="17098" y="2858"/>
                    <a:pt x="17050" y="2846"/>
                    <a:pt x="17014" y="2798"/>
                  </a:cubicBezTo>
                  <a:cubicBezTo>
                    <a:pt x="16978" y="2763"/>
                    <a:pt x="17050" y="2691"/>
                    <a:pt x="17193" y="2691"/>
                  </a:cubicBezTo>
                  <a:close/>
                  <a:moveTo>
                    <a:pt x="20353" y="2748"/>
                  </a:moveTo>
                  <a:cubicBezTo>
                    <a:pt x="20468" y="2748"/>
                    <a:pt x="20660" y="2807"/>
                    <a:pt x="20824" y="2905"/>
                  </a:cubicBezTo>
                  <a:cubicBezTo>
                    <a:pt x="21050" y="3036"/>
                    <a:pt x="21027" y="3096"/>
                    <a:pt x="20979" y="3155"/>
                  </a:cubicBezTo>
                  <a:cubicBezTo>
                    <a:pt x="20953" y="3188"/>
                    <a:pt x="20930" y="3217"/>
                    <a:pt x="20878" y="3217"/>
                  </a:cubicBezTo>
                  <a:cubicBezTo>
                    <a:pt x="20835" y="3217"/>
                    <a:pt x="20772" y="3197"/>
                    <a:pt x="20669" y="3144"/>
                  </a:cubicBezTo>
                  <a:cubicBezTo>
                    <a:pt x="20443" y="3001"/>
                    <a:pt x="20205" y="2882"/>
                    <a:pt x="20253" y="2786"/>
                  </a:cubicBezTo>
                  <a:cubicBezTo>
                    <a:pt x="20264" y="2760"/>
                    <a:pt x="20300" y="2748"/>
                    <a:pt x="20353" y="2748"/>
                  </a:cubicBezTo>
                  <a:close/>
                  <a:moveTo>
                    <a:pt x="7311" y="2965"/>
                  </a:moveTo>
                  <a:cubicBezTo>
                    <a:pt x="7445" y="2965"/>
                    <a:pt x="7554" y="3018"/>
                    <a:pt x="7537" y="3096"/>
                  </a:cubicBezTo>
                  <a:cubicBezTo>
                    <a:pt x="7525" y="3167"/>
                    <a:pt x="7382" y="3203"/>
                    <a:pt x="7239" y="3239"/>
                  </a:cubicBezTo>
                  <a:cubicBezTo>
                    <a:pt x="7209" y="3252"/>
                    <a:pt x="7183" y="3258"/>
                    <a:pt x="7161" y="3258"/>
                  </a:cubicBezTo>
                  <a:cubicBezTo>
                    <a:pt x="7105" y="3258"/>
                    <a:pt x="7071" y="3222"/>
                    <a:pt x="7037" y="3179"/>
                  </a:cubicBezTo>
                  <a:cubicBezTo>
                    <a:pt x="6989" y="3120"/>
                    <a:pt x="6965" y="3060"/>
                    <a:pt x="7156" y="2989"/>
                  </a:cubicBezTo>
                  <a:cubicBezTo>
                    <a:pt x="7208" y="2973"/>
                    <a:pt x="7261" y="2965"/>
                    <a:pt x="7311" y="2965"/>
                  </a:cubicBezTo>
                  <a:close/>
                  <a:moveTo>
                    <a:pt x="19408" y="2173"/>
                  </a:moveTo>
                  <a:cubicBezTo>
                    <a:pt x="19432" y="2173"/>
                    <a:pt x="19456" y="2179"/>
                    <a:pt x="19479" y="2191"/>
                  </a:cubicBezTo>
                  <a:cubicBezTo>
                    <a:pt x="19550" y="2215"/>
                    <a:pt x="19491" y="2382"/>
                    <a:pt x="19395" y="2513"/>
                  </a:cubicBezTo>
                  <a:cubicBezTo>
                    <a:pt x="19341" y="2581"/>
                    <a:pt x="19298" y="2606"/>
                    <a:pt x="19262" y="2606"/>
                  </a:cubicBezTo>
                  <a:cubicBezTo>
                    <a:pt x="19236" y="2606"/>
                    <a:pt x="19213" y="2592"/>
                    <a:pt x="19193" y="2572"/>
                  </a:cubicBezTo>
                  <a:lnTo>
                    <a:pt x="19193" y="2572"/>
                  </a:lnTo>
                  <a:cubicBezTo>
                    <a:pt x="19288" y="2691"/>
                    <a:pt x="19300" y="2810"/>
                    <a:pt x="19312" y="2941"/>
                  </a:cubicBezTo>
                  <a:cubicBezTo>
                    <a:pt x="19348" y="2941"/>
                    <a:pt x="19372" y="2941"/>
                    <a:pt x="19407" y="2965"/>
                  </a:cubicBezTo>
                  <a:cubicBezTo>
                    <a:pt x="19407" y="2905"/>
                    <a:pt x="19431" y="2822"/>
                    <a:pt x="19479" y="2751"/>
                  </a:cubicBezTo>
                  <a:cubicBezTo>
                    <a:pt x="19586" y="2584"/>
                    <a:pt x="19753" y="2453"/>
                    <a:pt x="19884" y="2393"/>
                  </a:cubicBezTo>
                  <a:cubicBezTo>
                    <a:pt x="19959" y="2362"/>
                    <a:pt x="20024" y="2347"/>
                    <a:pt x="20075" y="2347"/>
                  </a:cubicBezTo>
                  <a:cubicBezTo>
                    <a:pt x="20120" y="2347"/>
                    <a:pt x="20152" y="2359"/>
                    <a:pt x="20169" y="2382"/>
                  </a:cubicBezTo>
                  <a:cubicBezTo>
                    <a:pt x="20205" y="2453"/>
                    <a:pt x="19907" y="2632"/>
                    <a:pt x="19765" y="2905"/>
                  </a:cubicBezTo>
                  <a:cubicBezTo>
                    <a:pt x="19705" y="3001"/>
                    <a:pt x="19693" y="3048"/>
                    <a:pt x="19669" y="3060"/>
                  </a:cubicBezTo>
                  <a:cubicBezTo>
                    <a:pt x="19753" y="3120"/>
                    <a:pt x="19776" y="3179"/>
                    <a:pt x="19765" y="3227"/>
                  </a:cubicBezTo>
                  <a:cubicBezTo>
                    <a:pt x="19765" y="3275"/>
                    <a:pt x="19717" y="3286"/>
                    <a:pt x="19669" y="3286"/>
                  </a:cubicBezTo>
                  <a:cubicBezTo>
                    <a:pt x="19651" y="3292"/>
                    <a:pt x="19634" y="3295"/>
                    <a:pt x="19617" y="3295"/>
                  </a:cubicBezTo>
                  <a:cubicBezTo>
                    <a:pt x="19601" y="3295"/>
                    <a:pt x="19586" y="3292"/>
                    <a:pt x="19574" y="3286"/>
                  </a:cubicBezTo>
                  <a:cubicBezTo>
                    <a:pt x="19538" y="3286"/>
                    <a:pt x="19526" y="3286"/>
                    <a:pt x="19455" y="3239"/>
                  </a:cubicBezTo>
                  <a:lnTo>
                    <a:pt x="19312" y="3203"/>
                  </a:lnTo>
                  <a:cubicBezTo>
                    <a:pt x="19300" y="3239"/>
                    <a:pt x="19253" y="3239"/>
                    <a:pt x="19217" y="3239"/>
                  </a:cubicBezTo>
                  <a:cubicBezTo>
                    <a:pt x="19134" y="3239"/>
                    <a:pt x="19074" y="3239"/>
                    <a:pt x="19050" y="3060"/>
                  </a:cubicBezTo>
                  <a:cubicBezTo>
                    <a:pt x="19038" y="3048"/>
                    <a:pt x="19014" y="3036"/>
                    <a:pt x="19014" y="3001"/>
                  </a:cubicBezTo>
                  <a:cubicBezTo>
                    <a:pt x="19014" y="3001"/>
                    <a:pt x="19014" y="2989"/>
                    <a:pt x="19038" y="2989"/>
                  </a:cubicBezTo>
                  <a:cubicBezTo>
                    <a:pt x="19014" y="2870"/>
                    <a:pt x="19014" y="2727"/>
                    <a:pt x="19003" y="2679"/>
                  </a:cubicBezTo>
                  <a:cubicBezTo>
                    <a:pt x="19003" y="2644"/>
                    <a:pt x="18991" y="2620"/>
                    <a:pt x="18991" y="2608"/>
                  </a:cubicBezTo>
                  <a:lnTo>
                    <a:pt x="18991" y="2560"/>
                  </a:lnTo>
                  <a:lnTo>
                    <a:pt x="18955" y="2548"/>
                  </a:lnTo>
                  <a:cubicBezTo>
                    <a:pt x="18931" y="2548"/>
                    <a:pt x="18955" y="2489"/>
                    <a:pt x="19014" y="2489"/>
                  </a:cubicBezTo>
                  <a:cubicBezTo>
                    <a:pt x="19055" y="2489"/>
                    <a:pt x="19086" y="2497"/>
                    <a:pt x="19110" y="2514"/>
                  </a:cubicBezTo>
                  <a:lnTo>
                    <a:pt x="19110" y="2514"/>
                  </a:lnTo>
                  <a:cubicBezTo>
                    <a:pt x="19075" y="2480"/>
                    <a:pt x="19082" y="2432"/>
                    <a:pt x="19157" y="2346"/>
                  </a:cubicBezTo>
                  <a:cubicBezTo>
                    <a:pt x="19223" y="2252"/>
                    <a:pt x="19318" y="2173"/>
                    <a:pt x="19408" y="2173"/>
                  </a:cubicBezTo>
                  <a:close/>
                  <a:moveTo>
                    <a:pt x="14673" y="3029"/>
                  </a:moveTo>
                  <a:cubicBezTo>
                    <a:pt x="14699" y="3029"/>
                    <a:pt x="14725" y="3031"/>
                    <a:pt x="14752" y="3036"/>
                  </a:cubicBezTo>
                  <a:cubicBezTo>
                    <a:pt x="14966" y="3084"/>
                    <a:pt x="14943" y="3155"/>
                    <a:pt x="14907" y="3215"/>
                  </a:cubicBezTo>
                  <a:cubicBezTo>
                    <a:pt x="14881" y="3267"/>
                    <a:pt x="14861" y="3300"/>
                    <a:pt x="14801" y="3300"/>
                  </a:cubicBezTo>
                  <a:cubicBezTo>
                    <a:pt x="14779" y="3300"/>
                    <a:pt x="14751" y="3296"/>
                    <a:pt x="14716" y="3286"/>
                  </a:cubicBezTo>
                  <a:cubicBezTo>
                    <a:pt x="14669" y="3275"/>
                    <a:pt x="14609" y="3275"/>
                    <a:pt x="14573" y="3275"/>
                  </a:cubicBezTo>
                  <a:cubicBezTo>
                    <a:pt x="14478" y="3275"/>
                    <a:pt x="14419" y="3263"/>
                    <a:pt x="14371" y="3203"/>
                  </a:cubicBezTo>
                  <a:cubicBezTo>
                    <a:pt x="14359" y="3203"/>
                    <a:pt x="14359" y="3179"/>
                    <a:pt x="14371" y="3167"/>
                  </a:cubicBezTo>
                  <a:cubicBezTo>
                    <a:pt x="14401" y="3107"/>
                    <a:pt x="14526" y="3029"/>
                    <a:pt x="14673" y="3029"/>
                  </a:cubicBezTo>
                  <a:close/>
                  <a:moveTo>
                    <a:pt x="15681" y="3120"/>
                  </a:moveTo>
                  <a:cubicBezTo>
                    <a:pt x="15764" y="3120"/>
                    <a:pt x="15776" y="3179"/>
                    <a:pt x="15776" y="3263"/>
                  </a:cubicBezTo>
                  <a:cubicBezTo>
                    <a:pt x="15776" y="3334"/>
                    <a:pt x="15788" y="3394"/>
                    <a:pt x="15740" y="3394"/>
                  </a:cubicBezTo>
                  <a:cubicBezTo>
                    <a:pt x="15705" y="3394"/>
                    <a:pt x="15657" y="3394"/>
                    <a:pt x="15597" y="3286"/>
                  </a:cubicBezTo>
                  <a:cubicBezTo>
                    <a:pt x="15562" y="3227"/>
                    <a:pt x="15609" y="3132"/>
                    <a:pt x="15681" y="3120"/>
                  </a:cubicBezTo>
                  <a:close/>
                  <a:moveTo>
                    <a:pt x="6454" y="3105"/>
                  </a:moveTo>
                  <a:cubicBezTo>
                    <a:pt x="6538" y="3105"/>
                    <a:pt x="6603" y="3143"/>
                    <a:pt x="6596" y="3203"/>
                  </a:cubicBezTo>
                  <a:cubicBezTo>
                    <a:pt x="6572" y="3275"/>
                    <a:pt x="6489" y="3334"/>
                    <a:pt x="6441" y="3382"/>
                  </a:cubicBezTo>
                  <a:cubicBezTo>
                    <a:pt x="6420" y="3398"/>
                    <a:pt x="6396" y="3404"/>
                    <a:pt x="6370" y="3404"/>
                  </a:cubicBezTo>
                  <a:cubicBezTo>
                    <a:pt x="6338" y="3404"/>
                    <a:pt x="6302" y="3395"/>
                    <a:pt x="6263" y="3382"/>
                  </a:cubicBezTo>
                  <a:cubicBezTo>
                    <a:pt x="6191" y="3346"/>
                    <a:pt x="6120" y="3298"/>
                    <a:pt x="6251" y="3179"/>
                  </a:cubicBezTo>
                  <a:cubicBezTo>
                    <a:pt x="6313" y="3127"/>
                    <a:pt x="6389" y="3105"/>
                    <a:pt x="6454" y="3105"/>
                  </a:cubicBezTo>
                  <a:close/>
                  <a:moveTo>
                    <a:pt x="21310" y="3259"/>
                  </a:moveTo>
                  <a:cubicBezTo>
                    <a:pt x="21338" y="3259"/>
                    <a:pt x="21367" y="3260"/>
                    <a:pt x="21396" y="3263"/>
                  </a:cubicBezTo>
                  <a:cubicBezTo>
                    <a:pt x="21681" y="3286"/>
                    <a:pt x="21681" y="3346"/>
                    <a:pt x="21670" y="3417"/>
                  </a:cubicBezTo>
                  <a:cubicBezTo>
                    <a:pt x="21659" y="3490"/>
                    <a:pt x="21640" y="3527"/>
                    <a:pt x="21467" y="3527"/>
                  </a:cubicBezTo>
                  <a:cubicBezTo>
                    <a:pt x="21443" y="3527"/>
                    <a:pt x="21415" y="3526"/>
                    <a:pt x="21384" y="3525"/>
                  </a:cubicBezTo>
                  <a:cubicBezTo>
                    <a:pt x="21122" y="3513"/>
                    <a:pt x="20860" y="3525"/>
                    <a:pt x="20836" y="3417"/>
                  </a:cubicBezTo>
                  <a:cubicBezTo>
                    <a:pt x="20825" y="3353"/>
                    <a:pt x="21048" y="3259"/>
                    <a:pt x="21310" y="3259"/>
                  </a:cubicBezTo>
                  <a:close/>
                  <a:moveTo>
                    <a:pt x="10277" y="2856"/>
                  </a:moveTo>
                  <a:cubicBezTo>
                    <a:pt x="10416" y="2856"/>
                    <a:pt x="10595" y="2915"/>
                    <a:pt x="10704" y="3025"/>
                  </a:cubicBezTo>
                  <a:cubicBezTo>
                    <a:pt x="10763" y="3096"/>
                    <a:pt x="10799" y="3144"/>
                    <a:pt x="10811" y="3179"/>
                  </a:cubicBezTo>
                  <a:lnTo>
                    <a:pt x="10859" y="3179"/>
                  </a:lnTo>
                  <a:cubicBezTo>
                    <a:pt x="10899" y="3176"/>
                    <a:pt x="10934" y="3175"/>
                    <a:pt x="10965" y="3175"/>
                  </a:cubicBezTo>
                  <a:cubicBezTo>
                    <a:pt x="11192" y="3175"/>
                    <a:pt x="11192" y="3246"/>
                    <a:pt x="11192" y="3298"/>
                  </a:cubicBezTo>
                  <a:cubicBezTo>
                    <a:pt x="11192" y="3382"/>
                    <a:pt x="11180" y="3417"/>
                    <a:pt x="10906" y="3441"/>
                  </a:cubicBezTo>
                  <a:cubicBezTo>
                    <a:pt x="10775" y="3453"/>
                    <a:pt x="10632" y="3477"/>
                    <a:pt x="10549" y="3513"/>
                  </a:cubicBezTo>
                  <a:cubicBezTo>
                    <a:pt x="10482" y="3521"/>
                    <a:pt x="10444" y="3530"/>
                    <a:pt x="10407" y="3530"/>
                  </a:cubicBezTo>
                  <a:cubicBezTo>
                    <a:pt x="10391" y="3530"/>
                    <a:pt x="10376" y="3528"/>
                    <a:pt x="10359" y="3525"/>
                  </a:cubicBezTo>
                  <a:cubicBezTo>
                    <a:pt x="10311" y="3525"/>
                    <a:pt x="10323" y="3406"/>
                    <a:pt x="10442" y="3334"/>
                  </a:cubicBezTo>
                  <a:cubicBezTo>
                    <a:pt x="10478" y="3298"/>
                    <a:pt x="10513" y="3286"/>
                    <a:pt x="10549" y="3275"/>
                  </a:cubicBezTo>
                  <a:cubicBezTo>
                    <a:pt x="10537" y="3263"/>
                    <a:pt x="10501" y="3239"/>
                    <a:pt x="10490" y="3215"/>
                  </a:cubicBezTo>
                  <a:cubicBezTo>
                    <a:pt x="10394" y="3144"/>
                    <a:pt x="10311" y="3084"/>
                    <a:pt x="10216" y="3060"/>
                  </a:cubicBezTo>
                  <a:cubicBezTo>
                    <a:pt x="10144" y="3036"/>
                    <a:pt x="10073" y="3036"/>
                    <a:pt x="10037" y="2989"/>
                  </a:cubicBezTo>
                  <a:cubicBezTo>
                    <a:pt x="10013" y="2941"/>
                    <a:pt x="10085" y="2870"/>
                    <a:pt x="10240" y="2858"/>
                  </a:cubicBezTo>
                  <a:cubicBezTo>
                    <a:pt x="10252" y="2857"/>
                    <a:pt x="10264" y="2856"/>
                    <a:pt x="10277" y="2856"/>
                  </a:cubicBezTo>
                  <a:close/>
                  <a:moveTo>
                    <a:pt x="12508" y="3177"/>
                  </a:moveTo>
                  <a:cubicBezTo>
                    <a:pt x="12543" y="3177"/>
                    <a:pt x="12587" y="3185"/>
                    <a:pt x="12633" y="3203"/>
                  </a:cubicBezTo>
                  <a:cubicBezTo>
                    <a:pt x="12740" y="3227"/>
                    <a:pt x="12859" y="3298"/>
                    <a:pt x="12942" y="3394"/>
                  </a:cubicBezTo>
                  <a:cubicBezTo>
                    <a:pt x="13109" y="3584"/>
                    <a:pt x="13038" y="3632"/>
                    <a:pt x="12978" y="3656"/>
                  </a:cubicBezTo>
                  <a:cubicBezTo>
                    <a:pt x="12952" y="3673"/>
                    <a:pt x="12929" y="3684"/>
                    <a:pt x="12904" y="3684"/>
                  </a:cubicBezTo>
                  <a:cubicBezTo>
                    <a:pt x="12861" y="3684"/>
                    <a:pt x="12811" y="3651"/>
                    <a:pt x="12728" y="3560"/>
                  </a:cubicBezTo>
                  <a:cubicBezTo>
                    <a:pt x="12645" y="3477"/>
                    <a:pt x="12573" y="3417"/>
                    <a:pt x="12514" y="3358"/>
                  </a:cubicBezTo>
                  <a:cubicBezTo>
                    <a:pt x="12454" y="3298"/>
                    <a:pt x="12454" y="3286"/>
                    <a:pt x="12430" y="3227"/>
                  </a:cubicBezTo>
                  <a:cubicBezTo>
                    <a:pt x="12416" y="3197"/>
                    <a:pt x="12451" y="3177"/>
                    <a:pt x="12508" y="3177"/>
                  </a:cubicBezTo>
                  <a:close/>
                  <a:moveTo>
                    <a:pt x="8607" y="3378"/>
                  </a:moveTo>
                  <a:cubicBezTo>
                    <a:pt x="8725" y="3378"/>
                    <a:pt x="8739" y="3436"/>
                    <a:pt x="8739" y="3501"/>
                  </a:cubicBezTo>
                  <a:cubicBezTo>
                    <a:pt x="8739" y="3572"/>
                    <a:pt x="8739" y="3620"/>
                    <a:pt x="8561" y="3656"/>
                  </a:cubicBezTo>
                  <a:cubicBezTo>
                    <a:pt x="8433" y="3690"/>
                    <a:pt x="8317" y="3748"/>
                    <a:pt x="8231" y="3748"/>
                  </a:cubicBezTo>
                  <a:cubicBezTo>
                    <a:pt x="8197" y="3748"/>
                    <a:pt x="8168" y="3739"/>
                    <a:pt x="8144" y="3715"/>
                  </a:cubicBezTo>
                  <a:cubicBezTo>
                    <a:pt x="8096" y="3656"/>
                    <a:pt x="8239" y="3453"/>
                    <a:pt x="8477" y="3394"/>
                  </a:cubicBezTo>
                  <a:cubicBezTo>
                    <a:pt x="8530" y="3383"/>
                    <a:pt x="8573" y="3378"/>
                    <a:pt x="8607" y="3378"/>
                  </a:cubicBezTo>
                  <a:close/>
                  <a:moveTo>
                    <a:pt x="5387" y="3520"/>
                  </a:moveTo>
                  <a:cubicBezTo>
                    <a:pt x="5432" y="3520"/>
                    <a:pt x="5469" y="3540"/>
                    <a:pt x="5489" y="3584"/>
                  </a:cubicBezTo>
                  <a:cubicBezTo>
                    <a:pt x="5525" y="3644"/>
                    <a:pt x="5453" y="3751"/>
                    <a:pt x="5406" y="3810"/>
                  </a:cubicBezTo>
                  <a:cubicBezTo>
                    <a:pt x="5382" y="3840"/>
                    <a:pt x="5355" y="3852"/>
                    <a:pt x="5325" y="3852"/>
                  </a:cubicBezTo>
                  <a:cubicBezTo>
                    <a:pt x="5295" y="3852"/>
                    <a:pt x="5263" y="3840"/>
                    <a:pt x="5227" y="3822"/>
                  </a:cubicBezTo>
                  <a:cubicBezTo>
                    <a:pt x="5167" y="3798"/>
                    <a:pt x="5084" y="3751"/>
                    <a:pt x="5179" y="3632"/>
                  </a:cubicBezTo>
                  <a:cubicBezTo>
                    <a:pt x="5243" y="3561"/>
                    <a:pt x="5322" y="3520"/>
                    <a:pt x="5387" y="3520"/>
                  </a:cubicBezTo>
                  <a:close/>
                  <a:moveTo>
                    <a:pt x="17887" y="3282"/>
                  </a:moveTo>
                  <a:cubicBezTo>
                    <a:pt x="17903" y="3282"/>
                    <a:pt x="17926" y="3290"/>
                    <a:pt x="17943" y="3298"/>
                  </a:cubicBezTo>
                  <a:cubicBezTo>
                    <a:pt x="18026" y="3346"/>
                    <a:pt x="18098" y="3501"/>
                    <a:pt x="18098" y="3644"/>
                  </a:cubicBezTo>
                  <a:cubicBezTo>
                    <a:pt x="18098" y="3830"/>
                    <a:pt x="18054" y="3863"/>
                    <a:pt x="17989" y="3863"/>
                  </a:cubicBezTo>
                  <a:cubicBezTo>
                    <a:pt x="17971" y="3863"/>
                    <a:pt x="17952" y="3861"/>
                    <a:pt x="17931" y="3858"/>
                  </a:cubicBezTo>
                  <a:cubicBezTo>
                    <a:pt x="17848" y="3834"/>
                    <a:pt x="17800" y="3822"/>
                    <a:pt x="17800" y="3656"/>
                  </a:cubicBezTo>
                  <a:cubicBezTo>
                    <a:pt x="17800" y="3525"/>
                    <a:pt x="17788" y="3406"/>
                    <a:pt x="17824" y="3334"/>
                  </a:cubicBezTo>
                  <a:cubicBezTo>
                    <a:pt x="17824" y="3322"/>
                    <a:pt x="17860" y="3298"/>
                    <a:pt x="17871" y="3286"/>
                  </a:cubicBezTo>
                  <a:cubicBezTo>
                    <a:pt x="17875" y="3283"/>
                    <a:pt x="17880" y="3282"/>
                    <a:pt x="17887" y="3282"/>
                  </a:cubicBezTo>
                  <a:close/>
                  <a:moveTo>
                    <a:pt x="15900" y="3639"/>
                  </a:moveTo>
                  <a:cubicBezTo>
                    <a:pt x="15975" y="3639"/>
                    <a:pt x="15966" y="3701"/>
                    <a:pt x="15966" y="3763"/>
                  </a:cubicBezTo>
                  <a:cubicBezTo>
                    <a:pt x="15955" y="3834"/>
                    <a:pt x="15943" y="3882"/>
                    <a:pt x="15883" y="3894"/>
                  </a:cubicBezTo>
                  <a:cubicBezTo>
                    <a:pt x="15855" y="3894"/>
                    <a:pt x="15829" y="3896"/>
                    <a:pt x="15804" y="3896"/>
                  </a:cubicBezTo>
                  <a:cubicBezTo>
                    <a:pt x="15753" y="3896"/>
                    <a:pt x="15708" y="3886"/>
                    <a:pt x="15669" y="3822"/>
                  </a:cubicBezTo>
                  <a:cubicBezTo>
                    <a:pt x="15621" y="3763"/>
                    <a:pt x="15716" y="3644"/>
                    <a:pt x="15859" y="3644"/>
                  </a:cubicBezTo>
                  <a:cubicBezTo>
                    <a:pt x="15875" y="3640"/>
                    <a:pt x="15889" y="3639"/>
                    <a:pt x="15900" y="3639"/>
                  </a:cubicBezTo>
                  <a:close/>
                  <a:moveTo>
                    <a:pt x="14757" y="3626"/>
                  </a:moveTo>
                  <a:cubicBezTo>
                    <a:pt x="14814" y="3626"/>
                    <a:pt x="14872" y="3631"/>
                    <a:pt x="14931" y="3644"/>
                  </a:cubicBezTo>
                  <a:cubicBezTo>
                    <a:pt x="15228" y="3691"/>
                    <a:pt x="15204" y="3763"/>
                    <a:pt x="15181" y="3822"/>
                  </a:cubicBezTo>
                  <a:cubicBezTo>
                    <a:pt x="15155" y="3874"/>
                    <a:pt x="15142" y="3913"/>
                    <a:pt x="15042" y="3913"/>
                  </a:cubicBezTo>
                  <a:cubicBezTo>
                    <a:pt x="15004" y="3913"/>
                    <a:pt x="14953" y="3907"/>
                    <a:pt x="14883" y="3894"/>
                  </a:cubicBezTo>
                  <a:cubicBezTo>
                    <a:pt x="14645" y="3858"/>
                    <a:pt x="14371" y="3870"/>
                    <a:pt x="14359" y="3763"/>
                  </a:cubicBezTo>
                  <a:cubicBezTo>
                    <a:pt x="14350" y="3706"/>
                    <a:pt x="14536" y="3626"/>
                    <a:pt x="14757" y="3626"/>
                  </a:cubicBezTo>
                  <a:close/>
                  <a:moveTo>
                    <a:pt x="19688" y="3498"/>
                  </a:moveTo>
                  <a:cubicBezTo>
                    <a:pt x="19770" y="3498"/>
                    <a:pt x="19877" y="3630"/>
                    <a:pt x="19943" y="3751"/>
                  </a:cubicBezTo>
                  <a:cubicBezTo>
                    <a:pt x="20015" y="3894"/>
                    <a:pt x="19967" y="3929"/>
                    <a:pt x="19896" y="3953"/>
                  </a:cubicBezTo>
                  <a:cubicBezTo>
                    <a:pt x="19869" y="3974"/>
                    <a:pt x="19841" y="3993"/>
                    <a:pt x="19809" y="3993"/>
                  </a:cubicBezTo>
                  <a:cubicBezTo>
                    <a:pt x="19768" y="3993"/>
                    <a:pt x="19722" y="3963"/>
                    <a:pt x="19669" y="3870"/>
                  </a:cubicBezTo>
                  <a:cubicBezTo>
                    <a:pt x="19586" y="3703"/>
                    <a:pt x="19550" y="3513"/>
                    <a:pt x="19669" y="3501"/>
                  </a:cubicBezTo>
                  <a:cubicBezTo>
                    <a:pt x="19675" y="3499"/>
                    <a:pt x="19682" y="3498"/>
                    <a:pt x="19688" y="3498"/>
                  </a:cubicBezTo>
                  <a:close/>
                  <a:moveTo>
                    <a:pt x="12545" y="3550"/>
                  </a:moveTo>
                  <a:cubicBezTo>
                    <a:pt x="12618" y="3550"/>
                    <a:pt x="12748" y="3667"/>
                    <a:pt x="12799" y="3810"/>
                  </a:cubicBezTo>
                  <a:cubicBezTo>
                    <a:pt x="12859" y="3953"/>
                    <a:pt x="12799" y="3989"/>
                    <a:pt x="12728" y="4001"/>
                  </a:cubicBezTo>
                  <a:cubicBezTo>
                    <a:pt x="12700" y="4005"/>
                    <a:pt x="12675" y="4010"/>
                    <a:pt x="12652" y="4010"/>
                  </a:cubicBezTo>
                  <a:cubicBezTo>
                    <a:pt x="12605" y="4010"/>
                    <a:pt x="12565" y="3989"/>
                    <a:pt x="12526" y="3894"/>
                  </a:cubicBezTo>
                  <a:cubicBezTo>
                    <a:pt x="12466" y="3763"/>
                    <a:pt x="12406" y="3620"/>
                    <a:pt x="12514" y="3560"/>
                  </a:cubicBezTo>
                  <a:cubicBezTo>
                    <a:pt x="12522" y="3554"/>
                    <a:pt x="12533" y="3550"/>
                    <a:pt x="12545" y="3550"/>
                  </a:cubicBezTo>
                  <a:close/>
                  <a:moveTo>
                    <a:pt x="9819" y="3673"/>
                  </a:moveTo>
                  <a:cubicBezTo>
                    <a:pt x="9902" y="3673"/>
                    <a:pt x="9913" y="3721"/>
                    <a:pt x="9930" y="3763"/>
                  </a:cubicBezTo>
                  <a:cubicBezTo>
                    <a:pt x="9942" y="3834"/>
                    <a:pt x="9954" y="3882"/>
                    <a:pt x="9775" y="3941"/>
                  </a:cubicBezTo>
                  <a:cubicBezTo>
                    <a:pt x="9655" y="3984"/>
                    <a:pt x="9542" y="4045"/>
                    <a:pt x="9456" y="4045"/>
                  </a:cubicBezTo>
                  <a:cubicBezTo>
                    <a:pt x="9423" y="4045"/>
                    <a:pt x="9394" y="4036"/>
                    <a:pt x="9370" y="4013"/>
                  </a:cubicBezTo>
                  <a:cubicBezTo>
                    <a:pt x="9311" y="3977"/>
                    <a:pt x="9454" y="3775"/>
                    <a:pt x="9668" y="3703"/>
                  </a:cubicBezTo>
                  <a:cubicBezTo>
                    <a:pt x="9735" y="3682"/>
                    <a:pt x="9784" y="3673"/>
                    <a:pt x="9819" y="3673"/>
                  </a:cubicBezTo>
                  <a:close/>
                  <a:moveTo>
                    <a:pt x="6814" y="3911"/>
                  </a:moveTo>
                  <a:cubicBezTo>
                    <a:pt x="6852" y="3911"/>
                    <a:pt x="6885" y="3924"/>
                    <a:pt x="6906" y="3953"/>
                  </a:cubicBezTo>
                  <a:cubicBezTo>
                    <a:pt x="6930" y="4013"/>
                    <a:pt x="6870" y="4120"/>
                    <a:pt x="6811" y="4191"/>
                  </a:cubicBezTo>
                  <a:cubicBezTo>
                    <a:pt x="6781" y="4233"/>
                    <a:pt x="6751" y="4248"/>
                    <a:pt x="6720" y="4248"/>
                  </a:cubicBezTo>
                  <a:cubicBezTo>
                    <a:pt x="6689" y="4248"/>
                    <a:pt x="6656" y="4233"/>
                    <a:pt x="6620" y="4215"/>
                  </a:cubicBezTo>
                  <a:cubicBezTo>
                    <a:pt x="6561" y="4179"/>
                    <a:pt x="6489" y="4132"/>
                    <a:pt x="6596" y="4037"/>
                  </a:cubicBezTo>
                  <a:cubicBezTo>
                    <a:pt x="6651" y="3959"/>
                    <a:pt x="6741" y="3911"/>
                    <a:pt x="6814" y="3911"/>
                  </a:cubicBezTo>
                  <a:close/>
                  <a:moveTo>
                    <a:pt x="6458" y="3691"/>
                  </a:moveTo>
                  <a:cubicBezTo>
                    <a:pt x="6530" y="3691"/>
                    <a:pt x="6547" y="3729"/>
                    <a:pt x="6561" y="3763"/>
                  </a:cubicBezTo>
                  <a:cubicBezTo>
                    <a:pt x="6596" y="3834"/>
                    <a:pt x="6608" y="3882"/>
                    <a:pt x="6310" y="4013"/>
                  </a:cubicBezTo>
                  <a:cubicBezTo>
                    <a:pt x="6203" y="4060"/>
                    <a:pt x="6096" y="4120"/>
                    <a:pt x="5906" y="4215"/>
                  </a:cubicBezTo>
                  <a:cubicBezTo>
                    <a:pt x="5819" y="4244"/>
                    <a:pt x="5763" y="4281"/>
                    <a:pt x="5713" y="4281"/>
                  </a:cubicBezTo>
                  <a:cubicBezTo>
                    <a:pt x="5702" y="4281"/>
                    <a:pt x="5691" y="4279"/>
                    <a:pt x="5679" y="4275"/>
                  </a:cubicBezTo>
                  <a:cubicBezTo>
                    <a:pt x="5656" y="4251"/>
                    <a:pt x="5668" y="4156"/>
                    <a:pt x="5775" y="4048"/>
                  </a:cubicBezTo>
                  <a:cubicBezTo>
                    <a:pt x="5882" y="3941"/>
                    <a:pt x="6013" y="3858"/>
                    <a:pt x="6180" y="3775"/>
                  </a:cubicBezTo>
                  <a:cubicBezTo>
                    <a:pt x="6318" y="3713"/>
                    <a:pt x="6404" y="3691"/>
                    <a:pt x="6458" y="3691"/>
                  </a:cubicBezTo>
                  <a:close/>
                  <a:moveTo>
                    <a:pt x="17180" y="4036"/>
                  </a:moveTo>
                  <a:cubicBezTo>
                    <a:pt x="17215" y="4036"/>
                    <a:pt x="17252" y="4040"/>
                    <a:pt x="17288" y="4048"/>
                  </a:cubicBezTo>
                  <a:cubicBezTo>
                    <a:pt x="17455" y="4072"/>
                    <a:pt x="17443" y="4132"/>
                    <a:pt x="17407" y="4191"/>
                  </a:cubicBezTo>
                  <a:cubicBezTo>
                    <a:pt x="17386" y="4264"/>
                    <a:pt x="17375" y="4301"/>
                    <a:pt x="17276" y="4301"/>
                  </a:cubicBezTo>
                  <a:cubicBezTo>
                    <a:pt x="17262" y="4301"/>
                    <a:pt x="17246" y="4300"/>
                    <a:pt x="17229" y="4298"/>
                  </a:cubicBezTo>
                  <a:cubicBezTo>
                    <a:pt x="17098" y="4275"/>
                    <a:pt x="16967" y="4239"/>
                    <a:pt x="16967" y="4132"/>
                  </a:cubicBezTo>
                  <a:cubicBezTo>
                    <a:pt x="16967" y="4077"/>
                    <a:pt x="17064" y="4036"/>
                    <a:pt x="17180" y="4036"/>
                  </a:cubicBezTo>
                  <a:close/>
                  <a:moveTo>
                    <a:pt x="7561" y="3882"/>
                  </a:moveTo>
                  <a:cubicBezTo>
                    <a:pt x="7668" y="3894"/>
                    <a:pt x="7823" y="3977"/>
                    <a:pt x="7930" y="4108"/>
                  </a:cubicBezTo>
                  <a:cubicBezTo>
                    <a:pt x="8025" y="4227"/>
                    <a:pt x="8025" y="4334"/>
                    <a:pt x="8001" y="4358"/>
                  </a:cubicBezTo>
                  <a:cubicBezTo>
                    <a:pt x="7989" y="4406"/>
                    <a:pt x="7942" y="4406"/>
                    <a:pt x="7918" y="4406"/>
                  </a:cubicBezTo>
                  <a:cubicBezTo>
                    <a:pt x="7901" y="4408"/>
                    <a:pt x="7887" y="4409"/>
                    <a:pt x="7874" y="4409"/>
                  </a:cubicBezTo>
                  <a:cubicBezTo>
                    <a:pt x="7812" y="4409"/>
                    <a:pt x="7782" y="4379"/>
                    <a:pt x="7704" y="4251"/>
                  </a:cubicBezTo>
                  <a:cubicBezTo>
                    <a:pt x="7584" y="4096"/>
                    <a:pt x="7382" y="4060"/>
                    <a:pt x="7370" y="3953"/>
                  </a:cubicBezTo>
                  <a:cubicBezTo>
                    <a:pt x="7370" y="3929"/>
                    <a:pt x="7442" y="3882"/>
                    <a:pt x="7561" y="3882"/>
                  </a:cubicBezTo>
                  <a:close/>
                  <a:moveTo>
                    <a:pt x="16423" y="4125"/>
                  </a:moveTo>
                  <a:cubicBezTo>
                    <a:pt x="16493" y="4125"/>
                    <a:pt x="16565" y="4135"/>
                    <a:pt x="16633" y="4156"/>
                  </a:cubicBezTo>
                  <a:cubicBezTo>
                    <a:pt x="16800" y="4191"/>
                    <a:pt x="16871" y="4251"/>
                    <a:pt x="16895" y="4298"/>
                  </a:cubicBezTo>
                  <a:cubicBezTo>
                    <a:pt x="16919" y="4334"/>
                    <a:pt x="16907" y="4358"/>
                    <a:pt x="16871" y="4394"/>
                  </a:cubicBezTo>
                  <a:cubicBezTo>
                    <a:pt x="16852" y="4426"/>
                    <a:pt x="16832" y="4445"/>
                    <a:pt x="16779" y="4445"/>
                  </a:cubicBezTo>
                  <a:cubicBezTo>
                    <a:pt x="16735" y="4445"/>
                    <a:pt x="16669" y="4432"/>
                    <a:pt x="16562" y="4406"/>
                  </a:cubicBezTo>
                  <a:cubicBezTo>
                    <a:pt x="16324" y="4334"/>
                    <a:pt x="16062" y="4394"/>
                    <a:pt x="16014" y="4298"/>
                  </a:cubicBezTo>
                  <a:cubicBezTo>
                    <a:pt x="16002" y="4275"/>
                    <a:pt x="16062" y="4215"/>
                    <a:pt x="16181" y="4168"/>
                  </a:cubicBezTo>
                  <a:cubicBezTo>
                    <a:pt x="16248" y="4141"/>
                    <a:pt x="16333" y="4125"/>
                    <a:pt x="16423" y="4125"/>
                  </a:cubicBezTo>
                  <a:close/>
                  <a:moveTo>
                    <a:pt x="23074" y="4477"/>
                  </a:moveTo>
                  <a:cubicBezTo>
                    <a:pt x="23074" y="4481"/>
                    <a:pt x="23073" y="4485"/>
                    <a:pt x="23073" y="4488"/>
                  </a:cubicBezTo>
                  <a:lnTo>
                    <a:pt x="23073" y="4488"/>
                  </a:lnTo>
                  <a:cubicBezTo>
                    <a:pt x="23073" y="4485"/>
                    <a:pt x="23074" y="4481"/>
                    <a:pt x="23074" y="4477"/>
                  </a:cubicBezTo>
                  <a:close/>
                  <a:moveTo>
                    <a:pt x="3495" y="4176"/>
                  </a:moveTo>
                  <a:cubicBezTo>
                    <a:pt x="3532" y="4176"/>
                    <a:pt x="3564" y="4181"/>
                    <a:pt x="3584" y="4191"/>
                  </a:cubicBezTo>
                  <a:cubicBezTo>
                    <a:pt x="3632" y="4239"/>
                    <a:pt x="3620" y="4275"/>
                    <a:pt x="3584" y="4298"/>
                  </a:cubicBezTo>
                  <a:lnTo>
                    <a:pt x="3536" y="4394"/>
                  </a:lnTo>
                  <a:cubicBezTo>
                    <a:pt x="3524" y="4406"/>
                    <a:pt x="3524" y="4418"/>
                    <a:pt x="3417" y="4453"/>
                  </a:cubicBezTo>
                  <a:cubicBezTo>
                    <a:pt x="3278" y="4505"/>
                    <a:pt x="3139" y="4564"/>
                    <a:pt x="3051" y="4564"/>
                  </a:cubicBezTo>
                  <a:cubicBezTo>
                    <a:pt x="3018" y="4564"/>
                    <a:pt x="2993" y="4556"/>
                    <a:pt x="2977" y="4537"/>
                  </a:cubicBezTo>
                  <a:cubicBezTo>
                    <a:pt x="2917" y="4477"/>
                    <a:pt x="3084" y="4298"/>
                    <a:pt x="3322" y="4215"/>
                  </a:cubicBezTo>
                  <a:cubicBezTo>
                    <a:pt x="3378" y="4187"/>
                    <a:pt x="3442" y="4176"/>
                    <a:pt x="3495" y="4176"/>
                  </a:cubicBezTo>
                  <a:close/>
                  <a:moveTo>
                    <a:pt x="20403" y="3913"/>
                  </a:moveTo>
                  <a:cubicBezTo>
                    <a:pt x="20419" y="3913"/>
                    <a:pt x="20432" y="3918"/>
                    <a:pt x="20443" y="3929"/>
                  </a:cubicBezTo>
                  <a:cubicBezTo>
                    <a:pt x="20527" y="3977"/>
                    <a:pt x="20372" y="4191"/>
                    <a:pt x="20407" y="4310"/>
                  </a:cubicBezTo>
                  <a:cubicBezTo>
                    <a:pt x="20419" y="4394"/>
                    <a:pt x="20431" y="4406"/>
                    <a:pt x="20431" y="4429"/>
                  </a:cubicBezTo>
                  <a:cubicBezTo>
                    <a:pt x="20431" y="4465"/>
                    <a:pt x="20419" y="4489"/>
                    <a:pt x="20407" y="4525"/>
                  </a:cubicBezTo>
                  <a:cubicBezTo>
                    <a:pt x="20384" y="4549"/>
                    <a:pt x="20372" y="4584"/>
                    <a:pt x="20312" y="4584"/>
                  </a:cubicBezTo>
                  <a:cubicBezTo>
                    <a:pt x="20265" y="4584"/>
                    <a:pt x="20146" y="4525"/>
                    <a:pt x="20122" y="4358"/>
                  </a:cubicBezTo>
                  <a:cubicBezTo>
                    <a:pt x="20086" y="4191"/>
                    <a:pt x="20181" y="4048"/>
                    <a:pt x="20253" y="3989"/>
                  </a:cubicBezTo>
                  <a:cubicBezTo>
                    <a:pt x="20318" y="3940"/>
                    <a:pt x="20367" y="3913"/>
                    <a:pt x="20403" y="3913"/>
                  </a:cubicBezTo>
                  <a:close/>
                  <a:moveTo>
                    <a:pt x="8275" y="4072"/>
                  </a:moveTo>
                  <a:cubicBezTo>
                    <a:pt x="8346" y="4072"/>
                    <a:pt x="8430" y="4179"/>
                    <a:pt x="8525" y="4239"/>
                  </a:cubicBezTo>
                  <a:lnTo>
                    <a:pt x="8537" y="4251"/>
                  </a:lnTo>
                  <a:cubicBezTo>
                    <a:pt x="8656" y="4251"/>
                    <a:pt x="8716" y="4298"/>
                    <a:pt x="8751" y="4334"/>
                  </a:cubicBezTo>
                  <a:cubicBezTo>
                    <a:pt x="8799" y="4370"/>
                    <a:pt x="8775" y="4406"/>
                    <a:pt x="8763" y="4429"/>
                  </a:cubicBezTo>
                  <a:cubicBezTo>
                    <a:pt x="8751" y="4465"/>
                    <a:pt x="8727" y="4489"/>
                    <a:pt x="8692" y="4513"/>
                  </a:cubicBezTo>
                  <a:cubicBezTo>
                    <a:pt x="8668" y="4519"/>
                    <a:pt x="8641" y="4519"/>
                    <a:pt x="8604" y="4519"/>
                  </a:cubicBezTo>
                  <a:cubicBezTo>
                    <a:pt x="8567" y="4519"/>
                    <a:pt x="8519" y="4519"/>
                    <a:pt x="8454" y="4525"/>
                  </a:cubicBezTo>
                  <a:cubicBezTo>
                    <a:pt x="8245" y="4543"/>
                    <a:pt x="8023" y="4644"/>
                    <a:pt x="7897" y="4644"/>
                  </a:cubicBezTo>
                  <a:cubicBezTo>
                    <a:pt x="7858" y="4644"/>
                    <a:pt x="7828" y="4634"/>
                    <a:pt x="7811" y="4608"/>
                  </a:cubicBezTo>
                  <a:cubicBezTo>
                    <a:pt x="7799" y="4584"/>
                    <a:pt x="7846" y="4513"/>
                    <a:pt x="7942" y="4429"/>
                  </a:cubicBezTo>
                  <a:cubicBezTo>
                    <a:pt x="8001" y="4394"/>
                    <a:pt x="8108" y="4334"/>
                    <a:pt x="8215" y="4298"/>
                  </a:cubicBezTo>
                  <a:cubicBezTo>
                    <a:pt x="8168" y="4179"/>
                    <a:pt x="8180" y="4072"/>
                    <a:pt x="8275" y="4072"/>
                  </a:cubicBezTo>
                  <a:close/>
                  <a:moveTo>
                    <a:pt x="12627" y="4413"/>
                  </a:moveTo>
                  <a:cubicBezTo>
                    <a:pt x="12648" y="4413"/>
                    <a:pt x="12670" y="4414"/>
                    <a:pt x="12692" y="4418"/>
                  </a:cubicBezTo>
                  <a:cubicBezTo>
                    <a:pt x="12740" y="4429"/>
                    <a:pt x="12764" y="4453"/>
                    <a:pt x="12799" y="4465"/>
                  </a:cubicBezTo>
                  <a:lnTo>
                    <a:pt x="12847" y="4501"/>
                  </a:lnTo>
                  <a:cubicBezTo>
                    <a:pt x="12871" y="4549"/>
                    <a:pt x="12871" y="4584"/>
                    <a:pt x="12859" y="4596"/>
                  </a:cubicBezTo>
                  <a:cubicBezTo>
                    <a:pt x="12847" y="4644"/>
                    <a:pt x="12799" y="4644"/>
                    <a:pt x="12752" y="4656"/>
                  </a:cubicBezTo>
                  <a:cubicBezTo>
                    <a:pt x="12680" y="4656"/>
                    <a:pt x="12633" y="4668"/>
                    <a:pt x="12597" y="4668"/>
                  </a:cubicBezTo>
                  <a:lnTo>
                    <a:pt x="12466" y="4668"/>
                  </a:lnTo>
                  <a:cubicBezTo>
                    <a:pt x="12446" y="4672"/>
                    <a:pt x="12429" y="4675"/>
                    <a:pt x="12410" y="4675"/>
                  </a:cubicBezTo>
                  <a:cubicBezTo>
                    <a:pt x="12385" y="4675"/>
                    <a:pt x="12358" y="4670"/>
                    <a:pt x="12323" y="4656"/>
                  </a:cubicBezTo>
                  <a:cubicBezTo>
                    <a:pt x="12311" y="4656"/>
                    <a:pt x="12311" y="4596"/>
                    <a:pt x="12347" y="4525"/>
                  </a:cubicBezTo>
                  <a:cubicBezTo>
                    <a:pt x="12398" y="4473"/>
                    <a:pt x="12494" y="4413"/>
                    <a:pt x="12627" y="4413"/>
                  </a:cubicBezTo>
                  <a:close/>
                  <a:moveTo>
                    <a:pt x="19656" y="4332"/>
                  </a:moveTo>
                  <a:cubicBezTo>
                    <a:pt x="19730" y="4332"/>
                    <a:pt x="19836" y="4381"/>
                    <a:pt x="19896" y="4465"/>
                  </a:cubicBezTo>
                  <a:cubicBezTo>
                    <a:pt x="20003" y="4584"/>
                    <a:pt x="19943" y="4632"/>
                    <a:pt x="19872" y="4656"/>
                  </a:cubicBezTo>
                  <a:cubicBezTo>
                    <a:pt x="19834" y="4677"/>
                    <a:pt x="19805" y="4692"/>
                    <a:pt x="19778" y="4692"/>
                  </a:cubicBezTo>
                  <a:cubicBezTo>
                    <a:pt x="19746" y="4692"/>
                    <a:pt x="19715" y="4672"/>
                    <a:pt x="19669" y="4620"/>
                  </a:cubicBezTo>
                  <a:cubicBezTo>
                    <a:pt x="19598" y="4537"/>
                    <a:pt x="19526" y="4441"/>
                    <a:pt x="19586" y="4358"/>
                  </a:cubicBezTo>
                  <a:cubicBezTo>
                    <a:pt x="19600" y="4341"/>
                    <a:pt x="19625" y="4332"/>
                    <a:pt x="19656" y="4332"/>
                  </a:cubicBezTo>
                  <a:close/>
                  <a:moveTo>
                    <a:pt x="11721" y="4695"/>
                  </a:moveTo>
                  <a:cubicBezTo>
                    <a:pt x="11711" y="4701"/>
                    <a:pt x="11702" y="4707"/>
                    <a:pt x="11692" y="4715"/>
                  </a:cubicBezTo>
                  <a:lnTo>
                    <a:pt x="11716" y="4703"/>
                  </a:lnTo>
                  <a:cubicBezTo>
                    <a:pt x="11718" y="4700"/>
                    <a:pt x="11719" y="4698"/>
                    <a:pt x="11721" y="4695"/>
                  </a:cubicBezTo>
                  <a:close/>
                  <a:moveTo>
                    <a:pt x="2370" y="4179"/>
                  </a:moveTo>
                  <a:cubicBezTo>
                    <a:pt x="2453" y="4179"/>
                    <a:pt x="2477" y="4382"/>
                    <a:pt x="2548" y="4477"/>
                  </a:cubicBezTo>
                  <a:cubicBezTo>
                    <a:pt x="2584" y="4537"/>
                    <a:pt x="2584" y="4572"/>
                    <a:pt x="2584" y="4596"/>
                  </a:cubicBezTo>
                  <a:cubicBezTo>
                    <a:pt x="2584" y="4608"/>
                    <a:pt x="2584" y="4644"/>
                    <a:pt x="2572" y="4656"/>
                  </a:cubicBezTo>
                  <a:cubicBezTo>
                    <a:pt x="2560" y="4679"/>
                    <a:pt x="2548" y="4715"/>
                    <a:pt x="2500" y="4727"/>
                  </a:cubicBezTo>
                  <a:cubicBezTo>
                    <a:pt x="2453" y="4727"/>
                    <a:pt x="2370" y="4715"/>
                    <a:pt x="2286" y="4596"/>
                  </a:cubicBezTo>
                  <a:cubicBezTo>
                    <a:pt x="2215" y="4489"/>
                    <a:pt x="2215" y="4370"/>
                    <a:pt x="2250" y="4298"/>
                  </a:cubicBezTo>
                  <a:cubicBezTo>
                    <a:pt x="2262" y="4251"/>
                    <a:pt x="2274" y="4227"/>
                    <a:pt x="2286" y="4215"/>
                  </a:cubicBezTo>
                  <a:cubicBezTo>
                    <a:pt x="2298" y="4191"/>
                    <a:pt x="2334" y="4179"/>
                    <a:pt x="2370" y="4179"/>
                  </a:cubicBezTo>
                  <a:close/>
                  <a:moveTo>
                    <a:pt x="13241" y="4460"/>
                  </a:moveTo>
                  <a:cubicBezTo>
                    <a:pt x="13286" y="4460"/>
                    <a:pt x="13335" y="4468"/>
                    <a:pt x="13383" y="4489"/>
                  </a:cubicBezTo>
                  <a:cubicBezTo>
                    <a:pt x="13538" y="4572"/>
                    <a:pt x="13478" y="4632"/>
                    <a:pt x="13442" y="4668"/>
                  </a:cubicBezTo>
                  <a:cubicBezTo>
                    <a:pt x="13408" y="4711"/>
                    <a:pt x="13373" y="4741"/>
                    <a:pt x="13325" y="4741"/>
                  </a:cubicBezTo>
                  <a:cubicBezTo>
                    <a:pt x="13307" y="4741"/>
                    <a:pt x="13287" y="4737"/>
                    <a:pt x="13264" y="4727"/>
                  </a:cubicBezTo>
                  <a:cubicBezTo>
                    <a:pt x="13168" y="4691"/>
                    <a:pt x="13061" y="4668"/>
                    <a:pt x="13049" y="4572"/>
                  </a:cubicBezTo>
                  <a:cubicBezTo>
                    <a:pt x="13041" y="4513"/>
                    <a:pt x="13129" y="4460"/>
                    <a:pt x="13241" y="4460"/>
                  </a:cubicBezTo>
                  <a:close/>
                  <a:moveTo>
                    <a:pt x="12092" y="4474"/>
                  </a:moveTo>
                  <a:cubicBezTo>
                    <a:pt x="12162" y="4474"/>
                    <a:pt x="12252" y="4584"/>
                    <a:pt x="12252" y="4703"/>
                  </a:cubicBezTo>
                  <a:cubicBezTo>
                    <a:pt x="12235" y="4796"/>
                    <a:pt x="12194" y="4817"/>
                    <a:pt x="12146" y="4817"/>
                  </a:cubicBezTo>
                  <a:cubicBezTo>
                    <a:pt x="12126" y="4817"/>
                    <a:pt x="12106" y="4814"/>
                    <a:pt x="12085" y="4810"/>
                  </a:cubicBezTo>
                  <a:cubicBezTo>
                    <a:pt x="12014" y="4787"/>
                    <a:pt x="11954" y="4775"/>
                    <a:pt x="11954" y="4691"/>
                  </a:cubicBezTo>
                  <a:cubicBezTo>
                    <a:pt x="11966" y="4596"/>
                    <a:pt x="11966" y="4513"/>
                    <a:pt x="12073" y="4477"/>
                  </a:cubicBezTo>
                  <a:cubicBezTo>
                    <a:pt x="12079" y="4475"/>
                    <a:pt x="12086" y="4474"/>
                    <a:pt x="12092" y="4474"/>
                  </a:cubicBezTo>
                  <a:close/>
                  <a:moveTo>
                    <a:pt x="5941" y="4584"/>
                  </a:moveTo>
                  <a:cubicBezTo>
                    <a:pt x="5998" y="4584"/>
                    <a:pt x="6044" y="4605"/>
                    <a:pt x="6060" y="4656"/>
                  </a:cubicBezTo>
                  <a:cubicBezTo>
                    <a:pt x="6072" y="4727"/>
                    <a:pt x="5977" y="4822"/>
                    <a:pt x="5882" y="4882"/>
                  </a:cubicBezTo>
                  <a:cubicBezTo>
                    <a:pt x="5847" y="4903"/>
                    <a:pt x="5819" y="4912"/>
                    <a:pt x="5794" y="4912"/>
                  </a:cubicBezTo>
                  <a:cubicBezTo>
                    <a:pt x="5751" y="4912"/>
                    <a:pt x="5717" y="4884"/>
                    <a:pt x="5679" y="4846"/>
                  </a:cubicBezTo>
                  <a:cubicBezTo>
                    <a:pt x="5656" y="4787"/>
                    <a:pt x="5596" y="4751"/>
                    <a:pt x="5727" y="4656"/>
                  </a:cubicBezTo>
                  <a:cubicBezTo>
                    <a:pt x="5797" y="4611"/>
                    <a:pt x="5876" y="4584"/>
                    <a:pt x="5941" y="4584"/>
                  </a:cubicBezTo>
                  <a:close/>
                  <a:moveTo>
                    <a:pt x="9927" y="4647"/>
                  </a:moveTo>
                  <a:cubicBezTo>
                    <a:pt x="9964" y="4647"/>
                    <a:pt x="9995" y="4661"/>
                    <a:pt x="10013" y="4691"/>
                  </a:cubicBezTo>
                  <a:cubicBezTo>
                    <a:pt x="10073" y="4727"/>
                    <a:pt x="9966" y="4870"/>
                    <a:pt x="9942" y="4941"/>
                  </a:cubicBezTo>
                  <a:cubicBezTo>
                    <a:pt x="9906" y="5001"/>
                    <a:pt x="9882" y="5013"/>
                    <a:pt x="9787" y="5049"/>
                  </a:cubicBezTo>
                  <a:cubicBezTo>
                    <a:pt x="9769" y="5055"/>
                    <a:pt x="9751" y="5057"/>
                    <a:pt x="9735" y="5057"/>
                  </a:cubicBezTo>
                  <a:cubicBezTo>
                    <a:pt x="9719" y="5057"/>
                    <a:pt x="9704" y="5055"/>
                    <a:pt x="9692" y="5049"/>
                  </a:cubicBezTo>
                  <a:cubicBezTo>
                    <a:pt x="9656" y="5025"/>
                    <a:pt x="9620" y="4953"/>
                    <a:pt x="9668" y="4846"/>
                  </a:cubicBezTo>
                  <a:cubicBezTo>
                    <a:pt x="9741" y="4716"/>
                    <a:pt x="9848" y="4647"/>
                    <a:pt x="9927" y="4647"/>
                  </a:cubicBezTo>
                  <a:close/>
                  <a:moveTo>
                    <a:pt x="11216" y="3854"/>
                  </a:moveTo>
                  <a:cubicBezTo>
                    <a:pt x="11298" y="3854"/>
                    <a:pt x="11491" y="3957"/>
                    <a:pt x="11549" y="4132"/>
                  </a:cubicBezTo>
                  <a:cubicBezTo>
                    <a:pt x="11597" y="4298"/>
                    <a:pt x="11549" y="4346"/>
                    <a:pt x="11502" y="4358"/>
                  </a:cubicBezTo>
                  <a:cubicBezTo>
                    <a:pt x="11573" y="4370"/>
                    <a:pt x="11656" y="4453"/>
                    <a:pt x="11716" y="4525"/>
                  </a:cubicBezTo>
                  <a:cubicBezTo>
                    <a:pt x="11784" y="4593"/>
                    <a:pt x="11755" y="4639"/>
                    <a:pt x="11721" y="4695"/>
                  </a:cubicBezTo>
                  <a:lnTo>
                    <a:pt x="11721" y="4695"/>
                  </a:lnTo>
                  <a:cubicBezTo>
                    <a:pt x="11745" y="4681"/>
                    <a:pt x="11768" y="4673"/>
                    <a:pt x="11790" y="4673"/>
                  </a:cubicBezTo>
                  <a:cubicBezTo>
                    <a:pt x="11815" y="4673"/>
                    <a:pt x="11838" y="4682"/>
                    <a:pt x="11859" y="4703"/>
                  </a:cubicBezTo>
                  <a:cubicBezTo>
                    <a:pt x="11918" y="4763"/>
                    <a:pt x="11895" y="4882"/>
                    <a:pt x="11859" y="4965"/>
                  </a:cubicBezTo>
                  <a:cubicBezTo>
                    <a:pt x="11840" y="5041"/>
                    <a:pt x="11798" y="5064"/>
                    <a:pt x="11739" y="5064"/>
                  </a:cubicBezTo>
                  <a:cubicBezTo>
                    <a:pt x="11724" y="5064"/>
                    <a:pt x="11709" y="5063"/>
                    <a:pt x="11692" y="5060"/>
                  </a:cubicBezTo>
                  <a:cubicBezTo>
                    <a:pt x="11621" y="5060"/>
                    <a:pt x="11549" y="5049"/>
                    <a:pt x="11597" y="4894"/>
                  </a:cubicBezTo>
                  <a:cubicBezTo>
                    <a:pt x="11609" y="4834"/>
                    <a:pt x="11656" y="4787"/>
                    <a:pt x="11680" y="4751"/>
                  </a:cubicBezTo>
                  <a:lnTo>
                    <a:pt x="11680" y="4751"/>
                  </a:lnTo>
                  <a:cubicBezTo>
                    <a:pt x="11662" y="4760"/>
                    <a:pt x="11645" y="4768"/>
                    <a:pt x="11625" y="4768"/>
                  </a:cubicBezTo>
                  <a:cubicBezTo>
                    <a:pt x="11594" y="4768"/>
                    <a:pt x="11555" y="4749"/>
                    <a:pt x="11490" y="4691"/>
                  </a:cubicBezTo>
                  <a:cubicBezTo>
                    <a:pt x="11371" y="4572"/>
                    <a:pt x="11359" y="4406"/>
                    <a:pt x="11442" y="4358"/>
                  </a:cubicBezTo>
                  <a:cubicBezTo>
                    <a:pt x="11371" y="4358"/>
                    <a:pt x="11323" y="4346"/>
                    <a:pt x="11275" y="4215"/>
                  </a:cubicBezTo>
                  <a:cubicBezTo>
                    <a:pt x="11240" y="4060"/>
                    <a:pt x="11121" y="3953"/>
                    <a:pt x="11180" y="3870"/>
                  </a:cubicBezTo>
                  <a:cubicBezTo>
                    <a:pt x="11185" y="3859"/>
                    <a:pt x="11197" y="3854"/>
                    <a:pt x="11216" y="3854"/>
                  </a:cubicBezTo>
                  <a:close/>
                  <a:moveTo>
                    <a:pt x="7008" y="4667"/>
                  </a:moveTo>
                  <a:cubicBezTo>
                    <a:pt x="7079" y="4667"/>
                    <a:pt x="7130" y="4686"/>
                    <a:pt x="7144" y="4727"/>
                  </a:cubicBezTo>
                  <a:cubicBezTo>
                    <a:pt x="7168" y="4822"/>
                    <a:pt x="6930" y="4930"/>
                    <a:pt x="6739" y="5025"/>
                  </a:cubicBezTo>
                  <a:cubicBezTo>
                    <a:pt x="6663" y="5067"/>
                    <a:pt x="6653" y="5073"/>
                    <a:pt x="6636" y="5073"/>
                  </a:cubicBezTo>
                  <a:cubicBezTo>
                    <a:pt x="6630" y="5073"/>
                    <a:pt x="6622" y="5072"/>
                    <a:pt x="6608" y="5072"/>
                  </a:cubicBezTo>
                  <a:cubicBezTo>
                    <a:pt x="6572" y="5072"/>
                    <a:pt x="6549" y="5084"/>
                    <a:pt x="6501" y="5084"/>
                  </a:cubicBezTo>
                  <a:cubicBezTo>
                    <a:pt x="6453" y="5084"/>
                    <a:pt x="6418" y="5084"/>
                    <a:pt x="6394" y="5025"/>
                  </a:cubicBezTo>
                  <a:cubicBezTo>
                    <a:pt x="6370" y="4965"/>
                    <a:pt x="6453" y="4834"/>
                    <a:pt x="6584" y="4787"/>
                  </a:cubicBezTo>
                  <a:cubicBezTo>
                    <a:pt x="6730" y="4714"/>
                    <a:pt x="6895" y="4667"/>
                    <a:pt x="7008" y="4667"/>
                  </a:cubicBezTo>
                  <a:close/>
                  <a:moveTo>
                    <a:pt x="3417" y="4822"/>
                  </a:moveTo>
                  <a:cubicBezTo>
                    <a:pt x="3679" y="4834"/>
                    <a:pt x="3655" y="4906"/>
                    <a:pt x="3643" y="4989"/>
                  </a:cubicBezTo>
                  <a:cubicBezTo>
                    <a:pt x="3634" y="5048"/>
                    <a:pt x="3608" y="5090"/>
                    <a:pt x="3499" y="5090"/>
                  </a:cubicBezTo>
                  <a:cubicBezTo>
                    <a:pt x="3476" y="5090"/>
                    <a:pt x="3449" y="5089"/>
                    <a:pt x="3417" y="5084"/>
                  </a:cubicBezTo>
                  <a:cubicBezTo>
                    <a:pt x="3316" y="5084"/>
                    <a:pt x="3214" y="5098"/>
                    <a:pt x="3134" y="5098"/>
                  </a:cubicBezTo>
                  <a:cubicBezTo>
                    <a:pt x="3064" y="5098"/>
                    <a:pt x="3011" y="5087"/>
                    <a:pt x="2989" y="5049"/>
                  </a:cubicBezTo>
                  <a:cubicBezTo>
                    <a:pt x="2941" y="4989"/>
                    <a:pt x="3167" y="4822"/>
                    <a:pt x="3417" y="4822"/>
                  </a:cubicBezTo>
                  <a:close/>
                  <a:moveTo>
                    <a:pt x="22268" y="4890"/>
                  </a:moveTo>
                  <a:cubicBezTo>
                    <a:pt x="22284" y="4890"/>
                    <a:pt x="22299" y="4891"/>
                    <a:pt x="22312" y="4894"/>
                  </a:cubicBezTo>
                  <a:cubicBezTo>
                    <a:pt x="22348" y="4953"/>
                    <a:pt x="22324" y="5001"/>
                    <a:pt x="22289" y="5060"/>
                  </a:cubicBezTo>
                  <a:cubicBezTo>
                    <a:pt x="22261" y="5106"/>
                    <a:pt x="22234" y="5144"/>
                    <a:pt x="22197" y="5144"/>
                  </a:cubicBezTo>
                  <a:cubicBezTo>
                    <a:pt x="22185" y="5144"/>
                    <a:pt x="22172" y="5140"/>
                    <a:pt x="22158" y="5132"/>
                  </a:cubicBezTo>
                  <a:cubicBezTo>
                    <a:pt x="22098" y="5108"/>
                    <a:pt x="22051" y="5049"/>
                    <a:pt x="22110" y="4953"/>
                  </a:cubicBezTo>
                  <a:cubicBezTo>
                    <a:pt x="22147" y="4907"/>
                    <a:pt x="22213" y="4890"/>
                    <a:pt x="22268" y="4890"/>
                  </a:cubicBezTo>
                  <a:close/>
                  <a:moveTo>
                    <a:pt x="12728" y="4954"/>
                  </a:moveTo>
                  <a:cubicBezTo>
                    <a:pt x="12756" y="4954"/>
                    <a:pt x="12785" y="4958"/>
                    <a:pt x="12811" y="4965"/>
                  </a:cubicBezTo>
                  <a:cubicBezTo>
                    <a:pt x="12883" y="5013"/>
                    <a:pt x="12859" y="5060"/>
                    <a:pt x="12823" y="5132"/>
                  </a:cubicBezTo>
                  <a:cubicBezTo>
                    <a:pt x="12805" y="5176"/>
                    <a:pt x="12781" y="5221"/>
                    <a:pt x="12735" y="5221"/>
                  </a:cubicBezTo>
                  <a:cubicBezTo>
                    <a:pt x="12720" y="5221"/>
                    <a:pt x="12702" y="5215"/>
                    <a:pt x="12680" y="5203"/>
                  </a:cubicBezTo>
                  <a:cubicBezTo>
                    <a:pt x="12585" y="5168"/>
                    <a:pt x="12526" y="5108"/>
                    <a:pt x="12573" y="5013"/>
                  </a:cubicBezTo>
                  <a:cubicBezTo>
                    <a:pt x="12606" y="4972"/>
                    <a:pt x="12666" y="4954"/>
                    <a:pt x="12728" y="4954"/>
                  </a:cubicBezTo>
                  <a:close/>
                  <a:moveTo>
                    <a:pt x="5296" y="4943"/>
                  </a:moveTo>
                  <a:cubicBezTo>
                    <a:pt x="5324" y="4943"/>
                    <a:pt x="5350" y="4953"/>
                    <a:pt x="5370" y="4977"/>
                  </a:cubicBezTo>
                  <a:cubicBezTo>
                    <a:pt x="5418" y="5037"/>
                    <a:pt x="5370" y="5180"/>
                    <a:pt x="5287" y="5263"/>
                  </a:cubicBezTo>
                  <a:lnTo>
                    <a:pt x="5239" y="5275"/>
                  </a:lnTo>
                  <a:lnTo>
                    <a:pt x="5120" y="5275"/>
                  </a:lnTo>
                  <a:cubicBezTo>
                    <a:pt x="5072" y="5275"/>
                    <a:pt x="5025" y="5275"/>
                    <a:pt x="5001" y="5263"/>
                  </a:cubicBezTo>
                  <a:lnTo>
                    <a:pt x="5001" y="5191"/>
                  </a:lnTo>
                  <a:cubicBezTo>
                    <a:pt x="5013" y="5144"/>
                    <a:pt x="5048" y="5120"/>
                    <a:pt x="5060" y="5084"/>
                  </a:cubicBezTo>
                  <a:cubicBezTo>
                    <a:pt x="5137" y="5008"/>
                    <a:pt x="5226" y="4943"/>
                    <a:pt x="5296" y="4943"/>
                  </a:cubicBezTo>
                  <a:close/>
                  <a:moveTo>
                    <a:pt x="9122" y="4844"/>
                  </a:moveTo>
                  <a:cubicBezTo>
                    <a:pt x="9136" y="4844"/>
                    <a:pt x="9152" y="4845"/>
                    <a:pt x="9168" y="4846"/>
                  </a:cubicBezTo>
                  <a:cubicBezTo>
                    <a:pt x="9287" y="4870"/>
                    <a:pt x="9418" y="4930"/>
                    <a:pt x="9525" y="5049"/>
                  </a:cubicBezTo>
                  <a:cubicBezTo>
                    <a:pt x="9609" y="5144"/>
                    <a:pt x="9632" y="5227"/>
                    <a:pt x="9632" y="5263"/>
                  </a:cubicBezTo>
                  <a:cubicBezTo>
                    <a:pt x="9609" y="5311"/>
                    <a:pt x="9585" y="5311"/>
                    <a:pt x="9537" y="5322"/>
                  </a:cubicBezTo>
                  <a:cubicBezTo>
                    <a:pt x="9510" y="5334"/>
                    <a:pt x="9488" y="5342"/>
                    <a:pt x="9467" y="5342"/>
                  </a:cubicBezTo>
                  <a:cubicBezTo>
                    <a:pt x="9422" y="5342"/>
                    <a:pt x="9379" y="5308"/>
                    <a:pt x="9299" y="5203"/>
                  </a:cubicBezTo>
                  <a:cubicBezTo>
                    <a:pt x="9168" y="5060"/>
                    <a:pt x="8977" y="5001"/>
                    <a:pt x="8977" y="4894"/>
                  </a:cubicBezTo>
                  <a:cubicBezTo>
                    <a:pt x="8977" y="4873"/>
                    <a:pt x="9031" y="4844"/>
                    <a:pt x="9122" y="4844"/>
                  </a:cubicBezTo>
                  <a:close/>
                  <a:moveTo>
                    <a:pt x="20754" y="4714"/>
                  </a:moveTo>
                  <a:cubicBezTo>
                    <a:pt x="20834" y="4714"/>
                    <a:pt x="20925" y="4814"/>
                    <a:pt x="21027" y="4882"/>
                  </a:cubicBezTo>
                  <a:cubicBezTo>
                    <a:pt x="21134" y="4953"/>
                    <a:pt x="21122" y="5001"/>
                    <a:pt x="21086" y="5060"/>
                  </a:cubicBezTo>
                  <a:cubicBezTo>
                    <a:pt x="21134" y="5120"/>
                    <a:pt x="21193" y="5180"/>
                    <a:pt x="21277" y="5239"/>
                  </a:cubicBezTo>
                  <a:cubicBezTo>
                    <a:pt x="21431" y="5358"/>
                    <a:pt x="21431" y="5382"/>
                    <a:pt x="21396" y="5465"/>
                  </a:cubicBezTo>
                  <a:cubicBezTo>
                    <a:pt x="21382" y="5499"/>
                    <a:pt x="21361" y="5540"/>
                    <a:pt x="21304" y="5540"/>
                  </a:cubicBezTo>
                  <a:cubicBezTo>
                    <a:pt x="21258" y="5540"/>
                    <a:pt x="21191" y="5515"/>
                    <a:pt x="21086" y="5441"/>
                  </a:cubicBezTo>
                  <a:cubicBezTo>
                    <a:pt x="20979" y="5358"/>
                    <a:pt x="20896" y="5239"/>
                    <a:pt x="20884" y="5120"/>
                  </a:cubicBezTo>
                  <a:lnTo>
                    <a:pt x="20884" y="5084"/>
                  </a:lnTo>
                  <a:cubicBezTo>
                    <a:pt x="20860" y="5084"/>
                    <a:pt x="20860" y="5084"/>
                    <a:pt x="20848" y="5072"/>
                  </a:cubicBezTo>
                  <a:cubicBezTo>
                    <a:pt x="20669" y="4953"/>
                    <a:pt x="20622" y="4739"/>
                    <a:pt x="20741" y="4715"/>
                  </a:cubicBezTo>
                  <a:cubicBezTo>
                    <a:pt x="20745" y="4715"/>
                    <a:pt x="20750" y="4714"/>
                    <a:pt x="20754" y="4714"/>
                  </a:cubicBezTo>
                  <a:close/>
                  <a:moveTo>
                    <a:pt x="8855" y="5290"/>
                  </a:moveTo>
                  <a:cubicBezTo>
                    <a:pt x="8920" y="5290"/>
                    <a:pt x="8996" y="5310"/>
                    <a:pt x="9061" y="5358"/>
                  </a:cubicBezTo>
                  <a:cubicBezTo>
                    <a:pt x="9192" y="5465"/>
                    <a:pt x="9132" y="5525"/>
                    <a:pt x="9073" y="5549"/>
                  </a:cubicBezTo>
                  <a:cubicBezTo>
                    <a:pt x="9038" y="5576"/>
                    <a:pt x="9012" y="5596"/>
                    <a:pt x="8977" y="5596"/>
                  </a:cubicBezTo>
                  <a:cubicBezTo>
                    <a:pt x="8952" y="5596"/>
                    <a:pt x="8922" y="5586"/>
                    <a:pt x="8882" y="5561"/>
                  </a:cubicBezTo>
                  <a:cubicBezTo>
                    <a:pt x="8811" y="5501"/>
                    <a:pt x="8704" y="5465"/>
                    <a:pt x="8716" y="5358"/>
                  </a:cubicBezTo>
                  <a:cubicBezTo>
                    <a:pt x="8716" y="5319"/>
                    <a:pt x="8776" y="5290"/>
                    <a:pt x="8855" y="5290"/>
                  </a:cubicBezTo>
                  <a:close/>
                  <a:moveTo>
                    <a:pt x="2917" y="5322"/>
                  </a:moveTo>
                  <a:cubicBezTo>
                    <a:pt x="3143" y="5322"/>
                    <a:pt x="3155" y="5382"/>
                    <a:pt x="3143" y="5465"/>
                  </a:cubicBezTo>
                  <a:cubicBezTo>
                    <a:pt x="3143" y="5537"/>
                    <a:pt x="3120" y="5596"/>
                    <a:pt x="2905" y="5596"/>
                  </a:cubicBezTo>
                  <a:cubicBezTo>
                    <a:pt x="2691" y="5596"/>
                    <a:pt x="2465" y="5561"/>
                    <a:pt x="2453" y="5465"/>
                  </a:cubicBezTo>
                  <a:cubicBezTo>
                    <a:pt x="2453" y="5382"/>
                    <a:pt x="2679" y="5322"/>
                    <a:pt x="2917" y="5322"/>
                  </a:cubicBezTo>
                  <a:close/>
                  <a:moveTo>
                    <a:pt x="7523" y="5101"/>
                  </a:moveTo>
                  <a:cubicBezTo>
                    <a:pt x="7599" y="5101"/>
                    <a:pt x="7763" y="5289"/>
                    <a:pt x="7763" y="5525"/>
                  </a:cubicBezTo>
                  <a:cubicBezTo>
                    <a:pt x="7754" y="5702"/>
                    <a:pt x="7706" y="5734"/>
                    <a:pt x="7647" y="5734"/>
                  </a:cubicBezTo>
                  <a:cubicBezTo>
                    <a:pt x="7627" y="5734"/>
                    <a:pt x="7606" y="5730"/>
                    <a:pt x="7584" y="5727"/>
                  </a:cubicBezTo>
                  <a:cubicBezTo>
                    <a:pt x="7501" y="5715"/>
                    <a:pt x="7453" y="5703"/>
                    <a:pt x="7465" y="5525"/>
                  </a:cubicBezTo>
                  <a:cubicBezTo>
                    <a:pt x="7465" y="5346"/>
                    <a:pt x="7394" y="5168"/>
                    <a:pt x="7501" y="5108"/>
                  </a:cubicBezTo>
                  <a:cubicBezTo>
                    <a:pt x="7507" y="5103"/>
                    <a:pt x="7514" y="5101"/>
                    <a:pt x="7523" y="5101"/>
                  </a:cubicBezTo>
                  <a:close/>
                  <a:moveTo>
                    <a:pt x="12207" y="5108"/>
                  </a:moveTo>
                  <a:cubicBezTo>
                    <a:pt x="12329" y="5108"/>
                    <a:pt x="12477" y="5153"/>
                    <a:pt x="12597" y="5227"/>
                  </a:cubicBezTo>
                  <a:cubicBezTo>
                    <a:pt x="12692" y="5287"/>
                    <a:pt x="12740" y="5346"/>
                    <a:pt x="12764" y="5382"/>
                  </a:cubicBezTo>
                  <a:cubicBezTo>
                    <a:pt x="12790" y="5379"/>
                    <a:pt x="12818" y="5378"/>
                    <a:pt x="12846" y="5378"/>
                  </a:cubicBezTo>
                  <a:cubicBezTo>
                    <a:pt x="12942" y="5378"/>
                    <a:pt x="13046" y="5395"/>
                    <a:pt x="13157" y="5441"/>
                  </a:cubicBezTo>
                  <a:cubicBezTo>
                    <a:pt x="13442" y="5584"/>
                    <a:pt x="13383" y="5656"/>
                    <a:pt x="13335" y="5703"/>
                  </a:cubicBezTo>
                  <a:cubicBezTo>
                    <a:pt x="13307" y="5732"/>
                    <a:pt x="13283" y="5750"/>
                    <a:pt x="13246" y="5750"/>
                  </a:cubicBezTo>
                  <a:cubicBezTo>
                    <a:pt x="13206" y="5750"/>
                    <a:pt x="13148" y="5729"/>
                    <a:pt x="13049" y="5680"/>
                  </a:cubicBezTo>
                  <a:cubicBezTo>
                    <a:pt x="12895" y="5620"/>
                    <a:pt x="12740" y="5596"/>
                    <a:pt x="12645" y="5561"/>
                  </a:cubicBezTo>
                  <a:cubicBezTo>
                    <a:pt x="12597" y="5561"/>
                    <a:pt x="12561" y="5525"/>
                    <a:pt x="12442" y="5441"/>
                  </a:cubicBezTo>
                  <a:cubicBezTo>
                    <a:pt x="12228" y="5299"/>
                    <a:pt x="11966" y="5322"/>
                    <a:pt x="11918" y="5239"/>
                  </a:cubicBezTo>
                  <a:cubicBezTo>
                    <a:pt x="11906" y="5203"/>
                    <a:pt x="11978" y="5144"/>
                    <a:pt x="12109" y="5120"/>
                  </a:cubicBezTo>
                  <a:cubicBezTo>
                    <a:pt x="12138" y="5112"/>
                    <a:pt x="12171" y="5108"/>
                    <a:pt x="12207" y="5108"/>
                  </a:cubicBezTo>
                  <a:close/>
                  <a:moveTo>
                    <a:pt x="6766" y="5495"/>
                  </a:moveTo>
                  <a:cubicBezTo>
                    <a:pt x="6814" y="5495"/>
                    <a:pt x="6852" y="5513"/>
                    <a:pt x="6870" y="5561"/>
                  </a:cubicBezTo>
                  <a:cubicBezTo>
                    <a:pt x="6906" y="5644"/>
                    <a:pt x="6834" y="5739"/>
                    <a:pt x="6739" y="5775"/>
                  </a:cubicBezTo>
                  <a:cubicBezTo>
                    <a:pt x="6719" y="5783"/>
                    <a:pt x="6702" y="5787"/>
                    <a:pt x="6687" y="5787"/>
                  </a:cubicBezTo>
                  <a:cubicBezTo>
                    <a:pt x="6638" y="5787"/>
                    <a:pt x="6609" y="5749"/>
                    <a:pt x="6572" y="5703"/>
                  </a:cubicBezTo>
                  <a:cubicBezTo>
                    <a:pt x="6537" y="5644"/>
                    <a:pt x="6501" y="5596"/>
                    <a:pt x="6608" y="5537"/>
                  </a:cubicBezTo>
                  <a:cubicBezTo>
                    <a:pt x="6662" y="5513"/>
                    <a:pt x="6718" y="5495"/>
                    <a:pt x="6766" y="5495"/>
                  </a:cubicBezTo>
                  <a:close/>
                  <a:moveTo>
                    <a:pt x="22090" y="5529"/>
                  </a:moveTo>
                  <a:cubicBezTo>
                    <a:pt x="22107" y="5529"/>
                    <a:pt x="22125" y="5535"/>
                    <a:pt x="22146" y="5549"/>
                  </a:cubicBezTo>
                  <a:cubicBezTo>
                    <a:pt x="22217" y="5596"/>
                    <a:pt x="22312" y="5620"/>
                    <a:pt x="22289" y="5727"/>
                  </a:cubicBezTo>
                  <a:cubicBezTo>
                    <a:pt x="22281" y="5788"/>
                    <a:pt x="22221" y="5819"/>
                    <a:pt x="22148" y="5819"/>
                  </a:cubicBezTo>
                  <a:cubicBezTo>
                    <a:pt x="22105" y="5819"/>
                    <a:pt x="22058" y="5809"/>
                    <a:pt x="22015" y="5787"/>
                  </a:cubicBezTo>
                  <a:cubicBezTo>
                    <a:pt x="21896" y="5727"/>
                    <a:pt x="21931" y="5668"/>
                    <a:pt x="21979" y="5608"/>
                  </a:cubicBezTo>
                  <a:cubicBezTo>
                    <a:pt x="22013" y="5566"/>
                    <a:pt x="22047" y="5529"/>
                    <a:pt x="22090" y="5529"/>
                  </a:cubicBezTo>
                  <a:close/>
                  <a:moveTo>
                    <a:pt x="8119" y="5551"/>
                  </a:moveTo>
                  <a:cubicBezTo>
                    <a:pt x="8155" y="5551"/>
                    <a:pt x="8192" y="5554"/>
                    <a:pt x="8227" y="5561"/>
                  </a:cubicBezTo>
                  <a:cubicBezTo>
                    <a:pt x="8501" y="5644"/>
                    <a:pt x="8454" y="5727"/>
                    <a:pt x="8418" y="5775"/>
                  </a:cubicBezTo>
                  <a:cubicBezTo>
                    <a:pt x="8395" y="5821"/>
                    <a:pt x="8372" y="5842"/>
                    <a:pt x="8312" y="5842"/>
                  </a:cubicBezTo>
                  <a:cubicBezTo>
                    <a:pt x="8278" y="5842"/>
                    <a:pt x="8232" y="5835"/>
                    <a:pt x="8168" y="5822"/>
                  </a:cubicBezTo>
                  <a:cubicBezTo>
                    <a:pt x="7989" y="5775"/>
                    <a:pt x="7799" y="5822"/>
                    <a:pt x="7751" y="5727"/>
                  </a:cubicBezTo>
                  <a:cubicBezTo>
                    <a:pt x="7727" y="5715"/>
                    <a:pt x="7763" y="5656"/>
                    <a:pt x="7858" y="5608"/>
                  </a:cubicBezTo>
                  <a:cubicBezTo>
                    <a:pt x="7919" y="5573"/>
                    <a:pt x="8019" y="5551"/>
                    <a:pt x="8119" y="5551"/>
                  </a:cubicBezTo>
                  <a:close/>
                  <a:moveTo>
                    <a:pt x="5238" y="5498"/>
                  </a:moveTo>
                  <a:cubicBezTo>
                    <a:pt x="5261" y="5498"/>
                    <a:pt x="5282" y="5506"/>
                    <a:pt x="5298" y="5525"/>
                  </a:cubicBezTo>
                  <a:cubicBezTo>
                    <a:pt x="5358" y="5561"/>
                    <a:pt x="5298" y="5715"/>
                    <a:pt x="5239" y="5834"/>
                  </a:cubicBezTo>
                  <a:cubicBezTo>
                    <a:pt x="5194" y="5925"/>
                    <a:pt x="5155" y="5947"/>
                    <a:pt x="5103" y="5947"/>
                  </a:cubicBezTo>
                  <a:cubicBezTo>
                    <a:pt x="5086" y="5947"/>
                    <a:pt x="5068" y="5944"/>
                    <a:pt x="5048" y="5942"/>
                  </a:cubicBezTo>
                  <a:cubicBezTo>
                    <a:pt x="4989" y="5918"/>
                    <a:pt x="4906" y="5894"/>
                    <a:pt x="4989" y="5727"/>
                  </a:cubicBezTo>
                  <a:cubicBezTo>
                    <a:pt x="5044" y="5598"/>
                    <a:pt x="5157" y="5498"/>
                    <a:pt x="5238" y="5498"/>
                  </a:cubicBezTo>
                  <a:close/>
                  <a:moveTo>
                    <a:pt x="10001" y="5549"/>
                  </a:moveTo>
                  <a:cubicBezTo>
                    <a:pt x="10085" y="5549"/>
                    <a:pt x="10168" y="5584"/>
                    <a:pt x="10192" y="5620"/>
                  </a:cubicBezTo>
                  <a:cubicBezTo>
                    <a:pt x="10228" y="5656"/>
                    <a:pt x="10240" y="5668"/>
                    <a:pt x="10204" y="5703"/>
                  </a:cubicBezTo>
                  <a:cubicBezTo>
                    <a:pt x="10192" y="5715"/>
                    <a:pt x="10120" y="5715"/>
                    <a:pt x="10013" y="5739"/>
                  </a:cubicBezTo>
                  <a:cubicBezTo>
                    <a:pt x="9906" y="5775"/>
                    <a:pt x="9763" y="5834"/>
                    <a:pt x="9644" y="5906"/>
                  </a:cubicBezTo>
                  <a:cubicBezTo>
                    <a:pt x="9513" y="5977"/>
                    <a:pt x="9537" y="5965"/>
                    <a:pt x="9489" y="5977"/>
                  </a:cubicBezTo>
                  <a:cubicBezTo>
                    <a:pt x="9466" y="6001"/>
                    <a:pt x="9454" y="6013"/>
                    <a:pt x="9406" y="6025"/>
                  </a:cubicBezTo>
                  <a:cubicBezTo>
                    <a:pt x="9388" y="6031"/>
                    <a:pt x="9373" y="6034"/>
                    <a:pt x="9358" y="6034"/>
                  </a:cubicBezTo>
                  <a:cubicBezTo>
                    <a:pt x="9344" y="6034"/>
                    <a:pt x="9329" y="6031"/>
                    <a:pt x="9311" y="6025"/>
                  </a:cubicBezTo>
                  <a:lnTo>
                    <a:pt x="9275" y="6025"/>
                  </a:lnTo>
                  <a:cubicBezTo>
                    <a:pt x="9180" y="6037"/>
                    <a:pt x="9049" y="6073"/>
                    <a:pt x="8989" y="6073"/>
                  </a:cubicBezTo>
                  <a:lnTo>
                    <a:pt x="8835" y="6073"/>
                  </a:lnTo>
                  <a:cubicBezTo>
                    <a:pt x="8823" y="6073"/>
                    <a:pt x="8799" y="6061"/>
                    <a:pt x="8811" y="6013"/>
                  </a:cubicBezTo>
                  <a:cubicBezTo>
                    <a:pt x="8811" y="5965"/>
                    <a:pt x="8858" y="5918"/>
                    <a:pt x="8894" y="5894"/>
                  </a:cubicBezTo>
                  <a:cubicBezTo>
                    <a:pt x="9001" y="5834"/>
                    <a:pt x="9097" y="5787"/>
                    <a:pt x="9251" y="5775"/>
                  </a:cubicBezTo>
                  <a:lnTo>
                    <a:pt x="9370" y="5775"/>
                  </a:lnTo>
                  <a:cubicBezTo>
                    <a:pt x="9406" y="5763"/>
                    <a:pt x="9418" y="5727"/>
                    <a:pt x="9454" y="5715"/>
                  </a:cubicBezTo>
                  <a:cubicBezTo>
                    <a:pt x="9466" y="5703"/>
                    <a:pt x="9489" y="5680"/>
                    <a:pt x="9513" y="5680"/>
                  </a:cubicBezTo>
                  <a:cubicBezTo>
                    <a:pt x="9668" y="5596"/>
                    <a:pt x="9847" y="5549"/>
                    <a:pt x="10001" y="5549"/>
                  </a:cubicBezTo>
                  <a:close/>
                  <a:moveTo>
                    <a:pt x="8525" y="5858"/>
                  </a:moveTo>
                  <a:cubicBezTo>
                    <a:pt x="8739" y="5858"/>
                    <a:pt x="8716" y="5942"/>
                    <a:pt x="8692" y="6001"/>
                  </a:cubicBezTo>
                  <a:cubicBezTo>
                    <a:pt x="8680" y="6073"/>
                    <a:pt x="8644" y="6108"/>
                    <a:pt x="8513" y="6108"/>
                  </a:cubicBezTo>
                  <a:cubicBezTo>
                    <a:pt x="8416" y="6108"/>
                    <a:pt x="8329" y="6131"/>
                    <a:pt x="8262" y="6131"/>
                  </a:cubicBezTo>
                  <a:cubicBezTo>
                    <a:pt x="8223" y="6131"/>
                    <a:pt x="8190" y="6123"/>
                    <a:pt x="8168" y="6096"/>
                  </a:cubicBezTo>
                  <a:cubicBezTo>
                    <a:pt x="8144" y="6073"/>
                    <a:pt x="8168" y="6013"/>
                    <a:pt x="8239" y="5953"/>
                  </a:cubicBezTo>
                  <a:cubicBezTo>
                    <a:pt x="8299" y="5906"/>
                    <a:pt x="8394" y="5858"/>
                    <a:pt x="8513" y="5858"/>
                  </a:cubicBezTo>
                  <a:close/>
                  <a:moveTo>
                    <a:pt x="3572" y="5775"/>
                  </a:moveTo>
                  <a:cubicBezTo>
                    <a:pt x="3643" y="5775"/>
                    <a:pt x="3763" y="5799"/>
                    <a:pt x="3858" y="5882"/>
                  </a:cubicBezTo>
                  <a:cubicBezTo>
                    <a:pt x="4013" y="6025"/>
                    <a:pt x="3941" y="6084"/>
                    <a:pt x="3882" y="6096"/>
                  </a:cubicBezTo>
                  <a:cubicBezTo>
                    <a:pt x="3843" y="6119"/>
                    <a:pt x="3820" y="6133"/>
                    <a:pt x="3792" y="6133"/>
                  </a:cubicBezTo>
                  <a:cubicBezTo>
                    <a:pt x="3776" y="6133"/>
                    <a:pt x="3760" y="6129"/>
                    <a:pt x="3739" y="6120"/>
                  </a:cubicBezTo>
                  <a:cubicBezTo>
                    <a:pt x="3715" y="6096"/>
                    <a:pt x="3691" y="6096"/>
                    <a:pt x="3679" y="6073"/>
                  </a:cubicBezTo>
                  <a:cubicBezTo>
                    <a:pt x="3584" y="6001"/>
                    <a:pt x="3453" y="5965"/>
                    <a:pt x="3441" y="5858"/>
                  </a:cubicBezTo>
                  <a:cubicBezTo>
                    <a:pt x="3441" y="5834"/>
                    <a:pt x="3465" y="5799"/>
                    <a:pt x="3513" y="5787"/>
                  </a:cubicBezTo>
                  <a:cubicBezTo>
                    <a:pt x="3524" y="5787"/>
                    <a:pt x="3560" y="5775"/>
                    <a:pt x="3572" y="5775"/>
                  </a:cubicBezTo>
                  <a:close/>
                  <a:moveTo>
                    <a:pt x="2441" y="5257"/>
                  </a:moveTo>
                  <a:cubicBezTo>
                    <a:pt x="2451" y="5257"/>
                    <a:pt x="2459" y="5259"/>
                    <a:pt x="2465" y="5263"/>
                  </a:cubicBezTo>
                  <a:cubicBezTo>
                    <a:pt x="2512" y="5311"/>
                    <a:pt x="2381" y="5561"/>
                    <a:pt x="2405" y="5822"/>
                  </a:cubicBezTo>
                  <a:cubicBezTo>
                    <a:pt x="2429" y="5906"/>
                    <a:pt x="2429" y="5965"/>
                    <a:pt x="2429" y="6001"/>
                  </a:cubicBezTo>
                  <a:cubicBezTo>
                    <a:pt x="2429" y="6073"/>
                    <a:pt x="2393" y="6084"/>
                    <a:pt x="2346" y="6120"/>
                  </a:cubicBezTo>
                  <a:cubicBezTo>
                    <a:pt x="2325" y="6127"/>
                    <a:pt x="2304" y="6134"/>
                    <a:pt x="2282" y="6134"/>
                  </a:cubicBezTo>
                  <a:cubicBezTo>
                    <a:pt x="2265" y="6134"/>
                    <a:pt x="2247" y="6130"/>
                    <a:pt x="2227" y="6120"/>
                  </a:cubicBezTo>
                  <a:cubicBezTo>
                    <a:pt x="2191" y="6084"/>
                    <a:pt x="2131" y="6013"/>
                    <a:pt x="2108" y="5834"/>
                  </a:cubicBezTo>
                  <a:cubicBezTo>
                    <a:pt x="2108" y="5763"/>
                    <a:pt x="2108" y="5668"/>
                    <a:pt x="2143" y="5596"/>
                  </a:cubicBezTo>
                  <a:cubicBezTo>
                    <a:pt x="2155" y="5501"/>
                    <a:pt x="2203" y="5430"/>
                    <a:pt x="2250" y="5382"/>
                  </a:cubicBezTo>
                  <a:cubicBezTo>
                    <a:pt x="2319" y="5303"/>
                    <a:pt x="2397" y="5257"/>
                    <a:pt x="2441" y="5257"/>
                  </a:cubicBezTo>
                  <a:close/>
                  <a:moveTo>
                    <a:pt x="21193" y="5715"/>
                  </a:moveTo>
                  <a:cubicBezTo>
                    <a:pt x="21205" y="5715"/>
                    <a:pt x="21253" y="5715"/>
                    <a:pt x="21277" y="5739"/>
                  </a:cubicBezTo>
                  <a:cubicBezTo>
                    <a:pt x="21312" y="5775"/>
                    <a:pt x="21336" y="5811"/>
                    <a:pt x="21348" y="5858"/>
                  </a:cubicBezTo>
                  <a:cubicBezTo>
                    <a:pt x="21384" y="5953"/>
                    <a:pt x="21360" y="6073"/>
                    <a:pt x="21300" y="6132"/>
                  </a:cubicBezTo>
                  <a:cubicBezTo>
                    <a:pt x="21252" y="6173"/>
                    <a:pt x="21214" y="6191"/>
                    <a:pt x="21180" y="6191"/>
                  </a:cubicBezTo>
                  <a:cubicBezTo>
                    <a:pt x="21164" y="6191"/>
                    <a:pt x="21149" y="6187"/>
                    <a:pt x="21134" y="6180"/>
                  </a:cubicBezTo>
                  <a:cubicBezTo>
                    <a:pt x="21086" y="6120"/>
                    <a:pt x="21098" y="6001"/>
                    <a:pt x="21074" y="5918"/>
                  </a:cubicBezTo>
                  <a:lnTo>
                    <a:pt x="21074" y="5894"/>
                  </a:lnTo>
                  <a:lnTo>
                    <a:pt x="21086" y="5858"/>
                  </a:lnTo>
                  <a:cubicBezTo>
                    <a:pt x="21086" y="5846"/>
                    <a:pt x="21098" y="5811"/>
                    <a:pt x="21122" y="5787"/>
                  </a:cubicBezTo>
                  <a:cubicBezTo>
                    <a:pt x="21134" y="5751"/>
                    <a:pt x="21146" y="5715"/>
                    <a:pt x="21193" y="5715"/>
                  </a:cubicBezTo>
                  <a:close/>
                  <a:moveTo>
                    <a:pt x="10406" y="5727"/>
                  </a:moveTo>
                  <a:cubicBezTo>
                    <a:pt x="10537" y="5727"/>
                    <a:pt x="10668" y="5763"/>
                    <a:pt x="10763" y="5811"/>
                  </a:cubicBezTo>
                  <a:cubicBezTo>
                    <a:pt x="10799" y="5799"/>
                    <a:pt x="10847" y="5799"/>
                    <a:pt x="10906" y="5799"/>
                  </a:cubicBezTo>
                  <a:cubicBezTo>
                    <a:pt x="11013" y="5799"/>
                    <a:pt x="11097" y="5846"/>
                    <a:pt x="11180" y="5894"/>
                  </a:cubicBezTo>
                  <a:cubicBezTo>
                    <a:pt x="11204" y="5870"/>
                    <a:pt x="11252" y="5870"/>
                    <a:pt x="11311" y="5870"/>
                  </a:cubicBezTo>
                  <a:cubicBezTo>
                    <a:pt x="11454" y="5870"/>
                    <a:pt x="11597" y="5965"/>
                    <a:pt x="11633" y="6061"/>
                  </a:cubicBezTo>
                  <a:cubicBezTo>
                    <a:pt x="11692" y="6132"/>
                    <a:pt x="11680" y="6203"/>
                    <a:pt x="11621" y="6215"/>
                  </a:cubicBezTo>
                  <a:cubicBezTo>
                    <a:pt x="11614" y="6218"/>
                    <a:pt x="11606" y="6219"/>
                    <a:pt x="11598" y="6219"/>
                  </a:cubicBezTo>
                  <a:cubicBezTo>
                    <a:pt x="11525" y="6219"/>
                    <a:pt x="11418" y="6132"/>
                    <a:pt x="11311" y="6132"/>
                  </a:cubicBezTo>
                  <a:lnTo>
                    <a:pt x="11299" y="6144"/>
                  </a:lnTo>
                  <a:cubicBezTo>
                    <a:pt x="11287" y="6149"/>
                    <a:pt x="11274" y="6151"/>
                    <a:pt x="11259" y="6151"/>
                  </a:cubicBezTo>
                  <a:cubicBezTo>
                    <a:pt x="11171" y="6151"/>
                    <a:pt x="11036" y="6073"/>
                    <a:pt x="10882" y="6073"/>
                  </a:cubicBezTo>
                  <a:cubicBezTo>
                    <a:pt x="10763" y="6073"/>
                    <a:pt x="10716" y="6061"/>
                    <a:pt x="10680" y="6025"/>
                  </a:cubicBezTo>
                  <a:cubicBezTo>
                    <a:pt x="10617" y="6016"/>
                    <a:pt x="10547" y="5993"/>
                    <a:pt x="10475" y="5993"/>
                  </a:cubicBezTo>
                  <a:cubicBezTo>
                    <a:pt x="10452" y="5993"/>
                    <a:pt x="10429" y="5995"/>
                    <a:pt x="10406" y="6001"/>
                  </a:cubicBezTo>
                  <a:cubicBezTo>
                    <a:pt x="10369" y="6004"/>
                    <a:pt x="10339" y="6005"/>
                    <a:pt x="10314" y="6005"/>
                  </a:cubicBezTo>
                  <a:cubicBezTo>
                    <a:pt x="10217" y="6005"/>
                    <a:pt x="10196" y="5984"/>
                    <a:pt x="10168" y="5918"/>
                  </a:cubicBezTo>
                  <a:cubicBezTo>
                    <a:pt x="10144" y="5894"/>
                    <a:pt x="10120" y="5858"/>
                    <a:pt x="10144" y="5811"/>
                  </a:cubicBezTo>
                  <a:cubicBezTo>
                    <a:pt x="10168" y="5787"/>
                    <a:pt x="10240" y="5727"/>
                    <a:pt x="10406" y="5727"/>
                  </a:cubicBezTo>
                  <a:close/>
                  <a:moveTo>
                    <a:pt x="4361" y="5909"/>
                  </a:moveTo>
                  <a:cubicBezTo>
                    <a:pt x="4513" y="5909"/>
                    <a:pt x="4513" y="5975"/>
                    <a:pt x="4513" y="6025"/>
                  </a:cubicBezTo>
                  <a:cubicBezTo>
                    <a:pt x="4513" y="6096"/>
                    <a:pt x="4513" y="6144"/>
                    <a:pt x="4310" y="6180"/>
                  </a:cubicBezTo>
                  <a:cubicBezTo>
                    <a:pt x="4179" y="6204"/>
                    <a:pt x="4060" y="6251"/>
                    <a:pt x="3974" y="6251"/>
                  </a:cubicBezTo>
                  <a:cubicBezTo>
                    <a:pt x="3936" y="6251"/>
                    <a:pt x="3904" y="6241"/>
                    <a:pt x="3882" y="6215"/>
                  </a:cubicBezTo>
                  <a:cubicBezTo>
                    <a:pt x="3822" y="6180"/>
                    <a:pt x="4001" y="5977"/>
                    <a:pt x="4251" y="5918"/>
                  </a:cubicBezTo>
                  <a:cubicBezTo>
                    <a:pt x="4294" y="5912"/>
                    <a:pt x="4331" y="5909"/>
                    <a:pt x="4361" y="5909"/>
                  </a:cubicBezTo>
                  <a:close/>
                  <a:moveTo>
                    <a:pt x="12405" y="6002"/>
                  </a:moveTo>
                  <a:cubicBezTo>
                    <a:pt x="12421" y="6002"/>
                    <a:pt x="12441" y="6006"/>
                    <a:pt x="12466" y="6013"/>
                  </a:cubicBezTo>
                  <a:cubicBezTo>
                    <a:pt x="12585" y="6037"/>
                    <a:pt x="12692" y="6132"/>
                    <a:pt x="12621" y="6215"/>
                  </a:cubicBezTo>
                  <a:cubicBezTo>
                    <a:pt x="12588" y="6257"/>
                    <a:pt x="12521" y="6269"/>
                    <a:pt x="12459" y="6269"/>
                  </a:cubicBezTo>
                  <a:cubicBezTo>
                    <a:pt x="12431" y="6269"/>
                    <a:pt x="12405" y="6267"/>
                    <a:pt x="12383" y="6263"/>
                  </a:cubicBezTo>
                  <a:cubicBezTo>
                    <a:pt x="12311" y="6251"/>
                    <a:pt x="12311" y="6192"/>
                    <a:pt x="12323" y="6108"/>
                  </a:cubicBezTo>
                  <a:cubicBezTo>
                    <a:pt x="12333" y="6052"/>
                    <a:pt x="12342" y="6002"/>
                    <a:pt x="12405" y="6002"/>
                  </a:cubicBezTo>
                  <a:close/>
                  <a:moveTo>
                    <a:pt x="11837" y="6033"/>
                  </a:moveTo>
                  <a:cubicBezTo>
                    <a:pt x="11864" y="6033"/>
                    <a:pt x="11895" y="6040"/>
                    <a:pt x="11930" y="6061"/>
                  </a:cubicBezTo>
                  <a:cubicBezTo>
                    <a:pt x="12025" y="6096"/>
                    <a:pt x="12085" y="6180"/>
                    <a:pt x="12085" y="6251"/>
                  </a:cubicBezTo>
                  <a:cubicBezTo>
                    <a:pt x="12075" y="6300"/>
                    <a:pt x="12041" y="6341"/>
                    <a:pt x="12003" y="6341"/>
                  </a:cubicBezTo>
                  <a:cubicBezTo>
                    <a:pt x="11995" y="6341"/>
                    <a:pt x="11986" y="6339"/>
                    <a:pt x="11978" y="6334"/>
                  </a:cubicBezTo>
                  <a:cubicBezTo>
                    <a:pt x="11906" y="6323"/>
                    <a:pt x="11835" y="6275"/>
                    <a:pt x="11787" y="6275"/>
                  </a:cubicBezTo>
                  <a:cubicBezTo>
                    <a:pt x="11752" y="6263"/>
                    <a:pt x="11740" y="6215"/>
                    <a:pt x="11740" y="6144"/>
                  </a:cubicBezTo>
                  <a:cubicBezTo>
                    <a:pt x="11740" y="6120"/>
                    <a:pt x="11740" y="6073"/>
                    <a:pt x="11752" y="6061"/>
                  </a:cubicBezTo>
                  <a:cubicBezTo>
                    <a:pt x="11772" y="6047"/>
                    <a:pt x="11801" y="6033"/>
                    <a:pt x="11837" y="6033"/>
                  </a:cubicBezTo>
                  <a:close/>
                  <a:moveTo>
                    <a:pt x="5799" y="5251"/>
                  </a:moveTo>
                  <a:cubicBezTo>
                    <a:pt x="5882" y="5263"/>
                    <a:pt x="5894" y="5501"/>
                    <a:pt x="6060" y="5656"/>
                  </a:cubicBezTo>
                  <a:cubicBezTo>
                    <a:pt x="6060" y="5656"/>
                    <a:pt x="6060" y="5668"/>
                    <a:pt x="6072" y="5668"/>
                  </a:cubicBezTo>
                  <a:lnTo>
                    <a:pt x="6096" y="5656"/>
                  </a:lnTo>
                  <a:lnTo>
                    <a:pt x="6180" y="5644"/>
                  </a:lnTo>
                  <a:cubicBezTo>
                    <a:pt x="6239" y="5644"/>
                    <a:pt x="6275" y="5680"/>
                    <a:pt x="6263" y="5715"/>
                  </a:cubicBezTo>
                  <a:lnTo>
                    <a:pt x="6215" y="5739"/>
                  </a:lnTo>
                  <a:lnTo>
                    <a:pt x="6191" y="5763"/>
                  </a:lnTo>
                  <a:lnTo>
                    <a:pt x="6191" y="5787"/>
                  </a:lnTo>
                  <a:lnTo>
                    <a:pt x="6203" y="5834"/>
                  </a:lnTo>
                  <a:lnTo>
                    <a:pt x="6191" y="5846"/>
                  </a:lnTo>
                  <a:cubicBezTo>
                    <a:pt x="6180" y="5882"/>
                    <a:pt x="6144" y="5918"/>
                    <a:pt x="6096" y="5965"/>
                  </a:cubicBezTo>
                  <a:cubicBezTo>
                    <a:pt x="5882" y="6144"/>
                    <a:pt x="5846" y="6334"/>
                    <a:pt x="5727" y="6358"/>
                  </a:cubicBezTo>
                  <a:cubicBezTo>
                    <a:pt x="5679" y="6358"/>
                    <a:pt x="5644" y="6275"/>
                    <a:pt x="5668" y="6156"/>
                  </a:cubicBezTo>
                  <a:cubicBezTo>
                    <a:pt x="5679" y="6096"/>
                    <a:pt x="5703" y="6037"/>
                    <a:pt x="5739" y="5965"/>
                  </a:cubicBezTo>
                  <a:cubicBezTo>
                    <a:pt x="5775" y="5918"/>
                    <a:pt x="5822" y="5882"/>
                    <a:pt x="5846" y="5846"/>
                  </a:cubicBezTo>
                  <a:cubicBezTo>
                    <a:pt x="5846" y="5846"/>
                    <a:pt x="5846" y="5834"/>
                    <a:pt x="5834" y="5834"/>
                  </a:cubicBezTo>
                  <a:cubicBezTo>
                    <a:pt x="5727" y="5715"/>
                    <a:pt x="5668" y="5549"/>
                    <a:pt x="5679" y="5430"/>
                  </a:cubicBezTo>
                  <a:cubicBezTo>
                    <a:pt x="5703" y="5311"/>
                    <a:pt x="5763" y="5251"/>
                    <a:pt x="5799" y="5251"/>
                  </a:cubicBezTo>
                  <a:close/>
                  <a:moveTo>
                    <a:pt x="15538" y="6091"/>
                  </a:moveTo>
                  <a:cubicBezTo>
                    <a:pt x="15558" y="6091"/>
                    <a:pt x="15578" y="6093"/>
                    <a:pt x="15597" y="6096"/>
                  </a:cubicBezTo>
                  <a:cubicBezTo>
                    <a:pt x="15728" y="6132"/>
                    <a:pt x="15705" y="6192"/>
                    <a:pt x="15681" y="6263"/>
                  </a:cubicBezTo>
                  <a:cubicBezTo>
                    <a:pt x="15659" y="6327"/>
                    <a:pt x="15648" y="6372"/>
                    <a:pt x="15568" y="6372"/>
                  </a:cubicBezTo>
                  <a:cubicBezTo>
                    <a:pt x="15559" y="6372"/>
                    <a:pt x="15549" y="6371"/>
                    <a:pt x="15538" y="6370"/>
                  </a:cubicBezTo>
                  <a:cubicBezTo>
                    <a:pt x="15431" y="6358"/>
                    <a:pt x="15324" y="6323"/>
                    <a:pt x="15324" y="6215"/>
                  </a:cubicBezTo>
                  <a:cubicBezTo>
                    <a:pt x="15324" y="6145"/>
                    <a:pt x="15426" y="6091"/>
                    <a:pt x="15538" y="6091"/>
                  </a:cubicBezTo>
                  <a:close/>
                  <a:moveTo>
                    <a:pt x="15875" y="6104"/>
                  </a:moveTo>
                  <a:cubicBezTo>
                    <a:pt x="15966" y="6104"/>
                    <a:pt x="16085" y="6130"/>
                    <a:pt x="16181" y="6192"/>
                  </a:cubicBezTo>
                  <a:cubicBezTo>
                    <a:pt x="16359" y="6299"/>
                    <a:pt x="16312" y="6358"/>
                    <a:pt x="16252" y="6394"/>
                  </a:cubicBezTo>
                  <a:cubicBezTo>
                    <a:pt x="16223" y="6431"/>
                    <a:pt x="16194" y="6463"/>
                    <a:pt x="16142" y="6463"/>
                  </a:cubicBezTo>
                  <a:cubicBezTo>
                    <a:pt x="16110" y="6463"/>
                    <a:pt x="16069" y="6450"/>
                    <a:pt x="16014" y="6418"/>
                  </a:cubicBezTo>
                  <a:cubicBezTo>
                    <a:pt x="15859" y="6323"/>
                    <a:pt x="15716" y="6251"/>
                    <a:pt x="15740" y="6144"/>
                  </a:cubicBezTo>
                  <a:cubicBezTo>
                    <a:pt x="15755" y="6119"/>
                    <a:pt x="15808" y="6104"/>
                    <a:pt x="15875" y="6104"/>
                  </a:cubicBezTo>
                  <a:close/>
                  <a:moveTo>
                    <a:pt x="10401" y="6393"/>
                  </a:moveTo>
                  <a:cubicBezTo>
                    <a:pt x="10420" y="6393"/>
                    <a:pt x="10442" y="6394"/>
                    <a:pt x="10466" y="6394"/>
                  </a:cubicBezTo>
                  <a:cubicBezTo>
                    <a:pt x="10537" y="6394"/>
                    <a:pt x="10609" y="6418"/>
                    <a:pt x="10609" y="6430"/>
                  </a:cubicBezTo>
                  <a:cubicBezTo>
                    <a:pt x="10609" y="6442"/>
                    <a:pt x="10597" y="6477"/>
                    <a:pt x="10490" y="6513"/>
                  </a:cubicBezTo>
                  <a:cubicBezTo>
                    <a:pt x="10469" y="6529"/>
                    <a:pt x="10443" y="6537"/>
                    <a:pt x="10417" y="6537"/>
                  </a:cubicBezTo>
                  <a:cubicBezTo>
                    <a:pt x="10368" y="6537"/>
                    <a:pt x="10319" y="6508"/>
                    <a:pt x="10311" y="6453"/>
                  </a:cubicBezTo>
                  <a:cubicBezTo>
                    <a:pt x="10311" y="6400"/>
                    <a:pt x="10344" y="6393"/>
                    <a:pt x="10401" y="6393"/>
                  </a:cubicBezTo>
                  <a:close/>
                  <a:moveTo>
                    <a:pt x="5250" y="6105"/>
                  </a:moveTo>
                  <a:cubicBezTo>
                    <a:pt x="5279" y="6105"/>
                    <a:pt x="5304" y="6114"/>
                    <a:pt x="5322" y="6132"/>
                  </a:cubicBezTo>
                  <a:cubicBezTo>
                    <a:pt x="5382" y="6192"/>
                    <a:pt x="5287" y="6334"/>
                    <a:pt x="5239" y="6430"/>
                  </a:cubicBezTo>
                  <a:cubicBezTo>
                    <a:pt x="5203" y="6513"/>
                    <a:pt x="5167" y="6537"/>
                    <a:pt x="5084" y="6549"/>
                  </a:cubicBezTo>
                  <a:cubicBezTo>
                    <a:pt x="5066" y="6549"/>
                    <a:pt x="5048" y="6552"/>
                    <a:pt x="5032" y="6552"/>
                  </a:cubicBezTo>
                  <a:cubicBezTo>
                    <a:pt x="5016" y="6552"/>
                    <a:pt x="5001" y="6549"/>
                    <a:pt x="4989" y="6537"/>
                  </a:cubicBezTo>
                  <a:cubicBezTo>
                    <a:pt x="4953" y="6501"/>
                    <a:pt x="4929" y="6430"/>
                    <a:pt x="4965" y="6334"/>
                  </a:cubicBezTo>
                  <a:cubicBezTo>
                    <a:pt x="5045" y="6183"/>
                    <a:pt x="5165" y="6105"/>
                    <a:pt x="5250" y="6105"/>
                  </a:cubicBezTo>
                  <a:close/>
                  <a:moveTo>
                    <a:pt x="1740" y="6072"/>
                  </a:moveTo>
                  <a:cubicBezTo>
                    <a:pt x="1744" y="6072"/>
                    <a:pt x="1747" y="6072"/>
                    <a:pt x="1750" y="6073"/>
                  </a:cubicBezTo>
                  <a:cubicBezTo>
                    <a:pt x="1834" y="6084"/>
                    <a:pt x="1858" y="6263"/>
                    <a:pt x="1905" y="6394"/>
                  </a:cubicBezTo>
                  <a:cubicBezTo>
                    <a:pt x="1953" y="6549"/>
                    <a:pt x="1917" y="6561"/>
                    <a:pt x="1834" y="6608"/>
                  </a:cubicBezTo>
                  <a:cubicBezTo>
                    <a:pt x="1812" y="6617"/>
                    <a:pt x="1785" y="6628"/>
                    <a:pt x="1757" y="6628"/>
                  </a:cubicBezTo>
                  <a:cubicBezTo>
                    <a:pt x="1709" y="6628"/>
                    <a:pt x="1657" y="6597"/>
                    <a:pt x="1619" y="6477"/>
                  </a:cubicBezTo>
                  <a:cubicBezTo>
                    <a:pt x="1562" y="6269"/>
                    <a:pt x="1627" y="6072"/>
                    <a:pt x="1740" y="6072"/>
                  </a:cubicBezTo>
                  <a:close/>
                  <a:moveTo>
                    <a:pt x="2320" y="6674"/>
                  </a:moveTo>
                  <a:cubicBezTo>
                    <a:pt x="2382" y="6674"/>
                    <a:pt x="2439" y="6691"/>
                    <a:pt x="2465" y="6751"/>
                  </a:cubicBezTo>
                  <a:cubicBezTo>
                    <a:pt x="2489" y="6799"/>
                    <a:pt x="2405" y="6894"/>
                    <a:pt x="2322" y="6906"/>
                  </a:cubicBezTo>
                  <a:lnTo>
                    <a:pt x="2286" y="6846"/>
                  </a:lnTo>
                  <a:lnTo>
                    <a:pt x="2250" y="6834"/>
                  </a:lnTo>
                  <a:lnTo>
                    <a:pt x="2250" y="6846"/>
                  </a:lnTo>
                  <a:lnTo>
                    <a:pt x="2215" y="6894"/>
                  </a:lnTo>
                  <a:cubicBezTo>
                    <a:pt x="2210" y="6894"/>
                    <a:pt x="2201" y="6896"/>
                    <a:pt x="2191" y="6896"/>
                  </a:cubicBezTo>
                  <a:cubicBezTo>
                    <a:pt x="2176" y="6896"/>
                    <a:pt x="2158" y="6892"/>
                    <a:pt x="2143" y="6870"/>
                  </a:cubicBezTo>
                  <a:cubicBezTo>
                    <a:pt x="2096" y="6763"/>
                    <a:pt x="2167" y="6692"/>
                    <a:pt x="2250" y="6680"/>
                  </a:cubicBezTo>
                  <a:cubicBezTo>
                    <a:pt x="2273" y="6676"/>
                    <a:pt x="2297" y="6674"/>
                    <a:pt x="2320" y="6674"/>
                  </a:cubicBezTo>
                  <a:close/>
                  <a:moveTo>
                    <a:pt x="9104" y="6653"/>
                  </a:moveTo>
                  <a:cubicBezTo>
                    <a:pt x="9134" y="6653"/>
                    <a:pt x="9161" y="6665"/>
                    <a:pt x="9180" y="6692"/>
                  </a:cubicBezTo>
                  <a:cubicBezTo>
                    <a:pt x="9228" y="6751"/>
                    <a:pt x="9216" y="6846"/>
                    <a:pt x="9216" y="6870"/>
                  </a:cubicBezTo>
                  <a:cubicBezTo>
                    <a:pt x="9192" y="6918"/>
                    <a:pt x="9132" y="6918"/>
                    <a:pt x="9061" y="6918"/>
                  </a:cubicBezTo>
                  <a:cubicBezTo>
                    <a:pt x="9044" y="6921"/>
                    <a:pt x="9026" y="6923"/>
                    <a:pt x="9009" y="6923"/>
                  </a:cubicBezTo>
                  <a:cubicBezTo>
                    <a:pt x="8952" y="6923"/>
                    <a:pt x="8902" y="6899"/>
                    <a:pt x="8930" y="6799"/>
                  </a:cubicBezTo>
                  <a:cubicBezTo>
                    <a:pt x="8962" y="6709"/>
                    <a:pt x="9039" y="6653"/>
                    <a:pt x="9104" y="6653"/>
                  </a:cubicBezTo>
                  <a:close/>
                  <a:moveTo>
                    <a:pt x="5674" y="6628"/>
                  </a:moveTo>
                  <a:cubicBezTo>
                    <a:pt x="5802" y="6628"/>
                    <a:pt x="5894" y="6699"/>
                    <a:pt x="5894" y="6751"/>
                  </a:cubicBezTo>
                  <a:cubicBezTo>
                    <a:pt x="5894" y="6811"/>
                    <a:pt x="5858" y="6811"/>
                    <a:pt x="5822" y="6846"/>
                  </a:cubicBezTo>
                  <a:cubicBezTo>
                    <a:pt x="5787" y="6858"/>
                    <a:pt x="5751" y="6858"/>
                    <a:pt x="5727" y="6870"/>
                  </a:cubicBezTo>
                  <a:cubicBezTo>
                    <a:pt x="5703" y="6894"/>
                    <a:pt x="5715" y="6894"/>
                    <a:pt x="5644" y="6894"/>
                  </a:cubicBezTo>
                  <a:cubicBezTo>
                    <a:pt x="5507" y="6902"/>
                    <a:pt x="5392" y="6937"/>
                    <a:pt x="5306" y="6937"/>
                  </a:cubicBezTo>
                  <a:cubicBezTo>
                    <a:pt x="5265" y="6937"/>
                    <a:pt x="5230" y="6929"/>
                    <a:pt x="5203" y="6906"/>
                  </a:cubicBezTo>
                  <a:cubicBezTo>
                    <a:pt x="5144" y="6846"/>
                    <a:pt x="5346" y="6656"/>
                    <a:pt x="5620" y="6632"/>
                  </a:cubicBezTo>
                  <a:cubicBezTo>
                    <a:pt x="5638" y="6629"/>
                    <a:pt x="5657" y="6628"/>
                    <a:pt x="5674" y="6628"/>
                  </a:cubicBezTo>
                  <a:close/>
                  <a:moveTo>
                    <a:pt x="3074" y="6136"/>
                  </a:moveTo>
                  <a:cubicBezTo>
                    <a:pt x="3133" y="6136"/>
                    <a:pt x="3152" y="6178"/>
                    <a:pt x="3167" y="6215"/>
                  </a:cubicBezTo>
                  <a:cubicBezTo>
                    <a:pt x="3203" y="6299"/>
                    <a:pt x="3215" y="6334"/>
                    <a:pt x="3084" y="6418"/>
                  </a:cubicBezTo>
                  <a:cubicBezTo>
                    <a:pt x="3048" y="6430"/>
                    <a:pt x="3024" y="6442"/>
                    <a:pt x="2989" y="6477"/>
                  </a:cubicBezTo>
                  <a:cubicBezTo>
                    <a:pt x="2977" y="6477"/>
                    <a:pt x="2965" y="6489"/>
                    <a:pt x="2965" y="6489"/>
                  </a:cubicBezTo>
                  <a:cubicBezTo>
                    <a:pt x="2977" y="6501"/>
                    <a:pt x="2989" y="6537"/>
                    <a:pt x="3001" y="6561"/>
                  </a:cubicBezTo>
                  <a:cubicBezTo>
                    <a:pt x="3084" y="6668"/>
                    <a:pt x="3120" y="6727"/>
                    <a:pt x="3143" y="6775"/>
                  </a:cubicBezTo>
                  <a:cubicBezTo>
                    <a:pt x="3239" y="6918"/>
                    <a:pt x="3203" y="6954"/>
                    <a:pt x="3120" y="6977"/>
                  </a:cubicBezTo>
                  <a:cubicBezTo>
                    <a:pt x="3093" y="6991"/>
                    <a:pt x="3068" y="7002"/>
                    <a:pt x="3041" y="7002"/>
                  </a:cubicBezTo>
                  <a:cubicBezTo>
                    <a:pt x="2997" y="7002"/>
                    <a:pt x="2948" y="6970"/>
                    <a:pt x="2881" y="6858"/>
                  </a:cubicBezTo>
                  <a:cubicBezTo>
                    <a:pt x="2846" y="6787"/>
                    <a:pt x="2786" y="6668"/>
                    <a:pt x="2798" y="6573"/>
                  </a:cubicBezTo>
                  <a:lnTo>
                    <a:pt x="2798" y="6549"/>
                  </a:lnTo>
                  <a:lnTo>
                    <a:pt x="2739" y="6549"/>
                  </a:lnTo>
                  <a:cubicBezTo>
                    <a:pt x="2691" y="6537"/>
                    <a:pt x="2691" y="6430"/>
                    <a:pt x="2762" y="6323"/>
                  </a:cubicBezTo>
                  <a:cubicBezTo>
                    <a:pt x="2798" y="6263"/>
                    <a:pt x="2858" y="6215"/>
                    <a:pt x="2917" y="6192"/>
                  </a:cubicBezTo>
                  <a:cubicBezTo>
                    <a:pt x="2989" y="6151"/>
                    <a:pt x="3038" y="6136"/>
                    <a:pt x="3074" y="6136"/>
                  </a:cubicBezTo>
                  <a:close/>
                  <a:moveTo>
                    <a:pt x="14902" y="6763"/>
                  </a:moveTo>
                  <a:cubicBezTo>
                    <a:pt x="14917" y="6763"/>
                    <a:pt x="14935" y="6766"/>
                    <a:pt x="14954" y="6775"/>
                  </a:cubicBezTo>
                  <a:cubicBezTo>
                    <a:pt x="15050" y="6799"/>
                    <a:pt x="15145" y="6834"/>
                    <a:pt x="15145" y="6930"/>
                  </a:cubicBezTo>
                  <a:cubicBezTo>
                    <a:pt x="15145" y="6990"/>
                    <a:pt x="15071" y="7037"/>
                    <a:pt x="14981" y="7037"/>
                  </a:cubicBezTo>
                  <a:cubicBezTo>
                    <a:pt x="14946" y="7037"/>
                    <a:pt x="14908" y="7030"/>
                    <a:pt x="14871" y="7013"/>
                  </a:cubicBezTo>
                  <a:cubicBezTo>
                    <a:pt x="14716" y="6965"/>
                    <a:pt x="14752" y="6906"/>
                    <a:pt x="14788" y="6846"/>
                  </a:cubicBezTo>
                  <a:cubicBezTo>
                    <a:pt x="14824" y="6801"/>
                    <a:pt x="14853" y="6763"/>
                    <a:pt x="14902" y="6763"/>
                  </a:cubicBezTo>
                  <a:close/>
                  <a:moveTo>
                    <a:pt x="4536" y="6513"/>
                  </a:moveTo>
                  <a:cubicBezTo>
                    <a:pt x="4644" y="6513"/>
                    <a:pt x="4691" y="6549"/>
                    <a:pt x="4703" y="6573"/>
                  </a:cubicBezTo>
                  <a:cubicBezTo>
                    <a:pt x="4751" y="6632"/>
                    <a:pt x="4703" y="6668"/>
                    <a:pt x="4667" y="6692"/>
                  </a:cubicBezTo>
                  <a:lnTo>
                    <a:pt x="4608" y="6739"/>
                  </a:lnTo>
                  <a:lnTo>
                    <a:pt x="4596" y="6751"/>
                  </a:lnTo>
                  <a:lnTo>
                    <a:pt x="4513" y="6811"/>
                  </a:lnTo>
                  <a:cubicBezTo>
                    <a:pt x="4477" y="6834"/>
                    <a:pt x="4465" y="6846"/>
                    <a:pt x="4429" y="6858"/>
                  </a:cubicBezTo>
                  <a:cubicBezTo>
                    <a:pt x="4405" y="6894"/>
                    <a:pt x="4358" y="6906"/>
                    <a:pt x="4334" y="6930"/>
                  </a:cubicBezTo>
                  <a:cubicBezTo>
                    <a:pt x="4204" y="7020"/>
                    <a:pt x="4091" y="7093"/>
                    <a:pt x="4009" y="7093"/>
                  </a:cubicBezTo>
                  <a:cubicBezTo>
                    <a:pt x="3993" y="7093"/>
                    <a:pt x="3978" y="7090"/>
                    <a:pt x="3965" y="7085"/>
                  </a:cubicBezTo>
                  <a:cubicBezTo>
                    <a:pt x="3929" y="7049"/>
                    <a:pt x="3965" y="6930"/>
                    <a:pt x="4084" y="6799"/>
                  </a:cubicBezTo>
                  <a:cubicBezTo>
                    <a:pt x="4120" y="6763"/>
                    <a:pt x="4132" y="6739"/>
                    <a:pt x="4167" y="6727"/>
                  </a:cubicBezTo>
                  <a:cubicBezTo>
                    <a:pt x="4203" y="6680"/>
                    <a:pt x="4263" y="6632"/>
                    <a:pt x="4322" y="6608"/>
                  </a:cubicBezTo>
                  <a:cubicBezTo>
                    <a:pt x="4382" y="6561"/>
                    <a:pt x="4441" y="6537"/>
                    <a:pt x="4536" y="6513"/>
                  </a:cubicBezTo>
                  <a:close/>
                  <a:moveTo>
                    <a:pt x="1271" y="6775"/>
                  </a:moveTo>
                  <a:cubicBezTo>
                    <a:pt x="1348" y="6775"/>
                    <a:pt x="1434" y="6791"/>
                    <a:pt x="1512" y="6834"/>
                  </a:cubicBezTo>
                  <a:cubicBezTo>
                    <a:pt x="1727" y="6954"/>
                    <a:pt x="1667" y="7025"/>
                    <a:pt x="1608" y="7073"/>
                  </a:cubicBezTo>
                  <a:cubicBezTo>
                    <a:pt x="1576" y="7104"/>
                    <a:pt x="1549" y="7122"/>
                    <a:pt x="1510" y="7122"/>
                  </a:cubicBezTo>
                  <a:cubicBezTo>
                    <a:pt x="1475" y="7122"/>
                    <a:pt x="1432" y="7107"/>
                    <a:pt x="1369" y="7073"/>
                  </a:cubicBezTo>
                  <a:cubicBezTo>
                    <a:pt x="1238" y="6989"/>
                    <a:pt x="1060" y="6977"/>
                    <a:pt x="1036" y="6870"/>
                  </a:cubicBezTo>
                  <a:cubicBezTo>
                    <a:pt x="1028" y="6825"/>
                    <a:pt x="1136" y="6775"/>
                    <a:pt x="1271" y="6775"/>
                  </a:cubicBezTo>
                  <a:close/>
                  <a:moveTo>
                    <a:pt x="13097" y="6916"/>
                  </a:moveTo>
                  <a:cubicBezTo>
                    <a:pt x="13104" y="6916"/>
                    <a:pt x="13112" y="6917"/>
                    <a:pt x="13121" y="6918"/>
                  </a:cubicBezTo>
                  <a:cubicBezTo>
                    <a:pt x="13204" y="6954"/>
                    <a:pt x="13264" y="7013"/>
                    <a:pt x="13228" y="7096"/>
                  </a:cubicBezTo>
                  <a:cubicBezTo>
                    <a:pt x="13211" y="7149"/>
                    <a:pt x="13148" y="7182"/>
                    <a:pt x="13088" y="7182"/>
                  </a:cubicBezTo>
                  <a:cubicBezTo>
                    <a:pt x="13066" y="7182"/>
                    <a:pt x="13045" y="7177"/>
                    <a:pt x="13026" y="7168"/>
                  </a:cubicBezTo>
                  <a:cubicBezTo>
                    <a:pt x="12942" y="7144"/>
                    <a:pt x="12966" y="7096"/>
                    <a:pt x="12990" y="7025"/>
                  </a:cubicBezTo>
                  <a:cubicBezTo>
                    <a:pt x="13022" y="6961"/>
                    <a:pt x="13035" y="6916"/>
                    <a:pt x="13097" y="6916"/>
                  </a:cubicBezTo>
                  <a:close/>
                  <a:moveTo>
                    <a:pt x="16227" y="6750"/>
                  </a:moveTo>
                  <a:cubicBezTo>
                    <a:pt x="16364" y="6750"/>
                    <a:pt x="16558" y="6790"/>
                    <a:pt x="16752" y="6906"/>
                  </a:cubicBezTo>
                  <a:cubicBezTo>
                    <a:pt x="16955" y="7049"/>
                    <a:pt x="16907" y="7227"/>
                    <a:pt x="16859" y="7275"/>
                  </a:cubicBezTo>
                  <a:cubicBezTo>
                    <a:pt x="16837" y="7297"/>
                    <a:pt x="16818" y="7306"/>
                    <a:pt x="16800" y="7306"/>
                  </a:cubicBezTo>
                  <a:cubicBezTo>
                    <a:pt x="16779" y="7306"/>
                    <a:pt x="16759" y="7294"/>
                    <a:pt x="16740" y="7275"/>
                  </a:cubicBezTo>
                  <a:cubicBezTo>
                    <a:pt x="16717" y="7263"/>
                    <a:pt x="16681" y="7227"/>
                    <a:pt x="16669" y="7215"/>
                  </a:cubicBezTo>
                  <a:cubicBezTo>
                    <a:pt x="16633" y="7204"/>
                    <a:pt x="16657" y="7168"/>
                    <a:pt x="16574" y="7108"/>
                  </a:cubicBezTo>
                  <a:cubicBezTo>
                    <a:pt x="16490" y="7049"/>
                    <a:pt x="16324" y="6989"/>
                    <a:pt x="16216" y="6954"/>
                  </a:cubicBezTo>
                  <a:cubicBezTo>
                    <a:pt x="16121" y="6906"/>
                    <a:pt x="16026" y="6858"/>
                    <a:pt x="16038" y="6811"/>
                  </a:cubicBezTo>
                  <a:cubicBezTo>
                    <a:pt x="16038" y="6778"/>
                    <a:pt x="16112" y="6750"/>
                    <a:pt x="16227" y="6750"/>
                  </a:cubicBezTo>
                  <a:close/>
                  <a:moveTo>
                    <a:pt x="14181" y="6084"/>
                  </a:moveTo>
                  <a:cubicBezTo>
                    <a:pt x="14192" y="6084"/>
                    <a:pt x="14228" y="6120"/>
                    <a:pt x="14252" y="6144"/>
                  </a:cubicBezTo>
                  <a:cubicBezTo>
                    <a:pt x="14276" y="6192"/>
                    <a:pt x="14288" y="6203"/>
                    <a:pt x="14300" y="6251"/>
                  </a:cubicBezTo>
                  <a:cubicBezTo>
                    <a:pt x="14311" y="6358"/>
                    <a:pt x="14311" y="6442"/>
                    <a:pt x="14288" y="6513"/>
                  </a:cubicBezTo>
                  <a:cubicBezTo>
                    <a:pt x="14478" y="6561"/>
                    <a:pt x="14645" y="6596"/>
                    <a:pt x="14669" y="6680"/>
                  </a:cubicBezTo>
                  <a:cubicBezTo>
                    <a:pt x="14681" y="6727"/>
                    <a:pt x="14585" y="6775"/>
                    <a:pt x="14431" y="6787"/>
                  </a:cubicBezTo>
                  <a:cubicBezTo>
                    <a:pt x="14454" y="6811"/>
                    <a:pt x="14466" y="6846"/>
                    <a:pt x="14478" y="6894"/>
                  </a:cubicBezTo>
                  <a:cubicBezTo>
                    <a:pt x="14490" y="6918"/>
                    <a:pt x="14490" y="6930"/>
                    <a:pt x="14514" y="6954"/>
                  </a:cubicBezTo>
                  <a:lnTo>
                    <a:pt x="14526" y="6954"/>
                  </a:lnTo>
                  <a:cubicBezTo>
                    <a:pt x="14764" y="7073"/>
                    <a:pt x="14823" y="7251"/>
                    <a:pt x="14788" y="7323"/>
                  </a:cubicBezTo>
                  <a:cubicBezTo>
                    <a:pt x="14779" y="7373"/>
                    <a:pt x="14753" y="7388"/>
                    <a:pt x="14721" y="7388"/>
                  </a:cubicBezTo>
                  <a:cubicBezTo>
                    <a:pt x="14708" y="7388"/>
                    <a:pt x="14694" y="7386"/>
                    <a:pt x="14681" y="7382"/>
                  </a:cubicBezTo>
                  <a:cubicBezTo>
                    <a:pt x="14645" y="7382"/>
                    <a:pt x="14609" y="7370"/>
                    <a:pt x="14585" y="7335"/>
                  </a:cubicBezTo>
                  <a:cubicBezTo>
                    <a:pt x="14550" y="7323"/>
                    <a:pt x="14538" y="7263"/>
                    <a:pt x="14371" y="7168"/>
                  </a:cubicBezTo>
                  <a:cubicBezTo>
                    <a:pt x="14204" y="7096"/>
                    <a:pt x="14002" y="7049"/>
                    <a:pt x="13847" y="7025"/>
                  </a:cubicBezTo>
                  <a:cubicBezTo>
                    <a:pt x="13704" y="6989"/>
                    <a:pt x="13585" y="6989"/>
                    <a:pt x="13573" y="6930"/>
                  </a:cubicBezTo>
                  <a:cubicBezTo>
                    <a:pt x="13561" y="6894"/>
                    <a:pt x="13680" y="6834"/>
                    <a:pt x="13859" y="6811"/>
                  </a:cubicBezTo>
                  <a:cubicBezTo>
                    <a:pt x="13881" y="6807"/>
                    <a:pt x="13905" y="6806"/>
                    <a:pt x="13931" y="6806"/>
                  </a:cubicBezTo>
                  <a:cubicBezTo>
                    <a:pt x="14000" y="6806"/>
                    <a:pt x="14078" y="6817"/>
                    <a:pt x="14157" y="6834"/>
                  </a:cubicBezTo>
                  <a:lnTo>
                    <a:pt x="14157" y="6751"/>
                  </a:lnTo>
                  <a:cubicBezTo>
                    <a:pt x="14133" y="6751"/>
                    <a:pt x="14109" y="6739"/>
                    <a:pt x="14085" y="6739"/>
                  </a:cubicBezTo>
                  <a:cubicBezTo>
                    <a:pt x="13823" y="6656"/>
                    <a:pt x="13871" y="6573"/>
                    <a:pt x="13907" y="6513"/>
                  </a:cubicBezTo>
                  <a:cubicBezTo>
                    <a:pt x="13938" y="6482"/>
                    <a:pt x="13969" y="6451"/>
                    <a:pt x="14023" y="6451"/>
                  </a:cubicBezTo>
                  <a:cubicBezTo>
                    <a:pt x="14031" y="6451"/>
                    <a:pt x="14040" y="6452"/>
                    <a:pt x="14050" y="6453"/>
                  </a:cubicBezTo>
                  <a:cubicBezTo>
                    <a:pt x="14038" y="6418"/>
                    <a:pt x="14014" y="6358"/>
                    <a:pt x="14002" y="6299"/>
                  </a:cubicBezTo>
                  <a:cubicBezTo>
                    <a:pt x="14002" y="6263"/>
                    <a:pt x="13990" y="6215"/>
                    <a:pt x="14002" y="6215"/>
                  </a:cubicBezTo>
                  <a:lnTo>
                    <a:pt x="14014" y="6203"/>
                  </a:lnTo>
                  <a:lnTo>
                    <a:pt x="14073" y="6144"/>
                  </a:lnTo>
                  <a:cubicBezTo>
                    <a:pt x="14109" y="6108"/>
                    <a:pt x="14121" y="6084"/>
                    <a:pt x="14181" y="6084"/>
                  </a:cubicBezTo>
                  <a:close/>
                  <a:moveTo>
                    <a:pt x="17990" y="7153"/>
                  </a:moveTo>
                  <a:cubicBezTo>
                    <a:pt x="18189" y="7153"/>
                    <a:pt x="18342" y="7259"/>
                    <a:pt x="18288" y="7335"/>
                  </a:cubicBezTo>
                  <a:cubicBezTo>
                    <a:pt x="18264" y="7394"/>
                    <a:pt x="18098" y="7394"/>
                    <a:pt x="17967" y="7406"/>
                  </a:cubicBezTo>
                  <a:cubicBezTo>
                    <a:pt x="17937" y="7411"/>
                    <a:pt x="17912" y="7413"/>
                    <a:pt x="17892" y="7413"/>
                  </a:cubicBezTo>
                  <a:cubicBezTo>
                    <a:pt x="17813" y="7413"/>
                    <a:pt x="17793" y="7379"/>
                    <a:pt x="17764" y="7323"/>
                  </a:cubicBezTo>
                  <a:cubicBezTo>
                    <a:pt x="17740" y="7263"/>
                    <a:pt x="17705" y="7192"/>
                    <a:pt x="17931" y="7156"/>
                  </a:cubicBezTo>
                  <a:cubicBezTo>
                    <a:pt x="17951" y="7154"/>
                    <a:pt x="17971" y="7153"/>
                    <a:pt x="17990" y="7153"/>
                  </a:cubicBezTo>
                  <a:close/>
                  <a:moveTo>
                    <a:pt x="8093" y="6224"/>
                  </a:moveTo>
                  <a:cubicBezTo>
                    <a:pt x="8181" y="6224"/>
                    <a:pt x="8265" y="6236"/>
                    <a:pt x="8335" y="6263"/>
                  </a:cubicBezTo>
                  <a:cubicBezTo>
                    <a:pt x="8477" y="6323"/>
                    <a:pt x="8537" y="6430"/>
                    <a:pt x="8513" y="6453"/>
                  </a:cubicBezTo>
                  <a:cubicBezTo>
                    <a:pt x="8501" y="6465"/>
                    <a:pt x="8485" y="6469"/>
                    <a:pt x="8465" y="6469"/>
                  </a:cubicBezTo>
                  <a:cubicBezTo>
                    <a:pt x="8424" y="6469"/>
                    <a:pt x="8366" y="6453"/>
                    <a:pt x="8287" y="6453"/>
                  </a:cubicBezTo>
                  <a:cubicBezTo>
                    <a:pt x="8242" y="6447"/>
                    <a:pt x="8200" y="6444"/>
                    <a:pt x="8159" y="6444"/>
                  </a:cubicBezTo>
                  <a:cubicBezTo>
                    <a:pt x="8047" y="6444"/>
                    <a:pt x="7945" y="6466"/>
                    <a:pt x="7823" y="6501"/>
                  </a:cubicBezTo>
                  <a:cubicBezTo>
                    <a:pt x="7644" y="6561"/>
                    <a:pt x="7632" y="6561"/>
                    <a:pt x="7608" y="6561"/>
                  </a:cubicBezTo>
                  <a:lnTo>
                    <a:pt x="7501" y="6561"/>
                  </a:lnTo>
                  <a:cubicBezTo>
                    <a:pt x="7489" y="6561"/>
                    <a:pt x="7453" y="6549"/>
                    <a:pt x="7442" y="6537"/>
                  </a:cubicBezTo>
                  <a:lnTo>
                    <a:pt x="7346" y="6573"/>
                  </a:lnTo>
                  <a:cubicBezTo>
                    <a:pt x="7323" y="6573"/>
                    <a:pt x="7287" y="6596"/>
                    <a:pt x="7215" y="6620"/>
                  </a:cubicBezTo>
                  <a:cubicBezTo>
                    <a:pt x="7196" y="6625"/>
                    <a:pt x="7180" y="6628"/>
                    <a:pt x="7166" y="6628"/>
                  </a:cubicBezTo>
                  <a:cubicBezTo>
                    <a:pt x="7146" y="6628"/>
                    <a:pt x="7129" y="6622"/>
                    <a:pt x="7108" y="6608"/>
                  </a:cubicBezTo>
                  <a:cubicBezTo>
                    <a:pt x="7096" y="6584"/>
                    <a:pt x="7096" y="6573"/>
                    <a:pt x="7096" y="6561"/>
                  </a:cubicBezTo>
                  <a:lnTo>
                    <a:pt x="6965" y="6608"/>
                  </a:lnTo>
                  <a:cubicBezTo>
                    <a:pt x="6918" y="6632"/>
                    <a:pt x="6918" y="6632"/>
                    <a:pt x="6918" y="6644"/>
                  </a:cubicBezTo>
                  <a:cubicBezTo>
                    <a:pt x="6906" y="6680"/>
                    <a:pt x="6930" y="6751"/>
                    <a:pt x="6918" y="6787"/>
                  </a:cubicBezTo>
                  <a:lnTo>
                    <a:pt x="6918" y="6799"/>
                  </a:lnTo>
                  <a:cubicBezTo>
                    <a:pt x="6906" y="6823"/>
                    <a:pt x="6870" y="6846"/>
                    <a:pt x="6846" y="6858"/>
                  </a:cubicBezTo>
                  <a:cubicBezTo>
                    <a:pt x="6834" y="6870"/>
                    <a:pt x="6799" y="6870"/>
                    <a:pt x="6787" y="6870"/>
                  </a:cubicBezTo>
                  <a:lnTo>
                    <a:pt x="6787" y="6882"/>
                  </a:lnTo>
                  <a:cubicBezTo>
                    <a:pt x="6751" y="6965"/>
                    <a:pt x="6787" y="7061"/>
                    <a:pt x="6858" y="7180"/>
                  </a:cubicBezTo>
                  <a:cubicBezTo>
                    <a:pt x="6942" y="7287"/>
                    <a:pt x="7001" y="7346"/>
                    <a:pt x="7025" y="7394"/>
                  </a:cubicBezTo>
                  <a:cubicBezTo>
                    <a:pt x="7037" y="7442"/>
                    <a:pt x="7025" y="7466"/>
                    <a:pt x="6989" y="7501"/>
                  </a:cubicBezTo>
                  <a:cubicBezTo>
                    <a:pt x="6965" y="7525"/>
                    <a:pt x="6942" y="7537"/>
                    <a:pt x="6882" y="7537"/>
                  </a:cubicBezTo>
                  <a:cubicBezTo>
                    <a:pt x="6846" y="7525"/>
                    <a:pt x="6739" y="7501"/>
                    <a:pt x="6620" y="7346"/>
                  </a:cubicBezTo>
                  <a:cubicBezTo>
                    <a:pt x="6561" y="7275"/>
                    <a:pt x="6513" y="7168"/>
                    <a:pt x="6501" y="7061"/>
                  </a:cubicBezTo>
                  <a:cubicBezTo>
                    <a:pt x="6501" y="7025"/>
                    <a:pt x="6501" y="6989"/>
                    <a:pt x="6513" y="6954"/>
                  </a:cubicBezTo>
                  <a:cubicBezTo>
                    <a:pt x="6525" y="6894"/>
                    <a:pt x="6561" y="6834"/>
                    <a:pt x="6608" y="6799"/>
                  </a:cubicBezTo>
                  <a:cubicBezTo>
                    <a:pt x="6620" y="6787"/>
                    <a:pt x="6632" y="6763"/>
                    <a:pt x="6668" y="6751"/>
                  </a:cubicBezTo>
                  <a:cubicBezTo>
                    <a:pt x="6644" y="6727"/>
                    <a:pt x="6644" y="6680"/>
                    <a:pt x="6668" y="6608"/>
                  </a:cubicBezTo>
                  <a:cubicBezTo>
                    <a:pt x="6691" y="6489"/>
                    <a:pt x="6811" y="6418"/>
                    <a:pt x="6906" y="6394"/>
                  </a:cubicBezTo>
                  <a:cubicBezTo>
                    <a:pt x="6977" y="6382"/>
                    <a:pt x="7049" y="6382"/>
                    <a:pt x="7108" y="6382"/>
                  </a:cubicBezTo>
                  <a:cubicBezTo>
                    <a:pt x="7156" y="6382"/>
                    <a:pt x="7180" y="6394"/>
                    <a:pt x="7215" y="6418"/>
                  </a:cubicBezTo>
                  <a:lnTo>
                    <a:pt x="7239" y="6382"/>
                  </a:lnTo>
                  <a:cubicBezTo>
                    <a:pt x="7333" y="6332"/>
                    <a:pt x="7422" y="6312"/>
                    <a:pt x="7499" y="6312"/>
                  </a:cubicBezTo>
                  <a:cubicBezTo>
                    <a:pt x="7549" y="6312"/>
                    <a:pt x="7594" y="6320"/>
                    <a:pt x="7632" y="6334"/>
                  </a:cubicBezTo>
                  <a:cubicBezTo>
                    <a:pt x="7656" y="6323"/>
                    <a:pt x="7692" y="6311"/>
                    <a:pt x="7739" y="6299"/>
                  </a:cubicBezTo>
                  <a:cubicBezTo>
                    <a:pt x="7751" y="6299"/>
                    <a:pt x="7763" y="6275"/>
                    <a:pt x="7775" y="6275"/>
                  </a:cubicBezTo>
                  <a:cubicBezTo>
                    <a:pt x="7873" y="6242"/>
                    <a:pt x="7986" y="6224"/>
                    <a:pt x="8093" y="6224"/>
                  </a:cubicBezTo>
                  <a:close/>
                  <a:moveTo>
                    <a:pt x="1281" y="7214"/>
                  </a:moveTo>
                  <a:cubicBezTo>
                    <a:pt x="1382" y="7214"/>
                    <a:pt x="1504" y="7235"/>
                    <a:pt x="1619" y="7287"/>
                  </a:cubicBezTo>
                  <a:cubicBezTo>
                    <a:pt x="1858" y="7394"/>
                    <a:pt x="1810" y="7466"/>
                    <a:pt x="1774" y="7525"/>
                  </a:cubicBezTo>
                  <a:cubicBezTo>
                    <a:pt x="1748" y="7558"/>
                    <a:pt x="1721" y="7584"/>
                    <a:pt x="1670" y="7584"/>
                  </a:cubicBezTo>
                  <a:cubicBezTo>
                    <a:pt x="1630" y="7584"/>
                    <a:pt x="1573" y="7567"/>
                    <a:pt x="1488" y="7525"/>
                  </a:cubicBezTo>
                  <a:cubicBezTo>
                    <a:pt x="1274" y="7442"/>
                    <a:pt x="1060" y="7394"/>
                    <a:pt x="1060" y="7287"/>
                  </a:cubicBezTo>
                  <a:cubicBezTo>
                    <a:pt x="1060" y="7247"/>
                    <a:pt x="1153" y="7214"/>
                    <a:pt x="1281" y="7214"/>
                  </a:cubicBezTo>
                  <a:close/>
                  <a:moveTo>
                    <a:pt x="3632" y="7466"/>
                  </a:moveTo>
                  <a:cubicBezTo>
                    <a:pt x="3715" y="7466"/>
                    <a:pt x="3715" y="7525"/>
                    <a:pt x="3703" y="7608"/>
                  </a:cubicBezTo>
                  <a:cubicBezTo>
                    <a:pt x="3703" y="7668"/>
                    <a:pt x="3691" y="7727"/>
                    <a:pt x="3632" y="7727"/>
                  </a:cubicBezTo>
                  <a:cubicBezTo>
                    <a:pt x="3572" y="7727"/>
                    <a:pt x="3513" y="7704"/>
                    <a:pt x="3477" y="7608"/>
                  </a:cubicBezTo>
                  <a:cubicBezTo>
                    <a:pt x="3465" y="7525"/>
                    <a:pt x="3536" y="7466"/>
                    <a:pt x="3632" y="7466"/>
                  </a:cubicBezTo>
                  <a:close/>
                  <a:moveTo>
                    <a:pt x="9326" y="7248"/>
                  </a:moveTo>
                  <a:cubicBezTo>
                    <a:pt x="9346" y="7248"/>
                    <a:pt x="9361" y="7256"/>
                    <a:pt x="9370" y="7275"/>
                  </a:cubicBezTo>
                  <a:cubicBezTo>
                    <a:pt x="9406" y="7311"/>
                    <a:pt x="9406" y="7370"/>
                    <a:pt x="9370" y="7430"/>
                  </a:cubicBezTo>
                  <a:cubicBezTo>
                    <a:pt x="9358" y="7489"/>
                    <a:pt x="9299" y="7561"/>
                    <a:pt x="9287" y="7608"/>
                  </a:cubicBezTo>
                  <a:cubicBezTo>
                    <a:pt x="9239" y="7704"/>
                    <a:pt x="9216" y="7704"/>
                    <a:pt x="9120" y="7727"/>
                  </a:cubicBezTo>
                  <a:cubicBezTo>
                    <a:pt x="9101" y="7727"/>
                    <a:pt x="9086" y="7729"/>
                    <a:pt x="9072" y="7729"/>
                  </a:cubicBezTo>
                  <a:cubicBezTo>
                    <a:pt x="9052" y="7729"/>
                    <a:pt x="9035" y="7725"/>
                    <a:pt x="9013" y="7704"/>
                  </a:cubicBezTo>
                  <a:cubicBezTo>
                    <a:pt x="8989" y="7680"/>
                    <a:pt x="8977" y="7596"/>
                    <a:pt x="9013" y="7501"/>
                  </a:cubicBezTo>
                  <a:cubicBezTo>
                    <a:pt x="9061" y="7394"/>
                    <a:pt x="9156" y="7335"/>
                    <a:pt x="9216" y="7287"/>
                  </a:cubicBezTo>
                  <a:cubicBezTo>
                    <a:pt x="9258" y="7266"/>
                    <a:pt x="9297" y="7248"/>
                    <a:pt x="9326" y="7248"/>
                  </a:cubicBezTo>
                  <a:close/>
                  <a:moveTo>
                    <a:pt x="8698" y="7486"/>
                  </a:moveTo>
                  <a:cubicBezTo>
                    <a:pt x="8707" y="7486"/>
                    <a:pt x="8717" y="7487"/>
                    <a:pt x="8727" y="7489"/>
                  </a:cubicBezTo>
                  <a:cubicBezTo>
                    <a:pt x="8811" y="7489"/>
                    <a:pt x="8870" y="7585"/>
                    <a:pt x="8870" y="7680"/>
                  </a:cubicBezTo>
                  <a:cubicBezTo>
                    <a:pt x="8858" y="7763"/>
                    <a:pt x="8799" y="7763"/>
                    <a:pt x="8716" y="7763"/>
                  </a:cubicBezTo>
                  <a:cubicBezTo>
                    <a:pt x="8632" y="7763"/>
                    <a:pt x="8573" y="7751"/>
                    <a:pt x="8573" y="7668"/>
                  </a:cubicBezTo>
                  <a:cubicBezTo>
                    <a:pt x="8573" y="7582"/>
                    <a:pt x="8612" y="7486"/>
                    <a:pt x="8698" y="7486"/>
                  </a:cubicBezTo>
                  <a:close/>
                  <a:moveTo>
                    <a:pt x="2965" y="7525"/>
                  </a:moveTo>
                  <a:cubicBezTo>
                    <a:pt x="3155" y="7525"/>
                    <a:pt x="3143" y="7620"/>
                    <a:pt x="3120" y="7680"/>
                  </a:cubicBezTo>
                  <a:cubicBezTo>
                    <a:pt x="3108" y="7751"/>
                    <a:pt x="3084" y="7799"/>
                    <a:pt x="2977" y="7799"/>
                  </a:cubicBezTo>
                  <a:cubicBezTo>
                    <a:pt x="2920" y="7799"/>
                    <a:pt x="2862" y="7812"/>
                    <a:pt x="2811" y="7812"/>
                  </a:cubicBezTo>
                  <a:cubicBezTo>
                    <a:pt x="2765" y="7812"/>
                    <a:pt x="2724" y="7802"/>
                    <a:pt x="2691" y="7763"/>
                  </a:cubicBezTo>
                  <a:cubicBezTo>
                    <a:pt x="2631" y="7727"/>
                    <a:pt x="2751" y="7549"/>
                    <a:pt x="2965" y="7525"/>
                  </a:cubicBezTo>
                  <a:close/>
                  <a:moveTo>
                    <a:pt x="4980" y="7547"/>
                  </a:moveTo>
                  <a:cubicBezTo>
                    <a:pt x="4987" y="7547"/>
                    <a:pt x="4993" y="7547"/>
                    <a:pt x="5001" y="7549"/>
                  </a:cubicBezTo>
                  <a:cubicBezTo>
                    <a:pt x="5072" y="7549"/>
                    <a:pt x="5144" y="7585"/>
                    <a:pt x="5191" y="7596"/>
                  </a:cubicBezTo>
                  <a:cubicBezTo>
                    <a:pt x="5227" y="7620"/>
                    <a:pt x="5203" y="7668"/>
                    <a:pt x="5191" y="7739"/>
                  </a:cubicBezTo>
                  <a:cubicBezTo>
                    <a:pt x="5183" y="7781"/>
                    <a:pt x="5157" y="7829"/>
                    <a:pt x="5097" y="7829"/>
                  </a:cubicBezTo>
                  <a:cubicBezTo>
                    <a:pt x="5071" y="7829"/>
                    <a:pt x="5040" y="7820"/>
                    <a:pt x="5001" y="7799"/>
                  </a:cubicBezTo>
                  <a:cubicBezTo>
                    <a:pt x="4878" y="7710"/>
                    <a:pt x="4881" y="7547"/>
                    <a:pt x="4980" y="7547"/>
                  </a:cubicBezTo>
                  <a:close/>
                  <a:moveTo>
                    <a:pt x="16930" y="7463"/>
                  </a:moveTo>
                  <a:cubicBezTo>
                    <a:pt x="16941" y="7463"/>
                    <a:pt x="16954" y="7464"/>
                    <a:pt x="16967" y="7466"/>
                  </a:cubicBezTo>
                  <a:cubicBezTo>
                    <a:pt x="17050" y="7489"/>
                    <a:pt x="17157" y="7549"/>
                    <a:pt x="17217" y="7620"/>
                  </a:cubicBezTo>
                  <a:cubicBezTo>
                    <a:pt x="17336" y="7799"/>
                    <a:pt x="17252" y="7823"/>
                    <a:pt x="17169" y="7847"/>
                  </a:cubicBezTo>
                  <a:cubicBezTo>
                    <a:pt x="17147" y="7850"/>
                    <a:pt x="17128" y="7852"/>
                    <a:pt x="17110" y="7852"/>
                  </a:cubicBezTo>
                  <a:cubicBezTo>
                    <a:pt x="17060" y="7852"/>
                    <a:pt x="17022" y="7834"/>
                    <a:pt x="16978" y="7763"/>
                  </a:cubicBezTo>
                  <a:cubicBezTo>
                    <a:pt x="16907" y="7668"/>
                    <a:pt x="16788" y="7620"/>
                    <a:pt x="16812" y="7513"/>
                  </a:cubicBezTo>
                  <a:cubicBezTo>
                    <a:pt x="16812" y="7493"/>
                    <a:pt x="16856" y="7463"/>
                    <a:pt x="16930" y="7463"/>
                  </a:cubicBezTo>
                  <a:close/>
                  <a:moveTo>
                    <a:pt x="17679" y="7607"/>
                  </a:moveTo>
                  <a:cubicBezTo>
                    <a:pt x="17703" y="7607"/>
                    <a:pt x="17728" y="7611"/>
                    <a:pt x="17752" y="7620"/>
                  </a:cubicBezTo>
                  <a:cubicBezTo>
                    <a:pt x="17871" y="7680"/>
                    <a:pt x="17824" y="7739"/>
                    <a:pt x="17788" y="7787"/>
                  </a:cubicBezTo>
                  <a:cubicBezTo>
                    <a:pt x="17738" y="7837"/>
                    <a:pt x="17705" y="7861"/>
                    <a:pt x="17668" y="7861"/>
                  </a:cubicBezTo>
                  <a:cubicBezTo>
                    <a:pt x="17661" y="7861"/>
                    <a:pt x="17653" y="7860"/>
                    <a:pt x="17645" y="7858"/>
                  </a:cubicBezTo>
                  <a:cubicBezTo>
                    <a:pt x="17610" y="7847"/>
                    <a:pt x="17562" y="7811"/>
                    <a:pt x="17514" y="7727"/>
                  </a:cubicBezTo>
                  <a:cubicBezTo>
                    <a:pt x="17495" y="7679"/>
                    <a:pt x="17577" y="7607"/>
                    <a:pt x="17679" y="7607"/>
                  </a:cubicBezTo>
                  <a:close/>
                  <a:moveTo>
                    <a:pt x="18392" y="7617"/>
                  </a:moveTo>
                  <a:cubicBezTo>
                    <a:pt x="18457" y="7617"/>
                    <a:pt x="18526" y="7641"/>
                    <a:pt x="18526" y="7727"/>
                  </a:cubicBezTo>
                  <a:cubicBezTo>
                    <a:pt x="18526" y="7799"/>
                    <a:pt x="18479" y="7858"/>
                    <a:pt x="18443" y="7870"/>
                  </a:cubicBezTo>
                  <a:cubicBezTo>
                    <a:pt x="18436" y="7872"/>
                    <a:pt x="18428" y="7873"/>
                    <a:pt x="18422" y="7873"/>
                  </a:cubicBezTo>
                  <a:cubicBezTo>
                    <a:pt x="18375" y="7873"/>
                    <a:pt x="18345" y="7836"/>
                    <a:pt x="18324" y="7763"/>
                  </a:cubicBezTo>
                  <a:cubicBezTo>
                    <a:pt x="18288" y="7704"/>
                    <a:pt x="18264" y="7644"/>
                    <a:pt x="18348" y="7620"/>
                  </a:cubicBezTo>
                  <a:cubicBezTo>
                    <a:pt x="18362" y="7618"/>
                    <a:pt x="18377" y="7617"/>
                    <a:pt x="18392" y="7617"/>
                  </a:cubicBezTo>
                  <a:close/>
                  <a:moveTo>
                    <a:pt x="4358" y="7389"/>
                  </a:moveTo>
                  <a:cubicBezTo>
                    <a:pt x="4403" y="7389"/>
                    <a:pt x="4440" y="7398"/>
                    <a:pt x="4465" y="7406"/>
                  </a:cubicBezTo>
                  <a:cubicBezTo>
                    <a:pt x="4525" y="7466"/>
                    <a:pt x="4477" y="7513"/>
                    <a:pt x="4465" y="7549"/>
                  </a:cubicBezTo>
                  <a:lnTo>
                    <a:pt x="4417" y="7608"/>
                  </a:lnTo>
                  <a:lnTo>
                    <a:pt x="4405" y="7632"/>
                  </a:lnTo>
                  <a:cubicBezTo>
                    <a:pt x="4370" y="7644"/>
                    <a:pt x="4334" y="7680"/>
                    <a:pt x="4251" y="7704"/>
                  </a:cubicBezTo>
                  <a:cubicBezTo>
                    <a:pt x="4040" y="7804"/>
                    <a:pt x="3847" y="7946"/>
                    <a:pt x="3748" y="7946"/>
                  </a:cubicBezTo>
                  <a:cubicBezTo>
                    <a:pt x="3730" y="7946"/>
                    <a:pt x="3714" y="7941"/>
                    <a:pt x="3703" y="7930"/>
                  </a:cubicBezTo>
                  <a:cubicBezTo>
                    <a:pt x="3632" y="7882"/>
                    <a:pt x="3822" y="7620"/>
                    <a:pt x="4120" y="7466"/>
                  </a:cubicBezTo>
                  <a:cubicBezTo>
                    <a:pt x="4191" y="7430"/>
                    <a:pt x="4251" y="7406"/>
                    <a:pt x="4298" y="7394"/>
                  </a:cubicBezTo>
                  <a:cubicBezTo>
                    <a:pt x="4319" y="7391"/>
                    <a:pt x="4339" y="7389"/>
                    <a:pt x="4358" y="7389"/>
                  </a:cubicBezTo>
                  <a:close/>
                  <a:moveTo>
                    <a:pt x="15760" y="7809"/>
                  </a:moveTo>
                  <a:cubicBezTo>
                    <a:pt x="15824" y="7809"/>
                    <a:pt x="15825" y="7865"/>
                    <a:pt x="15835" y="7930"/>
                  </a:cubicBezTo>
                  <a:cubicBezTo>
                    <a:pt x="15835" y="8001"/>
                    <a:pt x="15847" y="8061"/>
                    <a:pt x="15740" y="8061"/>
                  </a:cubicBezTo>
                  <a:cubicBezTo>
                    <a:pt x="15645" y="8061"/>
                    <a:pt x="15550" y="8025"/>
                    <a:pt x="15562" y="7930"/>
                  </a:cubicBezTo>
                  <a:cubicBezTo>
                    <a:pt x="15585" y="7858"/>
                    <a:pt x="15669" y="7811"/>
                    <a:pt x="15740" y="7811"/>
                  </a:cubicBezTo>
                  <a:cubicBezTo>
                    <a:pt x="15747" y="7810"/>
                    <a:pt x="15754" y="7809"/>
                    <a:pt x="15760" y="7809"/>
                  </a:cubicBezTo>
                  <a:close/>
                  <a:moveTo>
                    <a:pt x="8563" y="7814"/>
                  </a:moveTo>
                  <a:cubicBezTo>
                    <a:pt x="8593" y="7814"/>
                    <a:pt x="8621" y="7823"/>
                    <a:pt x="8644" y="7847"/>
                  </a:cubicBezTo>
                  <a:cubicBezTo>
                    <a:pt x="8692" y="7882"/>
                    <a:pt x="8596" y="8061"/>
                    <a:pt x="8442" y="8156"/>
                  </a:cubicBezTo>
                  <a:cubicBezTo>
                    <a:pt x="8383" y="8186"/>
                    <a:pt x="8338" y="8197"/>
                    <a:pt x="8305" y="8197"/>
                  </a:cubicBezTo>
                  <a:cubicBezTo>
                    <a:pt x="8244" y="8197"/>
                    <a:pt x="8219" y="8159"/>
                    <a:pt x="8204" y="8120"/>
                  </a:cubicBezTo>
                  <a:cubicBezTo>
                    <a:pt x="8168" y="8049"/>
                    <a:pt x="8156" y="8001"/>
                    <a:pt x="8287" y="7930"/>
                  </a:cubicBezTo>
                  <a:cubicBezTo>
                    <a:pt x="8382" y="7878"/>
                    <a:pt x="8483" y="7814"/>
                    <a:pt x="8563" y="7814"/>
                  </a:cubicBezTo>
                  <a:close/>
                  <a:moveTo>
                    <a:pt x="16557" y="8020"/>
                  </a:moveTo>
                  <a:cubicBezTo>
                    <a:pt x="16610" y="8020"/>
                    <a:pt x="16630" y="8067"/>
                    <a:pt x="16657" y="8120"/>
                  </a:cubicBezTo>
                  <a:cubicBezTo>
                    <a:pt x="16681" y="8180"/>
                    <a:pt x="16693" y="8239"/>
                    <a:pt x="16597" y="8275"/>
                  </a:cubicBezTo>
                  <a:cubicBezTo>
                    <a:pt x="16550" y="8296"/>
                    <a:pt x="16498" y="8310"/>
                    <a:pt x="16452" y="8310"/>
                  </a:cubicBezTo>
                  <a:cubicBezTo>
                    <a:pt x="16393" y="8310"/>
                    <a:pt x="16344" y="8287"/>
                    <a:pt x="16324" y="8228"/>
                  </a:cubicBezTo>
                  <a:cubicBezTo>
                    <a:pt x="16300" y="8156"/>
                    <a:pt x="16383" y="8061"/>
                    <a:pt x="16490" y="8037"/>
                  </a:cubicBezTo>
                  <a:cubicBezTo>
                    <a:pt x="16517" y="8025"/>
                    <a:pt x="16539" y="8020"/>
                    <a:pt x="16557" y="8020"/>
                  </a:cubicBezTo>
                  <a:close/>
                  <a:moveTo>
                    <a:pt x="20019" y="8011"/>
                  </a:moveTo>
                  <a:cubicBezTo>
                    <a:pt x="20192" y="8011"/>
                    <a:pt x="20321" y="8060"/>
                    <a:pt x="20312" y="8144"/>
                  </a:cubicBezTo>
                  <a:cubicBezTo>
                    <a:pt x="20300" y="8216"/>
                    <a:pt x="20074" y="8239"/>
                    <a:pt x="19872" y="8299"/>
                  </a:cubicBezTo>
                  <a:cubicBezTo>
                    <a:pt x="19799" y="8320"/>
                    <a:pt x="19749" y="8330"/>
                    <a:pt x="19713" y="8330"/>
                  </a:cubicBezTo>
                  <a:cubicBezTo>
                    <a:pt x="19649" y="8330"/>
                    <a:pt x="19628" y="8301"/>
                    <a:pt x="19598" y="8263"/>
                  </a:cubicBezTo>
                  <a:cubicBezTo>
                    <a:pt x="19574" y="8180"/>
                    <a:pt x="19538" y="8108"/>
                    <a:pt x="19788" y="8037"/>
                  </a:cubicBezTo>
                  <a:cubicBezTo>
                    <a:pt x="19868" y="8020"/>
                    <a:pt x="19947" y="8011"/>
                    <a:pt x="20019" y="8011"/>
                  </a:cubicBezTo>
                  <a:close/>
                  <a:moveTo>
                    <a:pt x="5343" y="8047"/>
                  </a:moveTo>
                  <a:cubicBezTo>
                    <a:pt x="5348" y="8047"/>
                    <a:pt x="5353" y="8048"/>
                    <a:pt x="5358" y="8049"/>
                  </a:cubicBezTo>
                  <a:cubicBezTo>
                    <a:pt x="5429" y="8061"/>
                    <a:pt x="5465" y="8239"/>
                    <a:pt x="5537" y="8394"/>
                  </a:cubicBezTo>
                  <a:cubicBezTo>
                    <a:pt x="5596" y="8478"/>
                    <a:pt x="5596" y="8525"/>
                    <a:pt x="5548" y="8561"/>
                  </a:cubicBezTo>
                  <a:lnTo>
                    <a:pt x="5501" y="8597"/>
                  </a:lnTo>
                  <a:cubicBezTo>
                    <a:pt x="5475" y="8617"/>
                    <a:pt x="5448" y="8637"/>
                    <a:pt x="5416" y="8637"/>
                  </a:cubicBezTo>
                  <a:cubicBezTo>
                    <a:pt x="5374" y="8637"/>
                    <a:pt x="5324" y="8600"/>
                    <a:pt x="5263" y="8478"/>
                  </a:cubicBezTo>
                  <a:cubicBezTo>
                    <a:pt x="5227" y="8358"/>
                    <a:pt x="5227" y="8239"/>
                    <a:pt x="5239" y="8156"/>
                  </a:cubicBezTo>
                  <a:cubicBezTo>
                    <a:pt x="5260" y="8092"/>
                    <a:pt x="5301" y="8047"/>
                    <a:pt x="5343" y="8047"/>
                  </a:cubicBezTo>
                  <a:close/>
                  <a:moveTo>
                    <a:pt x="20463" y="8381"/>
                  </a:moveTo>
                  <a:cubicBezTo>
                    <a:pt x="20575" y="8381"/>
                    <a:pt x="20666" y="8421"/>
                    <a:pt x="20658" y="8501"/>
                  </a:cubicBezTo>
                  <a:cubicBezTo>
                    <a:pt x="20658" y="8573"/>
                    <a:pt x="20503" y="8632"/>
                    <a:pt x="20372" y="8644"/>
                  </a:cubicBezTo>
                  <a:cubicBezTo>
                    <a:pt x="20355" y="8646"/>
                    <a:pt x="20341" y="8646"/>
                    <a:pt x="20328" y="8646"/>
                  </a:cubicBezTo>
                  <a:cubicBezTo>
                    <a:pt x="20238" y="8646"/>
                    <a:pt x="20226" y="8610"/>
                    <a:pt x="20205" y="8537"/>
                  </a:cubicBezTo>
                  <a:cubicBezTo>
                    <a:pt x="20193" y="8466"/>
                    <a:pt x="20181" y="8406"/>
                    <a:pt x="20348" y="8394"/>
                  </a:cubicBezTo>
                  <a:cubicBezTo>
                    <a:pt x="20387" y="8385"/>
                    <a:pt x="20426" y="8381"/>
                    <a:pt x="20463" y="8381"/>
                  </a:cubicBezTo>
                  <a:close/>
                  <a:moveTo>
                    <a:pt x="5893" y="8413"/>
                  </a:moveTo>
                  <a:cubicBezTo>
                    <a:pt x="5901" y="8413"/>
                    <a:pt x="5909" y="8415"/>
                    <a:pt x="5918" y="8418"/>
                  </a:cubicBezTo>
                  <a:cubicBezTo>
                    <a:pt x="6001" y="8454"/>
                    <a:pt x="5977" y="8632"/>
                    <a:pt x="5977" y="8799"/>
                  </a:cubicBezTo>
                  <a:cubicBezTo>
                    <a:pt x="5977" y="8942"/>
                    <a:pt x="5941" y="8978"/>
                    <a:pt x="5882" y="8990"/>
                  </a:cubicBezTo>
                  <a:lnTo>
                    <a:pt x="5846" y="8990"/>
                  </a:lnTo>
                  <a:cubicBezTo>
                    <a:pt x="5832" y="8992"/>
                    <a:pt x="5818" y="8994"/>
                    <a:pt x="5805" y="8994"/>
                  </a:cubicBezTo>
                  <a:cubicBezTo>
                    <a:pt x="5750" y="8994"/>
                    <a:pt x="5703" y="8962"/>
                    <a:pt x="5703" y="8799"/>
                  </a:cubicBezTo>
                  <a:lnTo>
                    <a:pt x="5703" y="8751"/>
                  </a:lnTo>
                  <a:cubicBezTo>
                    <a:pt x="5714" y="8577"/>
                    <a:pt x="5804" y="8413"/>
                    <a:pt x="5893" y="8413"/>
                  </a:cubicBezTo>
                  <a:close/>
                  <a:moveTo>
                    <a:pt x="18683" y="9092"/>
                  </a:moveTo>
                  <a:cubicBezTo>
                    <a:pt x="18738" y="9092"/>
                    <a:pt x="18786" y="9119"/>
                    <a:pt x="18800" y="9180"/>
                  </a:cubicBezTo>
                  <a:cubicBezTo>
                    <a:pt x="18800" y="9275"/>
                    <a:pt x="18764" y="9335"/>
                    <a:pt x="18741" y="9359"/>
                  </a:cubicBezTo>
                  <a:cubicBezTo>
                    <a:pt x="18731" y="9368"/>
                    <a:pt x="18719" y="9373"/>
                    <a:pt x="18706" y="9373"/>
                  </a:cubicBezTo>
                  <a:cubicBezTo>
                    <a:pt x="18672" y="9373"/>
                    <a:pt x="18629" y="9342"/>
                    <a:pt x="18586" y="9299"/>
                  </a:cubicBezTo>
                  <a:cubicBezTo>
                    <a:pt x="18526" y="9251"/>
                    <a:pt x="18467" y="9216"/>
                    <a:pt x="18562" y="9132"/>
                  </a:cubicBezTo>
                  <a:cubicBezTo>
                    <a:pt x="18598" y="9107"/>
                    <a:pt x="18642" y="9092"/>
                    <a:pt x="18683" y="9092"/>
                  </a:cubicBezTo>
                  <a:close/>
                  <a:moveTo>
                    <a:pt x="17701" y="9356"/>
                  </a:moveTo>
                  <a:cubicBezTo>
                    <a:pt x="17811" y="9356"/>
                    <a:pt x="17919" y="9379"/>
                    <a:pt x="17979" y="9418"/>
                  </a:cubicBezTo>
                  <a:cubicBezTo>
                    <a:pt x="18062" y="9466"/>
                    <a:pt x="18098" y="9537"/>
                    <a:pt x="18050" y="9573"/>
                  </a:cubicBezTo>
                  <a:cubicBezTo>
                    <a:pt x="17991" y="9609"/>
                    <a:pt x="17824" y="9585"/>
                    <a:pt x="17693" y="9609"/>
                  </a:cubicBezTo>
                  <a:cubicBezTo>
                    <a:pt x="17633" y="9632"/>
                    <a:pt x="17610" y="9632"/>
                    <a:pt x="17574" y="9632"/>
                  </a:cubicBezTo>
                  <a:lnTo>
                    <a:pt x="17586" y="9525"/>
                  </a:lnTo>
                  <a:lnTo>
                    <a:pt x="17550" y="9561"/>
                  </a:lnTo>
                  <a:cubicBezTo>
                    <a:pt x="17521" y="9590"/>
                    <a:pt x="17491" y="9612"/>
                    <a:pt x="17455" y="9612"/>
                  </a:cubicBezTo>
                  <a:cubicBezTo>
                    <a:pt x="17447" y="9612"/>
                    <a:pt x="17439" y="9611"/>
                    <a:pt x="17431" y="9609"/>
                  </a:cubicBezTo>
                  <a:lnTo>
                    <a:pt x="17336" y="9597"/>
                  </a:lnTo>
                  <a:lnTo>
                    <a:pt x="17455" y="9442"/>
                  </a:lnTo>
                  <a:cubicBezTo>
                    <a:pt x="17490" y="9418"/>
                    <a:pt x="17526" y="9371"/>
                    <a:pt x="17633" y="9359"/>
                  </a:cubicBezTo>
                  <a:cubicBezTo>
                    <a:pt x="17656" y="9357"/>
                    <a:pt x="17679" y="9356"/>
                    <a:pt x="17701" y="9356"/>
                  </a:cubicBezTo>
                  <a:close/>
                  <a:moveTo>
                    <a:pt x="17502" y="10025"/>
                  </a:moveTo>
                  <a:cubicBezTo>
                    <a:pt x="17610" y="10049"/>
                    <a:pt x="17681" y="10073"/>
                    <a:pt x="17633" y="10180"/>
                  </a:cubicBezTo>
                  <a:cubicBezTo>
                    <a:pt x="17621" y="10252"/>
                    <a:pt x="17550" y="10299"/>
                    <a:pt x="17502" y="10299"/>
                  </a:cubicBezTo>
                  <a:cubicBezTo>
                    <a:pt x="17455" y="10299"/>
                    <a:pt x="17455" y="10240"/>
                    <a:pt x="17443" y="10168"/>
                  </a:cubicBezTo>
                  <a:cubicBezTo>
                    <a:pt x="17443" y="10085"/>
                    <a:pt x="17431" y="10025"/>
                    <a:pt x="17502" y="10025"/>
                  </a:cubicBezTo>
                  <a:close/>
                  <a:moveTo>
                    <a:pt x="16859" y="10192"/>
                  </a:moveTo>
                  <a:lnTo>
                    <a:pt x="16859" y="10311"/>
                  </a:lnTo>
                  <a:cubicBezTo>
                    <a:pt x="16859" y="10368"/>
                    <a:pt x="16807" y="10417"/>
                    <a:pt x="16744" y="10417"/>
                  </a:cubicBezTo>
                  <a:cubicBezTo>
                    <a:pt x="16727" y="10417"/>
                    <a:pt x="16710" y="10414"/>
                    <a:pt x="16693" y="10406"/>
                  </a:cubicBezTo>
                  <a:cubicBezTo>
                    <a:pt x="16621" y="10359"/>
                    <a:pt x="16681" y="10311"/>
                    <a:pt x="16740" y="10263"/>
                  </a:cubicBezTo>
                  <a:cubicBezTo>
                    <a:pt x="16800" y="10228"/>
                    <a:pt x="16859" y="10192"/>
                    <a:pt x="16859" y="10192"/>
                  </a:cubicBezTo>
                  <a:close/>
                  <a:moveTo>
                    <a:pt x="17419" y="0"/>
                  </a:moveTo>
                  <a:cubicBezTo>
                    <a:pt x="17336" y="24"/>
                    <a:pt x="17205" y="84"/>
                    <a:pt x="17098" y="155"/>
                  </a:cubicBezTo>
                  <a:cubicBezTo>
                    <a:pt x="16978" y="238"/>
                    <a:pt x="16990" y="250"/>
                    <a:pt x="16943" y="250"/>
                  </a:cubicBezTo>
                  <a:cubicBezTo>
                    <a:pt x="16919" y="262"/>
                    <a:pt x="16871" y="274"/>
                    <a:pt x="16824" y="298"/>
                  </a:cubicBezTo>
                  <a:lnTo>
                    <a:pt x="16812" y="298"/>
                  </a:lnTo>
                  <a:lnTo>
                    <a:pt x="16812" y="334"/>
                  </a:lnTo>
                  <a:cubicBezTo>
                    <a:pt x="16800" y="417"/>
                    <a:pt x="16728" y="453"/>
                    <a:pt x="16669" y="500"/>
                  </a:cubicBezTo>
                  <a:cubicBezTo>
                    <a:pt x="16669" y="536"/>
                    <a:pt x="16681" y="548"/>
                    <a:pt x="16681" y="560"/>
                  </a:cubicBezTo>
                  <a:cubicBezTo>
                    <a:pt x="16705" y="548"/>
                    <a:pt x="16740" y="536"/>
                    <a:pt x="16788" y="536"/>
                  </a:cubicBezTo>
                  <a:cubicBezTo>
                    <a:pt x="16837" y="527"/>
                    <a:pt x="16889" y="523"/>
                    <a:pt x="16944" y="523"/>
                  </a:cubicBezTo>
                  <a:cubicBezTo>
                    <a:pt x="17105" y="523"/>
                    <a:pt x="17286" y="560"/>
                    <a:pt x="17455" y="631"/>
                  </a:cubicBezTo>
                  <a:cubicBezTo>
                    <a:pt x="17598" y="715"/>
                    <a:pt x="17693" y="786"/>
                    <a:pt x="17740" y="858"/>
                  </a:cubicBezTo>
                  <a:cubicBezTo>
                    <a:pt x="17776" y="858"/>
                    <a:pt x="17860" y="869"/>
                    <a:pt x="17919" y="917"/>
                  </a:cubicBezTo>
                  <a:cubicBezTo>
                    <a:pt x="18026" y="989"/>
                    <a:pt x="18121" y="1143"/>
                    <a:pt x="18157" y="1322"/>
                  </a:cubicBezTo>
                  <a:lnTo>
                    <a:pt x="18157" y="1393"/>
                  </a:lnTo>
                  <a:cubicBezTo>
                    <a:pt x="18193" y="1393"/>
                    <a:pt x="18241" y="1405"/>
                    <a:pt x="18288" y="1429"/>
                  </a:cubicBezTo>
                  <a:cubicBezTo>
                    <a:pt x="18336" y="1441"/>
                    <a:pt x="18372" y="1465"/>
                    <a:pt x="18395" y="1489"/>
                  </a:cubicBezTo>
                  <a:lnTo>
                    <a:pt x="18407" y="1489"/>
                  </a:lnTo>
                  <a:cubicBezTo>
                    <a:pt x="18466" y="1474"/>
                    <a:pt x="18534" y="1465"/>
                    <a:pt x="18606" y="1465"/>
                  </a:cubicBezTo>
                  <a:cubicBezTo>
                    <a:pt x="18708" y="1465"/>
                    <a:pt x="18820" y="1482"/>
                    <a:pt x="18931" y="1524"/>
                  </a:cubicBezTo>
                  <a:lnTo>
                    <a:pt x="19014" y="1572"/>
                  </a:lnTo>
                  <a:cubicBezTo>
                    <a:pt x="19229" y="1691"/>
                    <a:pt x="19264" y="1822"/>
                    <a:pt x="19288" y="1870"/>
                  </a:cubicBezTo>
                  <a:cubicBezTo>
                    <a:pt x="19288" y="1929"/>
                    <a:pt x="19241" y="1941"/>
                    <a:pt x="19205" y="1965"/>
                  </a:cubicBezTo>
                  <a:cubicBezTo>
                    <a:pt x="19192" y="1969"/>
                    <a:pt x="19179" y="1972"/>
                    <a:pt x="19166" y="1972"/>
                  </a:cubicBezTo>
                  <a:cubicBezTo>
                    <a:pt x="19145" y="1972"/>
                    <a:pt x="19125" y="1964"/>
                    <a:pt x="19110" y="1941"/>
                  </a:cubicBezTo>
                  <a:cubicBezTo>
                    <a:pt x="19062" y="1929"/>
                    <a:pt x="19014" y="1870"/>
                    <a:pt x="18883" y="1798"/>
                  </a:cubicBezTo>
                  <a:cubicBezTo>
                    <a:pt x="18764" y="1739"/>
                    <a:pt x="18586" y="1703"/>
                    <a:pt x="18455" y="1691"/>
                  </a:cubicBezTo>
                  <a:cubicBezTo>
                    <a:pt x="18430" y="1722"/>
                    <a:pt x="18405" y="1740"/>
                    <a:pt x="18360" y="1740"/>
                  </a:cubicBezTo>
                  <a:cubicBezTo>
                    <a:pt x="18318" y="1740"/>
                    <a:pt x="18260" y="1725"/>
                    <a:pt x="18169" y="1691"/>
                  </a:cubicBezTo>
                  <a:cubicBezTo>
                    <a:pt x="18110" y="1667"/>
                    <a:pt x="18038" y="1643"/>
                    <a:pt x="17979" y="1643"/>
                  </a:cubicBezTo>
                  <a:cubicBezTo>
                    <a:pt x="17824" y="1620"/>
                    <a:pt x="17717" y="1620"/>
                    <a:pt x="17693" y="1548"/>
                  </a:cubicBezTo>
                  <a:cubicBezTo>
                    <a:pt x="17681" y="1512"/>
                    <a:pt x="17740" y="1453"/>
                    <a:pt x="17860" y="1429"/>
                  </a:cubicBezTo>
                  <a:lnTo>
                    <a:pt x="17860" y="1370"/>
                  </a:lnTo>
                  <a:cubicBezTo>
                    <a:pt x="17836" y="1262"/>
                    <a:pt x="17800" y="1143"/>
                    <a:pt x="17752" y="1072"/>
                  </a:cubicBezTo>
                  <a:lnTo>
                    <a:pt x="17740" y="1048"/>
                  </a:lnTo>
                  <a:cubicBezTo>
                    <a:pt x="17717" y="1048"/>
                    <a:pt x="17717" y="1072"/>
                    <a:pt x="17705" y="1072"/>
                  </a:cubicBezTo>
                  <a:cubicBezTo>
                    <a:pt x="17681" y="1078"/>
                    <a:pt x="17663" y="1081"/>
                    <a:pt x="17645" y="1081"/>
                  </a:cubicBezTo>
                  <a:cubicBezTo>
                    <a:pt x="17627" y="1081"/>
                    <a:pt x="17610" y="1078"/>
                    <a:pt x="17586" y="1072"/>
                  </a:cubicBezTo>
                  <a:cubicBezTo>
                    <a:pt x="17538" y="1048"/>
                    <a:pt x="17479" y="989"/>
                    <a:pt x="17300" y="905"/>
                  </a:cubicBezTo>
                  <a:cubicBezTo>
                    <a:pt x="17121" y="810"/>
                    <a:pt x="16919" y="786"/>
                    <a:pt x="16788" y="750"/>
                  </a:cubicBezTo>
                  <a:lnTo>
                    <a:pt x="16681" y="750"/>
                  </a:lnTo>
                  <a:cubicBezTo>
                    <a:pt x="16681" y="786"/>
                    <a:pt x="16669" y="810"/>
                    <a:pt x="16633" y="834"/>
                  </a:cubicBezTo>
                  <a:cubicBezTo>
                    <a:pt x="16629" y="838"/>
                    <a:pt x="16623" y="840"/>
                    <a:pt x="16614" y="840"/>
                  </a:cubicBezTo>
                  <a:cubicBezTo>
                    <a:pt x="16574" y="840"/>
                    <a:pt x="16492" y="794"/>
                    <a:pt x="16443" y="715"/>
                  </a:cubicBezTo>
                  <a:cubicBezTo>
                    <a:pt x="16407" y="667"/>
                    <a:pt x="16383" y="608"/>
                    <a:pt x="16347" y="572"/>
                  </a:cubicBezTo>
                  <a:cubicBezTo>
                    <a:pt x="16336" y="619"/>
                    <a:pt x="16312" y="655"/>
                    <a:pt x="16264" y="655"/>
                  </a:cubicBezTo>
                  <a:cubicBezTo>
                    <a:pt x="16228" y="655"/>
                    <a:pt x="16216" y="619"/>
                    <a:pt x="16193" y="560"/>
                  </a:cubicBezTo>
                  <a:cubicBezTo>
                    <a:pt x="16169" y="560"/>
                    <a:pt x="16150" y="565"/>
                    <a:pt x="16134" y="565"/>
                  </a:cubicBezTo>
                  <a:cubicBezTo>
                    <a:pt x="16125" y="565"/>
                    <a:pt x="16117" y="564"/>
                    <a:pt x="16109" y="560"/>
                  </a:cubicBezTo>
                  <a:cubicBezTo>
                    <a:pt x="16074" y="560"/>
                    <a:pt x="16038" y="536"/>
                    <a:pt x="16014" y="500"/>
                  </a:cubicBezTo>
                  <a:cubicBezTo>
                    <a:pt x="15978" y="477"/>
                    <a:pt x="15955" y="441"/>
                    <a:pt x="15966" y="381"/>
                  </a:cubicBezTo>
                  <a:cubicBezTo>
                    <a:pt x="15978" y="358"/>
                    <a:pt x="15990" y="322"/>
                    <a:pt x="16038" y="298"/>
                  </a:cubicBezTo>
                  <a:cubicBezTo>
                    <a:pt x="16050" y="274"/>
                    <a:pt x="16074" y="274"/>
                    <a:pt x="16097" y="262"/>
                  </a:cubicBezTo>
                  <a:lnTo>
                    <a:pt x="16086" y="238"/>
                  </a:lnTo>
                  <a:lnTo>
                    <a:pt x="16074" y="238"/>
                  </a:lnTo>
                  <a:cubicBezTo>
                    <a:pt x="16062" y="238"/>
                    <a:pt x="15978" y="250"/>
                    <a:pt x="15907" y="250"/>
                  </a:cubicBezTo>
                  <a:cubicBezTo>
                    <a:pt x="15716" y="274"/>
                    <a:pt x="15621" y="310"/>
                    <a:pt x="15562" y="310"/>
                  </a:cubicBezTo>
                  <a:cubicBezTo>
                    <a:pt x="15502" y="310"/>
                    <a:pt x="15478" y="274"/>
                    <a:pt x="15466" y="238"/>
                  </a:cubicBezTo>
                  <a:lnTo>
                    <a:pt x="15466" y="215"/>
                  </a:lnTo>
                  <a:cubicBezTo>
                    <a:pt x="15435" y="215"/>
                    <a:pt x="15403" y="209"/>
                    <a:pt x="15364" y="209"/>
                  </a:cubicBezTo>
                  <a:cubicBezTo>
                    <a:pt x="15345" y="209"/>
                    <a:pt x="15324" y="211"/>
                    <a:pt x="15300" y="215"/>
                  </a:cubicBezTo>
                  <a:cubicBezTo>
                    <a:pt x="15109" y="215"/>
                    <a:pt x="14823" y="274"/>
                    <a:pt x="14704" y="417"/>
                  </a:cubicBezTo>
                  <a:cubicBezTo>
                    <a:pt x="14597" y="548"/>
                    <a:pt x="14609" y="655"/>
                    <a:pt x="14609" y="715"/>
                  </a:cubicBezTo>
                  <a:cubicBezTo>
                    <a:pt x="14692" y="739"/>
                    <a:pt x="14812" y="869"/>
                    <a:pt x="14752" y="1072"/>
                  </a:cubicBezTo>
                  <a:cubicBezTo>
                    <a:pt x="14704" y="1167"/>
                    <a:pt x="14657" y="1250"/>
                    <a:pt x="14585" y="1310"/>
                  </a:cubicBezTo>
                  <a:lnTo>
                    <a:pt x="14609" y="1310"/>
                  </a:lnTo>
                  <a:cubicBezTo>
                    <a:pt x="14883" y="1310"/>
                    <a:pt x="14895" y="1370"/>
                    <a:pt x="14895" y="1441"/>
                  </a:cubicBezTo>
                  <a:cubicBezTo>
                    <a:pt x="14895" y="1512"/>
                    <a:pt x="14895" y="1572"/>
                    <a:pt x="14597" y="1572"/>
                  </a:cubicBezTo>
                  <a:cubicBezTo>
                    <a:pt x="14359" y="1560"/>
                    <a:pt x="14121" y="1501"/>
                    <a:pt x="14050" y="1429"/>
                  </a:cubicBezTo>
                  <a:cubicBezTo>
                    <a:pt x="14014" y="1441"/>
                    <a:pt x="13954" y="1453"/>
                    <a:pt x="13895" y="1489"/>
                  </a:cubicBezTo>
                  <a:cubicBezTo>
                    <a:pt x="13800" y="1524"/>
                    <a:pt x="13704" y="1584"/>
                    <a:pt x="13621" y="1643"/>
                  </a:cubicBezTo>
                  <a:lnTo>
                    <a:pt x="13645" y="1643"/>
                  </a:lnTo>
                  <a:cubicBezTo>
                    <a:pt x="13740" y="1691"/>
                    <a:pt x="13704" y="1727"/>
                    <a:pt x="13692" y="1751"/>
                  </a:cubicBezTo>
                  <a:cubicBezTo>
                    <a:pt x="13680" y="1786"/>
                    <a:pt x="13645" y="1810"/>
                    <a:pt x="13633" y="1822"/>
                  </a:cubicBezTo>
                  <a:cubicBezTo>
                    <a:pt x="13633" y="1846"/>
                    <a:pt x="13621" y="1846"/>
                    <a:pt x="13573" y="1870"/>
                  </a:cubicBezTo>
                  <a:cubicBezTo>
                    <a:pt x="13502" y="1917"/>
                    <a:pt x="13454" y="1929"/>
                    <a:pt x="13383" y="1977"/>
                  </a:cubicBezTo>
                  <a:cubicBezTo>
                    <a:pt x="13216" y="2060"/>
                    <a:pt x="13049" y="2167"/>
                    <a:pt x="12942" y="2263"/>
                  </a:cubicBezTo>
                  <a:cubicBezTo>
                    <a:pt x="12847" y="2334"/>
                    <a:pt x="12787" y="2393"/>
                    <a:pt x="12728" y="2393"/>
                  </a:cubicBezTo>
                  <a:cubicBezTo>
                    <a:pt x="12680" y="2393"/>
                    <a:pt x="12680" y="2286"/>
                    <a:pt x="12752" y="2167"/>
                  </a:cubicBezTo>
                  <a:lnTo>
                    <a:pt x="12752" y="2167"/>
                  </a:lnTo>
                  <a:cubicBezTo>
                    <a:pt x="12742" y="2172"/>
                    <a:pt x="12726" y="2175"/>
                    <a:pt x="12703" y="2175"/>
                  </a:cubicBezTo>
                  <a:cubicBezTo>
                    <a:pt x="12670" y="2175"/>
                    <a:pt x="12624" y="2169"/>
                    <a:pt x="12561" y="2155"/>
                  </a:cubicBezTo>
                  <a:cubicBezTo>
                    <a:pt x="12371" y="2108"/>
                    <a:pt x="12156" y="2167"/>
                    <a:pt x="12097" y="2084"/>
                  </a:cubicBezTo>
                  <a:cubicBezTo>
                    <a:pt x="12085" y="2060"/>
                    <a:pt x="12097" y="2036"/>
                    <a:pt x="12109" y="2024"/>
                  </a:cubicBezTo>
                  <a:cubicBezTo>
                    <a:pt x="12085" y="2024"/>
                    <a:pt x="12049" y="2001"/>
                    <a:pt x="11990" y="1977"/>
                  </a:cubicBezTo>
                  <a:cubicBezTo>
                    <a:pt x="11847" y="1905"/>
                    <a:pt x="11692" y="1941"/>
                    <a:pt x="11621" y="1870"/>
                  </a:cubicBezTo>
                  <a:cubicBezTo>
                    <a:pt x="11609" y="1846"/>
                    <a:pt x="11633" y="1786"/>
                    <a:pt x="11728" y="1739"/>
                  </a:cubicBezTo>
                  <a:cubicBezTo>
                    <a:pt x="11740" y="1739"/>
                    <a:pt x="11752" y="1727"/>
                    <a:pt x="11775" y="1727"/>
                  </a:cubicBezTo>
                  <a:cubicBezTo>
                    <a:pt x="11728" y="1703"/>
                    <a:pt x="11692" y="1667"/>
                    <a:pt x="11633" y="1512"/>
                  </a:cubicBezTo>
                  <a:cubicBezTo>
                    <a:pt x="11597" y="1429"/>
                    <a:pt x="11502" y="1334"/>
                    <a:pt x="11442" y="1286"/>
                  </a:cubicBezTo>
                  <a:cubicBezTo>
                    <a:pt x="11394" y="1262"/>
                    <a:pt x="11371" y="1250"/>
                    <a:pt x="11335" y="1227"/>
                  </a:cubicBezTo>
                  <a:cubicBezTo>
                    <a:pt x="11311" y="1227"/>
                    <a:pt x="11275" y="1215"/>
                    <a:pt x="11252" y="1167"/>
                  </a:cubicBezTo>
                  <a:cubicBezTo>
                    <a:pt x="11144" y="1084"/>
                    <a:pt x="11025" y="1012"/>
                    <a:pt x="11073" y="917"/>
                  </a:cubicBezTo>
                  <a:cubicBezTo>
                    <a:pt x="11083" y="888"/>
                    <a:pt x="11124" y="873"/>
                    <a:pt x="11178" y="873"/>
                  </a:cubicBezTo>
                  <a:cubicBezTo>
                    <a:pt x="11259" y="873"/>
                    <a:pt x="11369" y="906"/>
                    <a:pt x="11454" y="977"/>
                  </a:cubicBezTo>
                  <a:cubicBezTo>
                    <a:pt x="11514" y="1036"/>
                    <a:pt x="11549" y="1072"/>
                    <a:pt x="11537" y="1096"/>
                  </a:cubicBezTo>
                  <a:cubicBezTo>
                    <a:pt x="11680" y="1131"/>
                    <a:pt x="11835" y="1250"/>
                    <a:pt x="11918" y="1393"/>
                  </a:cubicBezTo>
                  <a:cubicBezTo>
                    <a:pt x="11990" y="1548"/>
                    <a:pt x="11978" y="1643"/>
                    <a:pt x="11954" y="1679"/>
                  </a:cubicBezTo>
                  <a:cubicBezTo>
                    <a:pt x="11954" y="1679"/>
                    <a:pt x="11930" y="1679"/>
                    <a:pt x="11930" y="1691"/>
                  </a:cubicBezTo>
                  <a:cubicBezTo>
                    <a:pt x="11990" y="1691"/>
                    <a:pt x="12073" y="1703"/>
                    <a:pt x="12133" y="1739"/>
                  </a:cubicBezTo>
                  <a:cubicBezTo>
                    <a:pt x="12264" y="1798"/>
                    <a:pt x="12287" y="1870"/>
                    <a:pt x="12287" y="1917"/>
                  </a:cubicBezTo>
                  <a:lnTo>
                    <a:pt x="12287" y="1929"/>
                  </a:lnTo>
                  <a:cubicBezTo>
                    <a:pt x="12348" y="1914"/>
                    <a:pt x="12422" y="1899"/>
                    <a:pt x="12496" y="1899"/>
                  </a:cubicBezTo>
                  <a:cubicBezTo>
                    <a:pt x="12539" y="1899"/>
                    <a:pt x="12581" y="1904"/>
                    <a:pt x="12621" y="1917"/>
                  </a:cubicBezTo>
                  <a:cubicBezTo>
                    <a:pt x="12764" y="1941"/>
                    <a:pt x="12823" y="2001"/>
                    <a:pt x="12847" y="2036"/>
                  </a:cubicBezTo>
                  <a:lnTo>
                    <a:pt x="12847" y="2060"/>
                  </a:lnTo>
                  <a:cubicBezTo>
                    <a:pt x="12942" y="1965"/>
                    <a:pt x="13061" y="1858"/>
                    <a:pt x="13228" y="1762"/>
                  </a:cubicBezTo>
                  <a:cubicBezTo>
                    <a:pt x="13276" y="1739"/>
                    <a:pt x="13311" y="1727"/>
                    <a:pt x="13347" y="1703"/>
                  </a:cubicBezTo>
                  <a:cubicBezTo>
                    <a:pt x="13347" y="1667"/>
                    <a:pt x="13359" y="1620"/>
                    <a:pt x="13407" y="1560"/>
                  </a:cubicBezTo>
                  <a:cubicBezTo>
                    <a:pt x="13466" y="1453"/>
                    <a:pt x="13585" y="1322"/>
                    <a:pt x="13764" y="1250"/>
                  </a:cubicBezTo>
                  <a:cubicBezTo>
                    <a:pt x="13853" y="1209"/>
                    <a:pt x="13925" y="1197"/>
                    <a:pt x="13980" y="1197"/>
                  </a:cubicBezTo>
                  <a:cubicBezTo>
                    <a:pt x="14035" y="1197"/>
                    <a:pt x="14073" y="1209"/>
                    <a:pt x="14097" y="1215"/>
                  </a:cubicBezTo>
                  <a:cubicBezTo>
                    <a:pt x="14133" y="1250"/>
                    <a:pt x="14133" y="1274"/>
                    <a:pt x="14133" y="1322"/>
                  </a:cubicBezTo>
                  <a:lnTo>
                    <a:pt x="14216" y="1322"/>
                  </a:lnTo>
                  <a:lnTo>
                    <a:pt x="14240" y="1286"/>
                  </a:lnTo>
                  <a:cubicBezTo>
                    <a:pt x="14311" y="1215"/>
                    <a:pt x="14431" y="1096"/>
                    <a:pt x="14454" y="1012"/>
                  </a:cubicBezTo>
                  <a:cubicBezTo>
                    <a:pt x="14466" y="917"/>
                    <a:pt x="14454" y="905"/>
                    <a:pt x="14454" y="869"/>
                  </a:cubicBezTo>
                  <a:cubicBezTo>
                    <a:pt x="14419" y="869"/>
                    <a:pt x="14407" y="858"/>
                    <a:pt x="14359" y="834"/>
                  </a:cubicBezTo>
                  <a:cubicBezTo>
                    <a:pt x="14335" y="798"/>
                    <a:pt x="14288" y="727"/>
                    <a:pt x="14288" y="631"/>
                  </a:cubicBezTo>
                  <a:lnTo>
                    <a:pt x="14288" y="619"/>
                  </a:lnTo>
                  <a:cubicBezTo>
                    <a:pt x="14228" y="596"/>
                    <a:pt x="14169" y="560"/>
                    <a:pt x="14073" y="560"/>
                  </a:cubicBezTo>
                  <a:cubicBezTo>
                    <a:pt x="14050" y="560"/>
                    <a:pt x="14038" y="560"/>
                    <a:pt x="14014" y="548"/>
                  </a:cubicBezTo>
                  <a:cubicBezTo>
                    <a:pt x="14002" y="572"/>
                    <a:pt x="13990" y="596"/>
                    <a:pt x="13978" y="596"/>
                  </a:cubicBezTo>
                  <a:cubicBezTo>
                    <a:pt x="13930" y="596"/>
                    <a:pt x="13883" y="488"/>
                    <a:pt x="13776" y="393"/>
                  </a:cubicBezTo>
                  <a:cubicBezTo>
                    <a:pt x="13680" y="298"/>
                    <a:pt x="13502" y="215"/>
                    <a:pt x="13288" y="203"/>
                  </a:cubicBezTo>
                  <a:cubicBezTo>
                    <a:pt x="13097" y="191"/>
                    <a:pt x="12978" y="203"/>
                    <a:pt x="12907" y="179"/>
                  </a:cubicBezTo>
                  <a:cubicBezTo>
                    <a:pt x="12798" y="179"/>
                    <a:pt x="12602" y="130"/>
                    <a:pt x="12441" y="130"/>
                  </a:cubicBezTo>
                  <a:cubicBezTo>
                    <a:pt x="12425" y="130"/>
                    <a:pt x="12410" y="130"/>
                    <a:pt x="12395" y="131"/>
                  </a:cubicBezTo>
                  <a:cubicBezTo>
                    <a:pt x="12335" y="131"/>
                    <a:pt x="12311" y="143"/>
                    <a:pt x="12276" y="143"/>
                  </a:cubicBezTo>
                  <a:lnTo>
                    <a:pt x="12264" y="143"/>
                  </a:lnTo>
                  <a:cubicBezTo>
                    <a:pt x="12311" y="179"/>
                    <a:pt x="12335" y="203"/>
                    <a:pt x="12347" y="238"/>
                  </a:cubicBezTo>
                  <a:cubicBezTo>
                    <a:pt x="12395" y="310"/>
                    <a:pt x="12383" y="381"/>
                    <a:pt x="12311" y="393"/>
                  </a:cubicBezTo>
                  <a:cubicBezTo>
                    <a:pt x="12287" y="399"/>
                    <a:pt x="12262" y="401"/>
                    <a:pt x="12236" y="401"/>
                  </a:cubicBezTo>
                  <a:cubicBezTo>
                    <a:pt x="12159" y="401"/>
                    <a:pt x="12079" y="381"/>
                    <a:pt x="12025" y="381"/>
                  </a:cubicBezTo>
                  <a:cubicBezTo>
                    <a:pt x="11954" y="381"/>
                    <a:pt x="11918" y="334"/>
                    <a:pt x="11859" y="262"/>
                  </a:cubicBezTo>
                  <a:cubicBezTo>
                    <a:pt x="11835" y="215"/>
                    <a:pt x="11811" y="191"/>
                    <a:pt x="11835" y="155"/>
                  </a:cubicBezTo>
                  <a:cubicBezTo>
                    <a:pt x="11835" y="143"/>
                    <a:pt x="11847" y="131"/>
                    <a:pt x="11871" y="119"/>
                  </a:cubicBezTo>
                  <a:cubicBezTo>
                    <a:pt x="11859" y="96"/>
                    <a:pt x="11835" y="84"/>
                    <a:pt x="11799" y="72"/>
                  </a:cubicBezTo>
                  <a:cubicBezTo>
                    <a:pt x="11758" y="54"/>
                    <a:pt x="11707" y="45"/>
                    <a:pt x="11646" y="45"/>
                  </a:cubicBezTo>
                  <a:cubicBezTo>
                    <a:pt x="11585" y="45"/>
                    <a:pt x="11514" y="54"/>
                    <a:pt x="11430" y="72"/>
                  </a:cubicBezTo>
                  <a:cubicBezTo>
                    <a:pt x="11299" y="84"/>
                    <a:pt x="11240" y="96"/>
                    <a:pt x="11204" y="96"/>
                  </a:cubicBezTo>
                  <a:cubicBezTo>
                    <a:pt x="11097" y="143"/>
                    <a:pt x="10823" y="131"/>
                    <a:pt x="10585" y="238"/>
                  </a:cubicBezTo>
                  <a:cubicBezTo>
                    <a:pt x="10442" y="298"/>
                    <a:pt x="10371" y="334"/>
                    <a:pt x="10323" y="334"/>
                  </a:cubicBezTo>
                  <a:lnTo>
                    <a:pt x="10299" y="334"/>
                  </a:lnTo>
                  <a:cubicBezTo>
                    <a:pt x="10263" y="381"/>
                    <a:pt x="10180" y="417"/>
                    <a:pt x="10085" y="429"/>
                  </a:cubicBezTo>
                  <a:cubicBezTo>
                    <a:pt x="10073" y="429"/>
                    <a:pt x="10061" y="441"/>
                    <a:pt x="10049" y="441"/>
                  </a:cubicBezTo>
                  <a:cubicBezTo>
                    <a:pt x="9847" y="453"/>
                    <a:pt x="9656" y="477"/>
                    <a:pt x="9478" y="500"/>
                  </a:cubicBezTo>
                  <a:cubicBezTo>
                    <a:pt x="9466" y="500"/>
                    <a:pt x="9430" y="512"/>
                    <a:pt x="9418" y="512"/>
                  </a:cubicBezTo>
                  <a:cubicBezTo>
                    <a:pt x="9275" y="560"/>
                    <a:pt x="9097" y="655"/>
                    <a:pt x="8954" y="750"/>
                  </a:cubicBezTo>
                  <a:cubicBezTo>
                    <a:pt x="8894" y="798"/>
                    <a:pt x="8858" y="846"/>
                    <a:pt x="8823" y="869"/>
                  </a:cubicBezTo>
                  <a:cubicBezTo>
                    <a:pt x="8882" y="869"/>
                    <a:pt x="8942" y="893"/>
                    <a:pt x="8989" y="905"/>
                  </a:cubicBezTo>
                  <a:cubicBezTo>
                    <a:pt x="9025" y="917"/>
                    <a:pt x="9061" y="953"/>
                    <a:pt x="9097" y="965"/>
                  </a:cubicBezTo>
                  <a:cubicBezTo>
                    <a:pt x="9156" y="929"/>
                    <a:pt x="9251" y="905"/>
                    <a:pt x="9370" y="869"/>
                  </a:cubicBezTo>
                  <a:cubicBezTo>
                    <a:pt x="9415" y="866"/>
                    <a:pt x="9459" y="863"/>
                    <a:pt x="9503" y="863"/>
                  </a:cubicBezTo>
                  <a:cubicBezTo>
                    <a:pt x="9603" y="863"/>
                    <a:pt x="9704" y="876"/>
                    <a:pt x="9811" y="917"/>
                  </a:cubicBezTo>
                  <a:cubicBezTo>
                    <a:pt x="9942" y="977"/>
                    <a:pt x="10013" y="1084"/>
                    <a:pt x="10073" y="1155"/>
                  </a:cubicBezTo>
                  <a:cubicBezTo>
                    <a:pt x="10120" y="1215"/>
                    <a:pt x="10132" y="1274"/>
                    <a:pt x="10144" y="1322"/>
                  </a:cubicBezTo>
                  <a:cubicBezTo>
                    <a:pt x="10228" y="1310"/>
                    <a:pt x="10299" y="1310"/>
                    <a:pt x="10371" y="1310"/>
                  </a:cubicBezTo>
                  <a:cubicBezTo>
                    <a:pt x="10490" y="1310"/>
                    <a:pt x="10609" y="1334"/>
                    <a:pt x="10680" y="1381"/>
                  </a:cubicBezTo>
                  <a:cubicBezTo>
                    <a:pt x="10775" y="1429"/>
                    <a:pt x="10799" y="1501"/>
                    <a:pt x="10799" y="1524"/>
                  </a:cubicBezTo>
                  <a:cubicBezTo>
                    <a:pt x="10799" y="1620"/>
                    <a:pt x="10763" y="1620"/>
                    <a:pt x="10728" y="1620"/>
                  </a:cubicBezTo>
                  <a:cubicBezTo>
                    <a:pt x="10680" y="1620"/>
                    <a:pt x="10656" y="1620"/>
                    <a:pt x="10621" y="1608"/>
                  </a:cubicBezTo>
                  <a:cubicBezTo>
                    <a:pt x="10585" y="1584"/>
                    <a:pt x="10585" y="1572"/>
                    <a:pt x="10371" y="1560"/>
                  </a:cubicBezTo>
                  <a:cubicBezTo>
                    <a:pt x="10337" y="1557"/>
                    <a:pt x="10304" y="1556"/>
                    <a:pt x="10271" y="1556"/>
                  </a:cubicBezTo>
                  <a:cubicBezTo>
                    <a:pt x="9976" y="1556"/>
                    <a:pt x="9712" y="1664"/>
                    <a:pt x="9588" y="1664"/>
                  </a:cubicBezTo>
                  <a:cubicBezTo>
                    <a:pt x="9559" y="1664"/>
                    <a:pt x="9538" y="1658"/>
                    <a:pt x="9525" y="1643"/>
                  </a:cubicBezTo>
                  <a:cubicBezTo>
                    <a:pt x="9489" y="1620"/>
                    <a:pt x="9561" y="1536"/>
                    <a:pt x="9728" y="1441"/>
                  </a:cubicBezTo>
                  <a:cubicBezTo>
                    <a:pt x="9811" y="1393"/>
                    <a:pt x="9894" y="1370"/>
                    <a:pt x="9990" y="1334"/>
                  </a:cubicBezTo>
                  <a:cubicBezTo>
                    <a:pt x="9893" y="1237"/>
                    <a:pt x="9757" y="1109"/>
                    <a:pt x="9569" y="1109"/>
                  </a:cubicBezTo>
                  <a:cubicBezTo>
                    <a:pt x="9525" y="1109"/>
                    <a:pt x="9479" y="1116"/>
                    <a:pt x="9430" y="1131"/>
                  </a:cubicBezTo>
                  <a:cubicBezTo>
                    <a:pt x="9347" y="1143"/>
                    <a:pt x="9275" y="1155"/>
                    <a:pt x="9216" y="1167"/>
                  </a:cubicBezTo>
                  <a:cubicBezTo>
                    <a:pt x="9216" y="1191"/>
                    <a:pt x="9192" y="1203"/>
                    <a:pt x="9192" y="1203"/>
                  </a:cubicBezTo>
                  <a:cubicBezTo>
                    <a:pt x="9180" y="1203"/>
                    <a:pt x="9180" y="1203"/>
                    <a:pt x="9168" y="1191"/>
                  </a:cubicBezTo>
                  <a:cubicBezTo>
                    <a:pt x="9132" y="1203"/>
                    <a:pt x="9108" y="1203"/>
                    <a:pt x="9073" y="1203"/>
                  </a:cubicBezTo>
                  <a:cubicBezTo>
                    <a:pt x="9062" y="1205"/>
                    <a:pt x="9053" y="1206"/>
                    <a:pt x="9044" y="1206"/>
                  </a:cubicBezTo>
                  <a:cubicBezTo>
                    <a:pt x="9005" y="1206"/>
                    <a:pt x="8987" y="1185"/>
                    <a:pt x="8977" y="1155"/>
                  </a:cubicBezTo>
                  <a:cubicBezTo>
                    <a:pt x="8954" y="1143"/>
                    <a:pt x="8942" y="1120"/>
                    <a:pt x="8954" y="1084"/>
                  </a:cubicBezTo>
                  <a:lnTo>
                    <a:pt x="8942" y="1084"/>
                  </a:lnTo>
                  <a:cubicBezTo>
                    <a:pt x="8924" y="1081"/>
                    <a:pt x="8904" y="1079"/>
                    <a:pt x="8882" y="1079"/>
                  </a:cubicBezTo>
                  <a:cubicBezTo>
                    <a:pt x="8817" y="1079"/>
                    <a:pt x="8736" y="1093"/>
                    <a:pt x="8656" y="1120"/>
                  </a:cubicBezTo>
                  <a:cubicBezTo>
                    <a:pt x="8537" y="1143"/>
                    <a:pt x="8418" y="1179"/>
                    <a:pt x="8335" y="1215"/>
                  </a:cubicBezTo>
                  <a:cubicBezTo>
                    <a:pt x="8239" y="1274"/>
                    <a:pt x="8204" y="1322"/>
                    <a:pt x="8168" y="1370"/>
                  </a:cubicBezTo>
                  <a:cubicBezTo>
                    <a:pt x="8287" y="1381"/>
                    <a:pt x="8358" y="1429"/>
                    <a:pt x="8358" y="1477"/>
                  </a:cubicBezTo>
                  <a:cubicBezTo>
                    <a:pt x="8346" y="1536"/>
                    <a:pt x="8025" y="1548"/>
                    <a:pt x="7727" y="1679"/>
                  </a:cubicBezTo>
                  <a:lnTo>
                    <a:pt x="7727" y="1715"/>
                  </a:lnTo>
                  <a:cubicBezTo>
                    <a:pt x="7692" y="1739"/>
                    <a:pt x="7632" y="1739"/>
                    <a:pt x="7525" y="1786"/>
                  </a:cubicBezTo>
                  <a:cubicBezTo>
                    <a:pt x="7489" y="1810"/>
                    <a:pt x="7442" y="1834"/>
                    <a:pt x="7442" y="1846"/>
                  </a:cubicBezTo>
                  <a:lnTo>
                    <a:pt x="7406" y="1858"/>
                  </a:lnTo>
                  <a:lnTo>
                    <a:pt x="7334" y="1917"/>
                  </a:lnTo>
                  <a:cubicBezTo>
                    <a:pt x="7326" y="1925"/>
                    <a:pt x="7307" y="1945"/>
                    <a:pt x="7288" y="1945"/>
                  </a:cubicBezTo>
                  <a:cubicBezTo>
                    <a:pt x="7279" y="1945"/>
                    <a:pt x="7271" y="1940"/>
                    <a:pt x="7263" y="1929"/>
                  </a:cubicBezTo>
                  <a:cubicBezTo>
                    <a:pt x="7203" y="1965"/>
                    <a:pt x="7144" y="1989"/>
                    <a:pt x="7096" y="2036"/>
                  </a:cubicBezTo>
                  <a:cubicBezTo>
                    <a:pt x="7072" y="2048"/>
                    <a:pt x="7049" y="2084"/>
                    <a:pt x="7025" y="2096"/>
                  </a:cubicBezTo>
                  <a:cubicBezTo>
                    <a:pt x="7041" y="2096"/>
                    <a:pt x="7062" y="2091"/>
                    <a:pt x="7081" y="2091"/>
                  </a:cubicBezTo>
                  <a:cubicBezTo>
                    <a:pt x="7091" y="2091"/>
                    <a:pt x="7100" y="2092"/>
                    <a:pt x="7108" y="2096"/>
                  </a:cubicBezTo>
                  <a:cubicBezTo>
                    <a:pt x="7227" y="2096"/>
                    <a:pt x="7346" y="2155"/>
                    <a:pt x="7406" y="2215"/>
                  </a:cubicBezTo>
                  <a:cubicBezTo>
                    <a:pt x="7549" y="2322"/>
                    <a:pt x="7561" y="2429"/>
                    <a:pt x="7525" y="2453"/>
                  </a:cubicBezTo>
                  <a:cubicBezTo>
                    <a:pt x="7520" y="2461"/>
                    <a:pt x="7512" y="2464"/>
                    <a:pt x="7500" y="2464"/>
                  </a:cubicBezTo>
                  <a:cubicBezTo>
                    <a:pt x="7459" y="2464"/>
                    <a:pt x="7380" y="2419"/>
                    <a:pt x="7287" y="2382"/>
                  </a:cubicBezTo>
                  <a:cubicBezTo>
                    <a:pt x="7233" y="2360"/>
                    <a:pt x="7180" y="2348"/>
                    <a:pt x="7123" y="2348"/>
                  </a:cubicBezTo>
                  <a:cubicBezTo>
                    <a:pt x="7053" y="2348"/>
                    <a:pt x="6979" y="2366"/>
                    <a:pt x="6894" y="2405"/>
                  </a:cubicBezTo>
                  <a:cubicBezTo>
                    <a:pt x="6834" y="2429"/>
                    <a:pt x="6787" y="2453"/>
                    <a:pt x="6715" y="2489"/>
                  </a:cubicBezTo>
                  <a:lnTo>
                    <a:pt x="6668" y="2501"/>
                  </a:lnTo>
                  <a:cubicBezTo>
                    <a:pt x="6632" y="2513"/>
                    <a:pt x="6608" y="2524"/>
                    <a:pt x="6572" y="2524"/>
                  </a:cubicBezTo>
                  <a:cubicBezTo>
                    <a:pt x="6559" y="2524"/>
                    <a:pt x="6545" y="2528"/>
                    <a:pt x="6531" y="2528"/>
                  </a:cubicBezTo>
                  <a:cubicBezTo>
                    <a:pt x="6507" y="2528"/>
                    <a:pt x="6485" y="2518"/>
                    <a:pt x="6477" y="2465"/>
                  </a:cubicBezTo>
                  <a:cubicBezTo>
                    <a:pt x="6477" y="2429"/>
                    <a:pt x="6489" y="2346"/>
                    <a:pt x="6561" y="2310"/>
                  </a:cubicBezTo>
                  <a:cubicBezTo>
                    <a:pt x="6596" y="2286"/>
                    <a:pt x="6608" y="2263"/>
                    <a:pt x="6632" y="2263"/>
                  </a:cubicBezTo>
                  <a:cubicBezTo>
                    <a:pt x="6549" y="2191"/>
                    <a:pt x="6477" y="2143"/>
                    <a:pt x="6370" y="2143"/>
                  </a:cubicBezTo>
                  <a:lnTo>
                    <a:pt x="6334" y="2143"/>
                  </a:lnTo>
                  <a:cubicBezTo>
                    <a:pt x="6310" y="2155"/>
                    <a:pt x="6263" y="2155"/>
                    <a:pt x="6203" y="2167"/>
                  </a:cubicBezTo>
                  <a:cubicBezTo>
                    <a:pt x="6132" y="2191"/>
                    <a:pt x="6060" y="2215"/>
                    <a:pt x="5977" y="2274"/>
                  </a:cubicBezTo>
                  <a:cubicBezTo>
                    <a:pt x="5953" y="2310"/>
                    <a:pt x="5906" y="2334"/>
                    <a:pt x="5894" y="2334"/>
                  </a:cubicBezTo>
                  <a:lnTo>
                    <a:pt x="5787" y="2334"/>
                  </a:lnTo>
                  <a:cubicBezTo>
                    <a:pt x="5763" y="2334"/>
                    <a:pt x="5727" y="2334"/>
                    <a:pt x="5703" y="2322"/>
                  </a:cubicBezTo>
                  <a:cubicBezTo>
                    <a:pt x="5644" y="2370"/>
                    <a:pt x="5560" y="2429"/>
                    <a:pt x="5489" y="2489"/>
                  </a:cubicBezTo>
                  <a:cubicBezTo>
                    <a:pt x="5489" y="2560"/>
                    <a:pt x="5310" y="2644"/>
                    <a:pt x="5203" y="2751"/>
                  </a:cubicBezTo>
                  <a:cubicBezTo>
                    <a:pt x="5203" y="2786"/>
                    <a:pt x="5191" y="2810"/>
                    <a:pt x="5167" y="2810"/>
                  </a:cubicBezTo>
                  <a:lnTo>
                    <a:pt x="5144" y="2810"/>
                  </a:lnTo>
                  <a:cubicBezTo>
                    <a:pt x="5103" y="2851"/>
                    <a:pt x="5078" y="2864"/>
                    <a:pt x="5044" y="2864"/>
                  </a:cubicBezTo>
                  <a:cubicBezTo>
                    <a:pt x="5028" y="2864"/>
                    <a:pt x="5011" y="2861"/>
                    <a:pt x="4989" y="2858"/>
                  </a:cubicBezTo>
                  <a:cubicBezTo>
                    <a:pt x="4941" y="2858"/>
                    <a:pt x="4906" y="2846"/>
                    <a:pt x="4894" y="2798"/>
                  </a:cubicBezTo>
                  <a:lnTo>
                    <a:pt x="4894" y="2727"/>
                  </a:lnTo>
                  <a:cubicBezTo>
                    <a:pt x="4786" y="2727"/>
                    <a:pt x="4644" y="2786"/>
                    <a:pt x="4513" y="2846"/>
                  </a:cubicBezTo>
                  <a:cubicBezTo>
                    <a:pt x="4429" y="2882"/>
                    <a:pt x="4370" y="2917"/>
                    <a:pt x="4334" y="2941"/>
                  </a:cubicBezTo>
                  <a:cubicBezTo>
                    <a:pt x="4305" y="2963"/>
                    <a:pt x="4294" y="2967"/>
                    <a:pt x="4287" y="2967"/>
                  </a:cubicBezTo>
                  <a:cubicBezTo>
                    <a:pt x="4282" y="2967"/>
                    <a:pt x="4279" y="2965"/>
                    <a:pt x="4275" y="2965"/>
                  </a:cubicBezTo>
                  <a:cubicBezTo>
                    <a:pt x="4286" y="2977"/>
                    <a:pt x="4286" y="2977"/>
                    <a:pt x="4286" y="2989"/>
                  </a:cubicBezTo>
                  <a:cubicBezTo>
                    <a:pt x="4286" y="3036"/>
                    <a:pt x="4179" y="3048"/>
                    <a:pt x="4072" y="3096"/>
                  </a:cubicBezTo>
                  <a:cubicBezTo>
                    <a:pt x="3977" y="3144"/>
                    <a:pt x="3870" y="3227"/>
                    <a:pt x="3870" y="3334"/>
                  </a:cubicBezTo>
                  <a:cubicBezTo>
                    <a:pt x="3870" y="3441"/>
                    <a:pt x="3894" y="3525"/>
                    <a:pt x="3882" y="3572"/>
                  </a:cubicBezTo>
                  <a:cubicBezTo>
                    <a:pt x="3882" y="3572"/>
                    <a:pt x="3894" y="3572"/>
                    <a:pt x="3894" y="3560"/>
                  </a:cubicBezTo>
                  <a:cubicBezTo>
                    <a:pt x="4030" y="3518"/>
                    <a:pt x="4184" y="3481"/>
                    <a:pt x="4326" y="3481"/>
                  </a:cubicBezTo>
                  <a:cubicBezTo>
                    <a:pt x="4383" y="3481"/>
                    <a:pt x="4438" y="3487"/>
                    <a:pt x="4489" y="3501"/>
                  </a:cubicBezTo>
                  <a:cubicBezTo>
                    <a:pt x="4679" y="3536"/>
                    <a:pt x="4751" y="3679"/>
                    <a:pt x="4703" y="3691"/>
                  </a:cubicBezTo>
                  <a:cubicBezTo>
                    <a:pt x="4694" y="3697"/>
                    <a:pt x="4682" y="3700"/>
                    <a:pt x="4667" y="3700"/>
                  </a:cubicBezTo>
                  <a:cubicBezTo>
                    <a:pt x="4634" y="3700"/>
                    <a:pt x="4587" y="3689"/>
                    <a:pt x="4520" y="3689"/>
                  </a:cubicBezTo>
                  <a:cubicBezTo>
                    <a:pt x="4503" y="3689"/>
                    <a:pt x="4485" y="3689"/>
                    <a:pt x="4465" y="3691"/>
                  </a:cubicBezTo>
                  <a:cubicBezTo>
                    <a:pt x="4346" y="3691"/>
                    <a:pt x="4167" y="3751"/>
                    <a:pt x="3989" y="3798"/>
                  </a:cubicBezTo>
                  <a:cubicBezTo>
                    <a:pt x="3917" y="3822"/>
                    <a:pt x="3870" y="3834"/>
                    <a:pt x="3798" y="3858"/>
                  </a:cubicBezTo>
                  <a:cubicBezTo>
                    <a:pt x="3751" y="3870"/>
                    <a:pt x="3739" y="3870"/>
                    <a:pt x="3715" y="3870"/>
                  </a:cubicBezTo>
                  <a:cubicBezTo>
                    <a:pt x="3691" y="3870"/>
                    <a:pt x="3655" y="3870"/>
                    <a:pt x="3620" y="3858"/>
                  </a:cubicBezTo>
                  <a:cubicBezTo>
                    <a:pt x="3584" y="3858"/>
                    <a:pt x="3524" y="3834"/>
                    <a:pt x="3536" y="3751"/>
                  </a:cubicBezTo>
                  <a:cubicBezTo>
                    <a:pt x="3560" y="3703"/>
                    <a:pt x="3596" y="3656"/>
                    <a:pt x="3655" y="3632"/>
                  </a:cubicBezTo>
                  <a:cubicBezTo>
                    <a:pt x="3655" y="3632"/>
                    <a:pt x="3667" y="3632"/>
                    <a:pt x="3667" y="3620"/>
                  </a:cubicBezTo>
                  <a:lnTo>
                    <a:pt x="3655" y="3620"/>
                  </a:lnTo>
                  <a:cubicBezTo>
                    <a:pt x="3643" y="3596"/>
                    <a:pt x="3632" y="3584"/>
                    <a:pt x="3620" y="3560"/>
                  </a:cubicBezTo>
                  <a:cubicBezTo>
                    <a:pt x="3572" y="3525"/>
                    <a:pt x="3536" y="3477"/>
                    <a:pt x="3513" y="3465"/>
                  </a:cubicBezTo>
                  <a:cubicBezTo>
                    <a:pt x="3465" y="3453"/>
                    <a:pt x="3465" y="3453"/>
                    <a:pt x="3405" y="3453"/>
                  </a:cubicBezTo>
                  <a:cubicBezTo>
                    <a:pt x="3302" y="3486"/>
                    <a:pt x="3238" y="3501"/>
                    <a:pt x="3195" y="3501"/>
                  </a:cubicBezTo>
                  <a:cubicBezTo>
                    <a:pt x="3144" y="3501"/>
                    <a:pt x="3122" y="3480"/>
                    <a:pt x="3096" y="3441"/>
                  </a:cubicBezTo>
                  <a:cubicBezTo>
                    <a:pt x="3060" y="3406"/>
                    <a:pt x="3048" y="3382"/>
                    <a:pt x="3084" y="3334"/>
                  </a:cubicBezTo>
                  <a:cubicBezTo>
                    <a:pt x="3084" y="3334"/>
                    <a:pt x="3084" y="3322"/>
                    <a:pt x="3096" y="3322"/>
                  </a:cubicBezTo>
                  <a:cubicBezTo>
                    <a:pt x="3084" y="3298"/>
                    <a:pt x="3060" y="3275"/>
                    <a:pt x="3036" y="3263"/>
                  </a:cubicBezTo>
                  <a:cubicBezTo>
                    <a:pt x="2989" y="3215"/>
                    <a:pt x="2917" y="3203"/>
                    <a:pt x="2822" y="3203"/>
                  </a:cubicBezTo>
                  <a:cubicBezTo>
                    <a:pt x="2774" y="3203"/>
                    <a:pt x="2751" y="3215"/>
                    <a:pt x="2715" y="3239"/>
                  </a:cubicBezTo>
                  <a:cubicBezTo>
                    <a:pt x="2703" y="3239"/>
                    <a:pt x="2703" y="3263"/>
                    <a:pt x="2691" y="3263"/>
                  </a:cubicBezTo>
                  <a:cubicBezTo>
                    <a:pt x="2691" y="3286"/>
                    <a:pt x="2679" y="3322"/>
                    <a:pt x="2655" y="3346"/>
                  </a:cubicBezTo>
                  <a:lnTo>
                    <a:pt x="2441" y="3275"/>
                  </a:lnTo>
                  <a:cubicBezTo>
                    <a:pt x="2417" y="3275"/>
                    <a:pt x="2405" y="3275"/>
                    <a:pt x="2381" y="3286"/>
                  </a:cubicBezTo>
                  <a:cubicBezTo>
                    <a:pt x="2179" y="3358"/>
                    <a:pt x="2167" y="3453"/>
                    <a:pt x="2155" y="3513"/>
                  </a:cubicBezTo>
                  <a:cubicBezTo>
                    <a:pt x="2227" y="3536"/>
                    <a:pt x="2262" y="3584"/>
                    <a:pt x="2239" y="3632"/>
                  </a:cubicBezTo>
                  <a:cubicBezTo>
                    <a:pt x="2215" y="3679"/>
                    <a:pt x="2060" y="3703"/>
                    <a:pt x="1989" y="3775"/>
                  </a:cubicBezTo>
                  <a:cubicBezTo>
                    <a:pt x="1989" y="3775"/>
                    <a:pt x="1977" y="3798"/>
                    <a:pt x="1965" y="3798"/>
                  </a:cubicBezTo>
                  <a:cubicBezTo>
                    <a:pt x="1965" y="3834"/>
                    <a:pt x="1941" y="3858"/>
                    <a:pt x="1929" y="3870"/>
                  </a:cubicBezTo>
                  <a:lnTo>
                    <a:pt x="1917" y="3858"/>
                  </a:lnTo>
                  <a:cubicBezTo>
                    <a:pt x="1869" y="3894"/>
                    <a:pt x="1822" y="3894"/>
                    <a:pt x="1750" y="3894"/>
                  </a:cubicBezTo>
                  <a:cubicBezTo>
                    <a:pt x="1703" y="3894"/>
                    <a:pt x="1679" y="3882"/>
                    <a:pt x="1667" y="3858"/>
                  </a:cubicBezTo>
                  <a:cubicBezTo>
                    <a:pt x="1643" y="3822"/>
                    <a:pt x="1643" y="3751"/>
                    <a:pt x="1738" y="3644"/>
                  </a:cubicBezTo>
                  <a:cubicBezTo>
                    <a:pt x="1727" y="3632"/>
                    <a:pt x="1691" y="3620"/>
                    <a:pt x="1667" y="3620"/>
                  </a:cubicBezTo>
                  <a:cubicBezTo>
                    <a:pt x="1661" y="3617"/>
                    <a:pt x="1653" y="3616"/>
                    <a:pt x="1645" y="3616"/>
                  </a:cubicBezTo>
                  <a:cubicBezTo>
                    <a:pt x="1573" y="3616"/>
                    <a:pt x="1434" y="3699"/>
                    <a:pt x="1381" y="3763"/>
                  </a:cubicBezTo>
                  <a:lnTo>
                    <a:pt x="1369" y="3822"/>
                  </a:lnTo>
                  <a:cubicBezTo>
                    <a:pt x="1381" y="3870"/>
                    <a:pt x="1369" y="3977"/>
                    <a:pt x="1286" y="4013"/>
                  </a:cubicBezTo>
                  <a:lnTo>
                    <a:pt x="1191" y="4060"/>
                  </a:lnTo>
                  <a:lnTo>
                    <a:pt x="1143" y="4072"/>
                  </a:lnTo>
                  <a:lnTo>
                    <a:pt x="1084" y="4120"/>
                  </a:lnTo>
                  <a:cubicBezTo>
                    <a:pt x="1036" y="4179"/>
                    <a:pt x="1072" y="4298"/>
                    <a:pt x="1096" y="4370"/>
                  </a:cubicBezTo>
                  <a:cubicBezTo>
                    <a:pt x="1131" y="4453"/>
                    <a:pt x="1155" y="4489"/>
                    <a:pt x="1191" y="4537"/>
                  </a:cubicBezTo>
                  <a:lnTo>
                    <a:pt x="1191" y="4549"/>
                  </a:lnTo>
                  <a:cubicBezTo>
                    <a:pt x="1227" y="4549"/>
                    <a:pt x="1250" y="4549"/>
                    <a:pt x="1274" y="4584"/>
                  </a:cubicBezTo>
                  <a:cubicBezTo>
                    <a:pt x="1310" y="4644"/>
                    <a:pt x="1262" y="4763"/>
                    <a:pt x="1274" y="4870"/>
                  </a:cubicBezTo>
                  <a:lnTo>
                    <a:pt x="1274" y="4882"/>
                  </a:lnTo>
                  <a:cubicBezTo>
                    <a:pt x="1334" y="4870"/>
                    <a:pt x="1381" y="4870"/>
                    <a:pt x="1441" y="4870"/>
                  </a:cubicBezTo>
                  <a:lnTo>
                    <a:pt x="1465" y="4870"/>
                  </a:lnTo>
                  <a:cubicBezTo>
                    <a:pt x="1548" y="4691"/>
                    <a:pt x="1738" y="4584"/>
                    <a:pt x="1858" y="4572"/>
                  </a:cubicBezTo>
                  <a:cubicBezTo>
                    <a:pt x="1897" y="4562"/>
                    <a:pt x="1933" y="4558"/>
                    <a:pt x="1964" y="4558"/>
                  </a:cubicBezTo>
                  <a:cubicBezTo>
                    <a:pt x="2046" y="4558"/>
                    <a:pt x="2096" y="4589"/>
                    <a:pt x="2096" y="4632"/>
                  </a:cubicBezTo>
                  <a:cubicBezTo>
                    <a:pt x="2108" y="4691"/>
                    <a:pt x="1762" y="4787"/>
                    <a:pt x="1727" y="4989"/>
                  </a:cubicBezTo>
                  <a:cubicBezTo>
                    <a:pt x="1691" y="5072"/>
                    <a:pt x="1703" y="5120"/>
                    <a:pt x="1691" y="5144"/>
                  </a:cubicBezTo>
                  <a:cubicBezTo>
                    <a:pt x="1679" y="5180"/>
                    <a:pt x="1667" y="5203"/>
                    <a:pt x="1619" y="5227"/>
                  </a:cubicBezTo>
                  <a:cubicBezTo>
                    <a:pt x="1598" y="5234"/>
                    <a:pt x="1580" y="5246"/>
                    <a:pt x="1557" y="5246"/>
                  </a:cubicBezTo>
                  <a:cubicBezTo>
                    <a:pt x="1542" y="5246"/>
                    <a:pt x="1524" y="5241"/>
                    <a:pt x="1500" y="5227"/>
                  </a:cubicBezTo>
                  <a:cubicBezTo>
                    <a:pt x="1465" y="5203"/>
                    <a:pt x="1429" y="5144"/>
                    <a:pt x="1429" y="5060"/>
                  </a:cubicBezTo>
                  <a:cubicBezTo>
                    <a:pt x="1381" y="5072"/>
                    <a:pt x="1334" y="5084"/>
                    <a:pt x="1286" y="5120"/>
                  </a:cubicBezTo>
                  <a:cubicBezTo>
                    <a:pt x="1227" y="5168"/>
                    <a:pt x="1167" y="5227"/>
                    <a:pt x="1131" y="5263"/>
                  </a:cubicBezTo>
                  <a:cubicBezTo>
                    <a:pt x="1131" y="5311"/>
                    <a:pt x="1143" y="5346"/>
                    <a:pt x="1143" y="5382"/>
                  </a:cubicBezTo>
                  <a:cubicBezTo>
                    <a:pt x="1215" y="5382"/>
                    <a:pt x="1274" y="5418"/>
                    <a:pt x="1274" y="5465"/>
                  </a:cubicBezTo>
                  <a:cubicBezTo>
                    <a:pt x="1274" y="5501"/>
                    <a:pt x="1203" y="5561"/>
                    <a:pt x="1131" y="5608"/>
                  </a:cubicBezTo>
                  <a:cubicBezTo>
                    <a:pt x="1155" y="5680"/>
                    <a:pt x="1215" y="5858"/>
                    <a:pt x="1024" y="6132"/>
                  </a:cubicBezTo>
                  <a:cubicBezTo>
                    <a:pt x="834" y="6382"/>
                    <a:pt x="548" y="6477"/>
                    <a:pt x="322" y="6513"/>
                  </a:cubicBezTo>
                  <a:lnTo>
                    <a:pt x="369" y="6608"/>
                  </a:lnTo>
                  <a:cubicBezTo>
                    <a:pt x="417" y="6668"/>
                    <a:pt x="441" y="6715"/>
                    <a:pt x="453" y="6751"/>
                  </a:cubicBezTo>
                  <a:cubicBezTo>
                    <a:pt x="476" y="6751"/>
                    <a:pt x="476" y="6751"/>
                    <a:pt x="488" y="6739"/>
                  </a:cubicBezTo>
                  <a:cubicBezTo>
                    <a:pt x="503" y="6736"/>
                    <a:pt x="519" y="6735"/>
                    <a:pt x="534" y="6735"/>
                  </a:cubicBezTo>
                  <a:cubicBezTo>
                    <a:pt x="581" y="6735"/>
                    <a:pt x="628" y="6748"/>
                    <a:pt x="655" y="6775"/>
                  </a:cubicBezTo>
                  <a:cubicBezTo>
                    <a:pt x="691" y="6799"/>
                    <a:pt x="691" y="6834"/>
                    <a:pt x="667" y="6846"/>
                  </a:cubicBezTo>
                  <a:cubicBezTo>
                    <a:pt x="619" y="6870"/>
                    <a:pt x="607" y="6894"/>
                    <a:pt x="548" y="6918"/>
                  </a:cubicBezTo>
                  <a:cubicBezTo>
                    <a:pt x="500" y="6954"/>
                    <a:pt x="429" y="7013"/>
                    <a:pt x="381" y="7049"/>
                  </a:cubicBezTo>
                  <a:cubicBezTo>
                    <a:pt x="393" y="7049"/>
                    <a:pt x="417" y="7073"/>
                    <a:pt x="417" y="7085"/>
                  </a:cubicBezTo>
                  <a:cubicBezTo>
                    <a:pt x="417" y="7108"/>
                    <a:pt x="334" y="7156"/>
                    <a:pt x="262" y="7263"/>
                  </a:cubicBezTo>
                  <a:cubicBezTo>
                    <a:pt x="214" y="7311"/>
                    <a:pt x="179" y="7382"/>
                    <a:pt x="131" y="7442"/>
                  </a:cubicBezTo>
                  <a:cubicBezTo>
                    <a:pt x="143" y="7489"/>
                    <a:pt x="155" y="7513"/>
                    <a:pt x="179" y="7561"/>
                  </a:cubicBezTo>
                  <a:cubicBezTo>
                    <a:pt x="191" y="7608"/>
                    <a:pt x="191" y="7644"/>
                    <a:pt x="179" y="7692"/>
                  </a:cubicBezTo>
                  <a:cubicBezTo>
                    <a:pt x="238" y="7692"/>
                    <a:pt x="274" y="7704"/>
                    <a:pt x="274" y="7727"/>
                  </a:cubicBezTo>
                  <a:cubicBezTo>
                    <a:pt x="274" y="7751"/>
                    <a:pt x="143" y="7799"/>
                    <a:pt x="72" y="7966"/>
                  </a:cubicBezTo>
                  <a:cubicBezTo>
                    <a:pt x="0" y="8108"/>
                    <a:pt x="36" y="8347"/>
                    <a:pt x="119" y="8597"/>
                  </a:cubicBezTo>
                  <a:cubicBezTo>
                    <a:pt x="155" y="8751"/>
                    <a:pt x="203" y="8859"/>
                    <a:pt x="214" y="8930"/>
                  </a:cubicBezTo>
                  <a:lnTo>
                    <a:pt x="357" y="8835"/>
                  </a:lnTo>
                  <a:cubicBezTo>
                    <a:pt x="357" y="8692"/>
                    <a:pt x="393" y="8525"/>
                    <a:pt x="488" y="8394"/>
                  </a:cubicBezTo>
                  <a:cubicBezTo>
                    <a:pt x="572" y="8239"/>
                    <a:pt x="726" y="8108"/>
                    <a:pt x="917" y="8001"/>
                  </a:cubicBezTo>
                  <a:cubicBezTo>
                    <a:pt x="1203" y="7847"/>
                    <a:pt x="1512" y="7763"/>
                    <a:pt x="1822" y="7763"/>
                  </a:cubicBezTo>
                  <a:cubicBezTo>
                    <a:pt x="2203" y="7763"/>
                    <a:pt x="2560" y="7882"/>
                    <a:pt x="2881" y="8108"/>
                  </a:cubicBezTo>
                  <a:cubicBezTo>
                    <a:pt x="3215" y="8335"/>
                    <a:pt x="3513" y="8656"/>
                    <a:pt x="3751" y="9097"/>
                  </a:cubicBezTo>
                  <a:cubicBezTo>
                    <a:pt x="3810" y="9192"/>
                    <a:pt x="3846" y="9287"/>
                    <a:pt x="3894" y="9371"/>
                  </a:cubicBezTo>
                  <a:lnTo>
                    <a:pt x="3894" y="9359"/>
                  </a:lnTo>
                  <a:cubicBezTo>
                    <a:pt x="4132" y="9120"/>
                    <a:pt x="4477" y="8942"/>
                    <a:pt x="4917" y="8942"/>
                  </a:cubicBezTo>
                  <a:lnTo>
                    <a:pt x="5025" y="8942"/>
                  </a:lnTo>
                  <a:cubicBezTo>
                    <a:pt x="5429" y="8954"/>
                    <a:pt x="5727" y="9120"/>
                    <a:pt x="5906" y="9359"/>
                  </a:cubicBezTo>
                  <a:cubicBezTo>
                    <a:pt x="5965" y="9430"/>
                    <a:pt x="5989" y="9525"/>
                    <a:pt x="6037" y="9609"/>
                  </a:cubicBezTo>
                  <a:cubicBezTo>
                    <a:pt x="6049" y="9609"/>
                    <a:pt x="6084" y="9609"/>
                    <a:pt x="6108" y="9597"/>
                  </a:cubicBezTo>
                  <a:cubicBezTo>
                    <a:pt x="6310" y="9573"/>
                    <a:pt x="6525" y="9537"/>
                    <a:pt x="6787" y="9478"/>
                  </a:cubicBezTo>
                  <a:cubicBezTo>
                    <a:pt x="6906" y="9454"/>
                    <a:pt x="7025" y="9430"/>
                    <a:pt x="7156" y="9406"/>
                  </a:cubicBezTo>
                  <a:cubicBezTo>
                    <a:pt x="7203" y="9359"/>
                    <a:pt x="7215" y="9335"/>
                    <a:pt x="7239" y="9299"/>
                  </a:cubicBezTo>
                  <a:cubicBezTo>
                    <a:pt x="7203" y="9275"/>
                    <a:pt x="7180" y="9240"/>
                    <a:pt x="7203" y="9228"/>
                  </a:cubicBezTo>
                  <a:cubicBezTo>
                    <a:pt x="7227" y="9192"/>
                    <a:pt x="7287" y="9192"/>
                    <a:pt x="7406" y="9156"/>
                  </a:cubicBezTo>
                  <a:cubicBezTo>
                    <a:pt x="7525" y="9097"/>
                    <a:pt x="7656" y="9013"/>
                    <a:pt x="7775" y="8894"/>
                  </a:cubicBezTo>
                  <a:cubicBezTo>
                    <a:pt x="7823" y="8835"/>
                    <a:pt x="7870" y="8799"/>
                    <a:pt x="7894" y="8763"/>
                  </a:cubicBezTo>
                  <a:cubicBezTo>
                    <a:pt x="7870" y="8704"/>
                    <a:pt x="7882" y="8644"/>
                    <a:pt x="7918" y="8597"/>
                  </a:cubicBezTo>
                  <a:cubicBezTo>
                    <a:pt x="7933" y="8574"/>
                    <a:pt x="7958" y="8566"/>
                    <a:pt x="7977" y="8566"/>
                  </a:cubicBezTo>
                  <a:cubicBezTo>
                    <a:pt x="7988" y="8566"/>
                    <a:pt x="7997" y="8568"/>
                    <a:pt x="8001" y="8573"/>
                  </a:cubicBezTo>
                  <a:cubicBezTo>
                    <a:pt x="8013" y="8597"/>
                    <a:pt x="8037" y="8644"/>
                    <a:pt x="8073" y="8680"/>
                  </a:cubicBezTo>
                  <a:lnTo>
                    <a:pt x="8073" y="8692"/>
                  </a:lnTo>
                  <a:cubicBezTo>
                    <a:pt x="8120" y="8704"/>
                    <a:pt x="8287" y="8716"/>
                    <a:pt x="8430" y="8751"/>
                  </a:cubicBezTo>
                  <a:cubicBezTo>
                    <a:pt x="8549" y="8775"/>
                    <a:pt x="8596" y="8775"/>
                    <a:pt x="8632" y="8799"/>
                  </a:cubicBezTo>
                  <a:cubicBezTo>
                    <a:pt x="8668" y="8775"/>
                    <a:pt x="8716" y="8763"/>
                    <a:pt x="8787" y="8716"/>
                  </a:cubicBezTo>
                  <a:cubicBezTo>
                    <a:pt x="8930" y="8644"/>
                    <a:pt x="9073" y="8525"/>
                    <a:pt x="9168" y="8394"/>
                  </a:cubicBezTo>
                  <a:cubicBezTo>
                    <a:pt x="9192" y="8347"/>
                    <a:pt x="9204" y="8323"/>
                    <a:pt x="9228" y="8287"/>
                  </a:cubicBezTo>
                  <a:cubicBezTo>
                    <a:pt x="9204" y="8287"/>
                    <a:pt x="9192" y="8275"/>
                    <a:pt x="9192" y="8263"/>
                  </a:cubicBezTo>
                  <a:cubicBezTo>
                    <a:pt x="9180" y="8239"/>
                    <a:pt x="9228" y="8204"/>
                    <a:pt x="9287" y="8168"/>
                  </a:cubicBezTo>
                  <a:cubicBezTo>
                    <a:pt x="9287" y="8156"/>
                    <a:pt x="9299" y="8156"/>
                    <a:pt x="9299" y="8144"/>
                  </a:cubicBezTo>
                  <a:lnTo>
                    <a:pt x="9311" y="8120"/>
                  </a:lnTo>
                  <a:lnTo>
                    <a:pt x="9418" y="7989"/>
                  </a:lnTo>
                  <a:cubicBezTo>
                    <a:pt x="9418" y="7942"/>
                    <a:pt x="9442" y="7918"/>
                    <a:pt x="9478" y="7894"/>
                  </a:cubicBezTo>
                  <a:lnTo>
                    <a:pt x="9716" y="7561"/>
                  </a:lnTo>
                  <a:cubicBezTo>
                    <a:pt x="9656" y="7525"/>
                    <a:pt x="9620" y="7501"/>
                    <a:pt x="9644" y="7466"/>
                  </a:cubicBezTo>
                  <a:cubicBezTo>
                    <a:pt x="9644" y="7430"/>
                    <a:pt x="9728" y="7430"/>
                    <a:pt x="9835" y="7394"/>
                  </a:cubicBezTo>
                  <a:lnTo>
                    <a:pt x="9847" y="7394"/>
                  </a:lnTo>
                  <a:lnTo>
                    <a:pt x="9942" y="7263"/>
                  </a:lnTo>
                  <a:cubicBezTo>
                    <a:pt x="9954" y="7251"/>
                    <a:pt x="9978" y="7227"/>
                    <a:pt x="10001" y="7215"/>
                  </a:cubicBezTo>
                  <a:cubicBezTo>
                    <a:pt x="9954" y="7204"/>
                    <a:pt x="9918" y="7168"/>
                    <a:pt x="9835" y="7073"/>
                  </a:cubicBezTo>
                  <a:cubicBezTo>
                    <a:pt x="9704" y="6918"/>
                    <a:pt x="9430" y="6858"/>
                    <a:pt x="9442" y="6751"/>
                  </a:cubicBezTo>
                  <a:cubicBezTo>
                    <a:pt x="9442" y="6725"/>
                    <a:pt x="9491" y="6706"/>
                    <a:pt x="9564" y="6706"/>
                  </a:cubicBezTo>
                  <a:cubicBezTo>
                    <a:pt x="9591" y="6706"/>
                    <a:pt x="9623" y="6709"/>
                    <a:pt x="9656" y="6715"/>
                  </a:cubicBezTo>
                  <a:cubicBezTo>
                    <a:pt x="9728" y="6715"/>
                    <a:pt x="9835" y="6751"/>
                    <a:pt x="9918" y="6799"/>
                  </a:cubicBezTo>
                  <a:cubicBezTo>
                    <a:pt x="9906" y="6739"/>
                    <a:pt x="9882" y="6680"/>
                    <a:pt x="9847" y="6632"/>
                  </a:cubicBezTo>
                  <a:cubicBezTo>
                    <a:pt x="9763" y="6513"/>
                    <a:pt x="9787" y="6477"/>
                    <a:pt x="9847" y="6418"/>
                  </a:cubicBezTo>
                  <a:cubicBezTo>
                    <a:pt x="9876" y="6388"/>
                    <a:pt x="9889" y="6367"/>
                    <a:pt x="9920" y="6367"/>
                  </a:cubicBezTo>
                  <a:cubicBezTo>
                    <a:pt x="9926" y="6367"/>
                    <a:pt x="9933" y="6368"/>
                    <a:pt x="9942" y="6370"/>
                  </a:cubicBezTo>
                  <a:cubicBezTo>
                    <a:pt x="9978" y="6370"/>
                    <a:pt x="10037" y="6418"/>
                    <a:pt x="10120" y="6513"/>
                  </a:cubicBezTo>
                  <a:cubicBezTo>
                    <a:pt x="10180" y="6620"/>
                    <a:pt x="10192" y="6751"/>
                    <a:pt x="10156" y="6846"/>
                  </a:cubicBezTo>
                  <a:cubicBezTo>
                    <a:pt x="10144" y="6894"/>
                    <a:pt x="10120" y="6930"/>
                    <a:pt x="10085" y="6954"/>
                  </a:cubicBezTo>
                  <a:cubicBezTo>
                    <a:pt x="10156" y="7049"/>
                    <a:pt x="10156" y="7132"/>
                    <a:pt x="10144" y="7156"/>
                  </a:cubicBezTo>
                  <a:cubicBezTo>
                    <a:pt x="10144" y="7168"/>
                    <a:pt x="10132" y="7192"/>
                    <a:pt x="10120" y="7192"/>
                  </a:cubicBezTo>
                  <a:lnTo>
                    <a:pt x="10132" y="7192"/>
                  </a:lnTo>
                  <a:cubicBezTo>
                    <a:pt x="10192" y="7132"/>
                    <a:pt x="10216" y="7085"/>
                    <a:pt x="10251" y="7049"/>
                  </a:cubicBezTo>
                  <a:cubicBezTo>
                    <a:pt x="10263" y="7049"/>
                    <a:pt x="10263" y="7049"/>
                    <a:pt x="10275" y="7037"/>
                  </a:cubicBezTo>
                  <a:cubicBezTo>
                    <a:pt x="10275" y="7013"/>
                    <a:pt x="10275" y="6989"/>
                    <a:pt x="10311" y="6977"/>
                  </a:cubicBezTo>
                  <a:cubicBezTo>
                    <a:pt x="10343" y="6977"/>
                    <a:pt x="10369" y="6983"/>
                    <a:pt x="10408" y="6983"/>
                  </a:cubicBezTo>
                  <a:cubicBezTo>
                    <a:pt x="10427" y="6983"/>
                    <a:pt x="10450" y="6981"/>
                    <a:pt x="10478" y="6977"/>
                  </a:cubicBezTo>
                  <a:cubicBezTo>
                    <a:pt x="10561" y="6977"/>
                    <a:pt x="10692" y="6965"/>
                    <a:pt x="10799" y="6930"/>
                  </a:cubicBezTo>
                  <a:cubicBezTo>
                    <a:pt x="10891" y="6910"/>
                    <a:pt x="10950" y="6901"/>
                    <a:pt x="10989" y="6901"/>
                  </a:cubicBezTo>
                  <a:cubicBezTo>
                    <a:pt x="11021" y="6901"/>
                    <a:pt x="11038" y="6907"/>
                    <a:pt x="11049" y="6918"/>
                  </a:cubicBezTo>
                  <a:cubicBezTo>
                    <a:pt x="11049" y="6870"/>
                    <a:pt x="11073" y="6858"/>
                    <a:pt x="11097" y="6846"/>
                  </a:cubicBezTo>
                  <a:cubicBezTo>
                    <a:pt x="11099" y="6846"/>
                    <a:pt x="11101" y="6846"/>
                    <a:pt x="11104" y="6846"/>
                  </a:cubicBezTo>
                  <a:cubicBezTo>
                    <a:pt x="11170" y="6846"/>
                    <a:pt x="11355" y="6989"/>
                    <a:pt x="11561" y="6989"/>
                  </a:cubicBezTo>
                  <a:lnTo>
                    <a:pt x="11609" y="6989"/>
                  </a:lnTo>
                  <a:cubicBezTo>
                    <a:pt x="11585" y="6954"/>
                    <a:pt x="11561" y="6918"/>
                    <a:pt x="11549" y="6870"/>
                  </a:cubicBezTo>
                  <a:cubicBezTo>
                    <a:pt x="11502" y="6799"/>
                    <a:pt x="11549" y="6775"/>
                    <a:pt x="11609" y="6715"/>
                  </a:cubicBezTo>
                  <a:cubicBezTo>
                    <a:pt x="11628" y="6690"/>
                    <a:pt x="11654" y="6667"/>
                    <a:pt x="11688" y="6667"/>
                  </a:cubicBezTo>
                  <a:cubicBezTo>
                    <a:pt x="11716" y="6667"/>
                    <a:pt x="11749" y="6684"/>
                    <a:pt x="11787" y="6727"/>
                  </a:cubicBezTo>
                  <a:cubicBezTo>
                    <a:pt x="11740" y="6620"/>
                    <a:pt x="11787" y="6549"/>
                    <a:pt x="11811" y="6513"/>
                  </a:cubicBezTo>
                  <a:cubicBezTo>
                    <a:pt x="11831" y="6503"/>
                    <a:pt x="11847" y="6499"/>
                    <a:pt x="11861" y="6499"/>
                  </a:cubicBezTo>
                  <a:cubicBezTo>
                    <a:pt x="11881" y="6499"/>
                    <a:pt x="11898" y="6506"/>
                    <a:pt x="11918" y="6513"/>
                  </a:cubicBezTo>
                  <a:lnTo>
                    <a:pt x="12002" y="6561"/>
                  </a:lnTo>
                  <a:cubicBezTo>
                    <a:pt x="12037" y="6573"/>
                    <a:pt x="12037" y="6596"/>
                    <a:pt x="12049" y="6632"/>
                  </a:cubicBezTo>
                  <a:cubicBezTo>
                    <a:pt x="12085" y="6715"/>
                    <a:pt x="12287" y="6775"/>
                    <a:pt x="12264" y="6870"/>
                  </a:cubicBezTo>
                  <a:cubicBezTo>
                    <a:pt x="12264" y="6906"/>
                    <a:pt x="12204" y="6930"/>
                    <a:pt x="12109" y="6930"/>
                  </a:cubicBezTo>
                  <a:cubicBezTo>
                    <a:pt x="12025" y="6930"/>
                    <a:pt x="11883" y="6894"/>
                    <a:pt x="11811" y="6787"/>
                  </a:cubicBezTo>
                  <a:lnTo>
                    <a:pt x="11811" y="6787"/>
                  </a:lnTo>
                  <a:cubicBezTo>
                    <a:pt x="11859" y="6870"/>
                    <a:pt x="11847" y="6977"/>
                    <a:pt x="11799" y="7025"/>
                  </a:cubicBezTo>
                  <a:lnTo>
                    <a:pt x="11811" y="7037"/>
                  </a:lnTo>
                  <a:cubicBezTo>
                    <a:pt x="11823" y="7049"/>
                    <a:pt x="11859" y="7049"/>
                    <a:pt x="11871" y="7073"/>
                  </a:cubicBezTo>
                  <a:cubicBezTo>
                    <a:pt x="11942" y="7096"/>
                    <a:pt x="12085" y="7132"/>
                    <a:pt x="12204" y="7144"/>
                  </a:cubicBezTo>
                  <a:cubicBezTo>
                    <a:pt x="12287" y="7144"/>
                    <a:pt x="12347" y="7156"/>
                    <a:pt x="12395" y="7168"/>
                  </a:cubicBezTo>
                  <a:cubicBezTo>
                    <a:pt x="12405" y="7092"/>
                    <a:pt x="12456" y="7035"/>
                    <a:pt x="12501" y="7035"/>
                  </a:cubicBezTo>
                  <a:cubicBezTo>
                    <a:pt x="12505" y="7035"/>
                    <a:pt x="12510" y="7036"/>
                    <a:pt x="12514" y="7037"/>
                  </a:cubicBezTo>
                  <a:cubicBezTo>
                    <a:pt x="12561" y="7049"/>
                    <a:pt x="12537" y="7144"/>
                    <a:pt x="12597" y="7227"/>
                  </a:cubicBezTo>
                  <a:cubicBezTo>
                    <a:pt x="12657" y="7335"/>
                    <a:pt x="12776" y="7430"/>
                    <a:pt x="12930" y="7513"/>
                  </a:cubicBezTo>
                  <a:cubicBezTo>
                    <a:pt x="13014" y="7573"/>
                    <a:pt x="13097" y="7620"/>
                    <a:pt x="13133" y="7644"/>
                  </a:cubicBezTo>
                  <a:cubicBezTo>
                    <a:pt x="13184" y="7613"/>
                    <a:pt x="13227" y="7582"/>
                    <a:pt x="13245" y="7582"/>
                  </a:cubicBezTo>
                  <a:cubicBezTo>
                    <a:pt x="13248" y="7582"/>
                    <a:pt x="13250" y="7583"/>
                    <a:pt x="13252" y="7585"/>
                  </a:cubicBezTo>
                  <a:lnTo>
                    <a:pt x="13252" y="7608"/>
                  </a:lnTo>
                  <a:cubicBezTo>
                    <a:pt x="13252" y="7620"/>
                    <a:pt x="13240" y="7680"/>
                    <a:pt x="13216" y="7739"/>
                  </a:cubicBezTo>
                  <a:cubicBezTo>
                    <a:pt x="13216" y="7751"/>
                    <a:pt x="13216" y="7787"/>
                    <a:pt x="13192" y="7799"/>
                  </a:cubicBezTo>
                  <a:cubicBezTo>
                    <a:pt x="13192" y="7811"/>
                    <a:pt x="13180" y="7823"/>
                    <a:pt x="13168" y="7847"/>
                  </a:cubicBezTo>
                  <a:cubicBezTo>
                    <a:pt x="13157" y="7906"/>
                    <a:pt x="13121" y="7977"/>
                    <a:pt x="13121" y="8049"/>
                  </a:cubicBezTo>
                  <a:cubicBezTo>
                    <a:pt x="13109" y="8120"/>
                    <a:pt x="13121" y="8156"/>
                    <a:pt x="13168" y="8180"/>
                  </a:cubicBezTo>
                  <a:cubicBezTo>
                    <a:pt x="13216" y="8216"/>
                    <a:pt x="13276" y="8239"/>
                    <a:pt x="13359" y="8239"/>
                  </a:cubicBezTo>
                  <a:cubicBezTo>
                    <a:pt x="13376" y="8242"/>
                    <a:pt x="13394" y="8243"/>
                    <a:pt x="13410" y="8243"/>
                  </a:cubicBezTo>
                  <a:cubicBezTo>
                    <a:pt x="13556" y="8243"/>
                    <a:pt x="13685" y="8156"/>
                    <a:pt x="13823" y="8049"/>
                  </a:cubicBezTo>
                  <a:cubicBezTo>
                    <a:pt x="13966" y="7918"/>
                    <a:pt x="14133" y="7823"/>
                    <a:pt x="14252" y="7787"/>
                  </a:cubicBezTo>
                  <a:lnTo>
                    <a:pt x="14252" y="7727"/>
                  </a:lnTo>
                  <a:cubicBezTo>
                    <a:pt x="14264" y="7680"/>
                    <a:pt x="14300" y="7620"/>
                    <a:pt x="14371" y="7549"/>
                  </a:cubicBezTo>
                  <a:cubicBezTo>
                    <a:pt x="14490" y="7442"/>
                    <a:pt x="14645" y="7430"/>
                    <a:pt x="14740" y="7430"/>
                  </a:cubicBezTo>
                  <a:cubicBezTo>
                    <a:pt x="14740" y="7394"/>
                    <a:pt x="14788" y="7370"/>
                    <a:pt x="14835" y="7346"/>
                  </a:cubicBezTo>
                  <a:cubicBezTo>
                    <a:pt x="14895" y="7335"/>
                    <a:pt x="14919" y="7335"/>
                    <a:pt x="14978" y="7323"/>
                  </a:cubicBezTo>
                  <a:cubicBezTo>
                    <a:pt x="15006" y="7320"/>
                    <a:pt x="15036" y="7318"/>
                    <a:pt x="15067" y="7318"/>
                  </a:cubicBezTo>
                  <a:cubicBezTo>
                    <a:pt x="15166" y="7318"/>
                    <a:pt x="15272" y="7334"/>
                    <a:pt x="15335" y="7370"/>
                  </a:cubicBezTo>
                  <a:cubicBezTo>
                    <a:pt x="15443" y="7430"/>
                    <a:pt x="15478" y="7501"/>
                    <a:pt x="15431" y="7525"/>
                  </a:cubicBezTo>
                  <a:cubicBezTo>
                    <a:pt x="15409" y="7546"/>
                    <a:pt x="15379" y="7551"/>
                    <a:pt x="15343" y="7551"/>
                  </a:cubicBezTo>
                  <a:cubicBezTo>
                    <a:pt x="15319" y="7551"/>
                    <a:pt x="15293" y="7549"/>
                    <a:pt x="15264" y="7549"/>
                  </a:cubicBezTo>
                  <a:cubicBezTo>
                    <a:pt x="15193" y="7549"/>
                    <a:pt x="15097" y="7561"/>
                    <a:pt x="15002" y="7573"/>
                  </a:cubicBezTo>
                  <a:lnTo>
                    <a:pt x="14919" y="7573"/>
                  </a:lnTo>
                  <a:cubicBezTo>
                    <a:pt x="14847" y="7620"/>
                    <a:pt x="14681" y="7644"/>
                    <a:pt x="14585" y="7704"/>
                  </a:cubicBezTo>
                  <a:cubicBezTo>
                    <a:pt x="14657" y="7704"/>
                    <a:pt x="14669" y="7739"/>
                    <a:pt x="14669" y="7763"/>
                  </a:cubicBezTo>
                  <a:cubicBezTo>
                    <a:pt x="14681" y="7799"/>
                    <a:pt x="14669" y="7823"/>
                    <a:pt x="14609" y="7870"/>
                  </a:cubicBezTo>
                  <a:cubicBezTo>
                    <a:pt x="14657" y="7870"/>
                    <a:pt x="14681" y="7942"/>
                    <a:pt x="14764" y="8037"/>
                  </a:cubicBezTo>
                  <a:cubicBezTo>
                    <a:pt x="14835" y="8120"/>
                    <a:pt x="14954" y="8216"/>
                    <a:pt x="15073" y="8263"/>
                  </a:cubicBezTo>
                  <a:cubicBezTo>
                    <a:pt x="15145" y="8275"/>
                    <a:pt x="15193" y="8287"/>
                    <a:pt x="15240" y="8287"/>
                  </a:cubicBezTo>
                  <a:cubicBezTo>
                    <a:pt x="15240" y="8239"/>
                    <a:pt x="15240" y="8216"/>
                    <a:pt x="15252" y="8180"/>
                  </a:cubicBezTo>
                  <a:cubicBezTo>
                    <a:pt x="15261" y="8136"/>
                    <a:pt x="15302" y="8111"/>
                    <a:pt x="15323" y="8111"/>
                  </a:cubicBezTo>
                  <a:cubicBezTo>
                    <a:pt x="15331" y="8111"/>
                    <a:pt x="15335" y="8114"/>
                    <a:pt x="15335" y="8120"/>
                  </a:cubicBezTo>
                  <a:lnTo>
                    <a:pt x="15371" y="8180"/>
                  </a:lnTo>
                  <a:cubicBezTo>
                    <a:pt x="15383" y="8216"/>
                    <a:pt x="15419" y="8263"/>
                    <a:pt x="15443" y="8299"/>
                  </a:cubicBezTo>
                  <a:cubicBezTo>
                    <a:pt x="15478" y="8347"/>
                    <a:pt x="15514" y="8406"/>
                    <a:pt x="15574" y="8454"/>
                  </a:cubicBezTo>
                  <a:cubicBezTo>
                    <a:pt x="15633" y="8513"/>
                    <a:pt x="15693" y="8561"/>
                    <a:pt x="15740" y="8573"/>
                  </a:cubicBezTo>
                  <a:cubicBezTo>
                    <a:pt x="15759" y="8580"/>
                    <a:pt x="15777" y="8583"/>
                    <a:pt x="15795" y="8583"/>
                  </a:cubicBezTo>
                  <a:cubicBezTo>
                    <a:pt x="15836" y="8583"/>
                    <a:pt x="15874" y="8569"/>
                    <a:pt x="15907" y="8561"/>
                  </a:cubicBezTo>
                  <a:cubicBezTo>
                    <a:pt x="15919" y="8513"/>
                    <a:pt x="15955" y="8478"/>
                    <a:pt x="15978" y="8478"/>
                  </a:cubicBezTo>
                  <a:cubicBezTo>
                    <a:pt x="16026" y="8478"/>
                    <a:pt x="16038" y="8573"/>
                    <a:pt x="16109" y="8632"/>
                  </a:cubicBezTo>
                  <a:cubicBezTo>
                    <a:pt x="16169" y="8684"/>
                    <a:pt x="16248" y="8723"/>
                    <a:pt x="16332" y="8723"/>
                  </a:cubicBezTo>
                  <a:cubicBezTo>
                    <a:pt x="16364" y="8723"/>
                    <a:pt x="16398" y="8717"/>
                    <a:pt x="16431" y="8704"/>
                  </a:cubicBezTo>
                  <a:cubicBezTo>
                    <a:pt x="16550" y="8680"/>
                    <a:pt x="16609" y="8620"/>
                    <a:pt x="16645" y="8620"/>
                  </a:cubicBezTo>
                  <a:cubicBezTo>
                    <a:pt x="16663" y="8609"/>
                    <a:pt x="16675" y="8603"/>
                    <a:pt x="16684" y="8603"/>
                  </a:cubicBezTo>
                  <a:cubicBezTo>
                    <a:pt x="16693" y="8603"/>
                    <a:pt x="16699" y="8609"/>
                    <a:pt x="16705" y="8620"/>
                  </a:cubicBezTo>
                  <a:cubicBezTo>
                    <a:pt x="16705" y="8597"/>
                    <a:pt x="16728" y="8585"/>
                    <a:pt x="16728" y="8573"/>
                  </a:cubicBezTo>
                  <a:cubicBezTo>
                    <a:pt x="16764" y="8478"/>
                    <a:pt x="16883" y="8394"/>
                    <a:pt x="17026" y="8335"/>
                  </a:cubicBezTo>
                  <a:cubicBezTo>
                    <a:pt x="17098" y="8323"/>
                    <a:pt x="17157" y="8299"/>
                    <a:pt x="17205" y="8299"/>
                  </a:cubicBezTo>
                  <a:cubicBezTo>
                    <a:pt x="17217" y="8287"/>
                    <a:pt x="17229" y="8287"/>
                    <a:pt x="17240" y="8275"/>
                  </a:cubicBezTo>
                  <a:cubicBezTo>
                    <a:pt x="17240" y="8275"/>
                    <a:pt x="17264" y="8275"/>
                    <a:pt x="17276" y="8263"/>
                  </a:cubicBezTo>
                  <a:cubicBezTo>
                    <a:pt x="17229" y="8216"/>
                    <a:pt x="17217" y="8180"/>
                    <a:pt x="17288" y="8085"/>
                  </a:cubicBezTo>
                  <a:cubicBezTo>
                    <a:pt x="17380" y="7970"/>
                    <a:pt x="17438" y="7822"/>
                    <a:pt x="17549" y="7822"/>
                  </a:cubicBezTo>
                  <a:cubicBezTo>
                    <a:pt x="17553" y="7822"/>
                    <a:pt x="17558" y="7822"/>
                    <a:pt x="17562" y="7823"/>
                  </a:cubicBezTo>
                  <a:cubicBezTo>
                    <a:pt x="17633" y="7847"/>
                    <a:pt x="17645" y="8025"/>
                    <a:pt x="17562" y="8180"/>
                  </a:cubicBezTo>
                  <a:lnTo>
                    <a:pt x="17740" y="8180"/>
                  </a:lnTo>
                  <a:cubicBezTo>
                    <a:pt x="17860" y="8204"/>
                    <a:pt x="17931" y="8239"/>
                    <a:pt x="17955" y="8275"/>
                  </a:cubicBezTo>
                  <a:cubicBezTo>
                    <a:pt x="17991" y="8263"/>
                    <a:pt x="18038" y="8239"/>
                    <a:pt x="18074" y="8228"/>
                  </a:cubicBezTo>
                  <a:cubicBezTo>
                    <a:pt x="18162" y="8187"/>
                    <a:pt x="18277" y="8158"/>
                    <a:pt x="18384" y="8158"/>
                  </a:cubicBezTo>
                  <a:cubicBezTo>
                    <a:pt x="18465" y="8158"/>
                    <a:pt x="18541" y="8175"/>
                    <a:pt x="18598" y="8216"/>
                  </a:cubicBezTo>
                  <a:cubicBezTo>
                    <a:pt x="18657" y="8263"/>
                    <a:pt x="18693" y="8287"/>
                    <a:pt x="18717" y="8335"/>
                  </a:cubicBezTo>
                  <a:lnTo>
                    <a:pt x="18812" y="8335"/>
                  </a:lnTo>
                  <a:cubicBezTo>
                    <a:pt x="19026" y="8358"/>
                    <a:pt x="19145" y="8501"/>
                    <a:pt x="19229" y="8597"/>
                  </a:cubicBezTo>
                  <a:cubicBezTo>
                    <a:pt x="19288" y="8573"/>
                    <a:pt x="19360" y="8561"/>
                    <a:pt x="19431" y="8537"/>
                  </a:cubicBezTo>
                  <a:cubicBezTo>
                    <a:pt x="19447" y="8536"/>
                    <a:pt x="19462" y="8536"/>
                    <a:pt x="19476" y="8536"/>
                  </a:cubicBezTo>
                  <a:cubicBezTo>
                    <a:pt x="19705" y="8536"/>
                    <a:pt x="19704" y="8624"/>
                    <a:pt x="19681" y="8680"/>
                  </a:cubicBezTo>
                  <a:cubicBezTo>
                    <a:pt x="19669" y="8751"/>
                    <a:pt x="19657" y="8787"/>
                    <a:pt x="19467" y="8811"/>
                  </a:cubicBezTo>
                  <a:cubicBezTo>
                    <a:pt x="19384" y="8811"/>
                    <a:pt x="19324" y="8823"/>
                    <a:pt x="19264" y="8835"/>
                  </a:cubicBezTo>
                  <a:cubicBezTo>
                    <a:pt x="19264" y="8859"/>
                    <a:pt x="19253" y="8870"/>
                    <a:pt x="19241" y="8870"/>
                  </a:cubicBezTo>
                  <a:cubicBezTo>
                    <a:pt x="19237" y="8874"/>
                    <a:pt x="19232" y="8875"/>
                    <a:pt x="19225" y="8875"/>
                  </a:cubicBezTo>
                  <a:cubicBezTo>
                    <a:pt x="19210" y="8875"/>
                    <a:pt x="19190" y="8867"/>
                    <a:pt x="19181" y="8859"/>
                  </a:cubicBezTo>
                  <a:cubicBezTo>
                    <a:pt x="19110" y="8859"/>
                    <a:pt x="19050" y="8859"/>
                    <a:pt x="19014" y="8823"/>
                  </a:cubicBezTo>
                  <a:cubicBezTo>
                    <a:pt x="19003" y="8811"/>
                    <a:pt x="19014" y="8763"/>
                    <a:pt x="19050" y="8739"/>
                  </a:cubicBezTo>
                  <a:cubicBezTo>
                    <a:pt x="18967" y="8680"/>
                    <a:pt x="18883" y="8597"/>
                    <a:pt x="18788" y="8597"/>
                  </a:cubicBezTo>
                  <a:cubicBezTo>
                    <a:pt x="18722" y="8603"/>
                    <a:pt x="18677" y="8606"/>
                    <a:pt x="18645" y="8606"/>
                  </a:cubicBezTo>
                  <a:cubicBezTo>
                    <a:pt x="18562" y="8606"/>
                    <a:pt x="18566" y="8587"/>
                    <a:pt x="18514" y="8561"/>
                  </a:cubicBezTo>
                  <a:cubicBezTo>
                    <a:pt x="18479" y="8537"/>
                    <a:pt x="18431" y="8513"/>
                    <a:pt x="18467" y="8454"/>
                  </a:cubicBezTo>
                  <a:lnTo>
                    <a:pt x="18514" y="8406"/>
                  </a:lnTo>
                  <a:cubicBezTo>
                    <a:pt x="18419" y="8406"/>
                    <a:pt x="18336" y="8418"/>
                    <a:pt x="18217" y="8466"/>
                  </a:cubicBezTo>
                  <a:cubicBezTo>
                    <a:pt x="18157" y="8501"/>
                    <a:pt x="18074" y="8513"/>
                    <a:pt x="18074" y="8513"/>
                  </a:cubicBezTo>
                  <a:lnTo>
                    <a:pt x="18050" y="8513"/>
                  </a:lnTo>
                  <a:cubicBezTo>
                    <a:pt x="18038" y="8513"/>
                    <a:pt x="18002" y="8525"/>
                    <a:pt x="17979" y="8525"/>
                  </a:cubicBezTo>
                  <a:cubicBezTo>
                    <a:pt x="17967" y="8525"/>
                    <a:pt x="17955" y="8526"/>
                    <a:pt x="17943" y="8526"/>
                  </a:cubicBezTo>
                  <a:cubicBezTo>
                    <a:pt x="17909" y="8526"/>
                    <a:pt x="17877" y="8519"/>
                    <a:pt x="17860" y="8466"/>
                  </a:cubicBezTo>
                  <a:cubicBezTo>
                    <a:pt x="17812" y="8466"/>
                    <a:pt x="17764" y="8454"/>
                    <a:pt x="17705" y="8442"/>
                  </a:cubicBezTo>
                  <a:cubicBezTo>
                    <a:pt x="17646" y="8426"/>
                    <a:pt x="17589" y="8419"/>
                    <a:pt x="17536" y="8419"/>
                  </a:cubicBezTo>
                  <a:cubicBezTo>
                    <a:pt x="17471" y="8419"/>
                    <a:pt x="17412" y="8429"/>
                    <a:pt x="17359" y="8442"/>
                  </a:cubicBezTo>
                  <a:cubicBezTo>
                    <a:pt x="17348" y="8478"/>
                    <a:pt x="17324" y="8513"/>
                    <a:pt x="17169" y="8549"/>
                  </a:cubicBezTo>
                  <a:cubicBezTo>
                    <a:pt x="17038" y="8597"/>
                    <a:pt x="16931" y="8692"/>
                    <a:pt x="16848" y="8716"/>
                  </a:cubicBezTo>
                  <a:cubicBezTo>
                    <a:pt x="16824" y="8751"/>
                    <a:pt x="16800" y="8787"/>
                    <a:pt x="16752" y="8835"/>
                  </a:cubicBezTo>
                  <a:cubicBezTo>
                    <a:pt x="16812" y="8847"/>
                    <a:pt x="16848" y="8882"/>
                    <a:pt x="16848" y="8906"/>
                  </a:cubicBezTo>
                  <a:cubicBezTo>
                    <a:pt x="16848" y="8942"/>
                    <a:pt x="16800" y="8966"/>
                    <a:pt x="16752" y="9001"/>
                  </a:cubicBezTo>
                  <a:cubicBezTo>
                    <a:pt x="16784" y="9001"/>
                    <a:pt x="16816" y="8996"/>
                    <a:pt x="16855" y="8996"/>
                  </a:cubicBezTo>
                  <a:cubicBezTo>
                    <a:pt x="16874" y="8996"/>
                    <a:pt x="16895" y="8997"/>
                    <a:pt x="16919" y="9001"/>
                  </a:cubicBezTo>
                  <a:cubicBezTo>
                    <a:pt x="17217" y="9037"/>
                    <a:pt x="17467" y="9204"/>
                    <a:pt x="17395" y="9311"/>
                  </a:cubicBezTo>
                  <a:cubicBezTo>
                    <a:pt x="17372" y="9339"/>
                    <a:pt x="17321" y="9349"/>
                    <a:pt x="17255" y="9349"/>
                  </a:cubicBezTo>
                  <a:cubicBezTo>
                    <a:pt x="17152" y="9349"/>
                    <a:pt x="17013" y="9325"/>
                    <a:pt x="16883" y="9311"/>
                  </a:cubicBezTo>
                  <a:cubicBezTo>
                    <a:pt x="16681" y="9299"/>
                    <a:pt x="16669" y="9251"/>
                    <a:pt x="16645" y="9168"/>
                  </a:cubicBezTo>
                  <a:cubicBezTo>
                    <a:pt x="16633" y="9204"/>
                    <a:pt x="16621" y="9275"/>
                    <a:pt x="16609" y="9335"/>
                  </a:cubicBezTo>
                  <a:lnTo>
                    <a:pt x="16609" y="9418"/>
                  </a:lnTo>
                  <a:lnTo>
                    <a:pt x="16645" y="9418"/>
                  </a:lnTo>
                  <a:cubicBezTo>
                    <a:pt x="16728" y="9430"/>
                    <a:pt x="16740" y="9466"/>
                    <a:pt x="16740" y="9513"/>
                  </a:cubicBezTo>
                  <a:cubicBezTo>
                    <a:pt x="16752" y="9549"/>
                    <a:pt x="16752" y="9585"/>
                    <a:pt x="16728" y="9632"/>
                  </a:cubicBezTo>
                  <a:cubicBezTo>
                    <a:pt x="16693" y="9668"/>
                    <a:pt x="16609" y="9704"/>
                    <a:pt x="16455" y="9811"/>
                  </a:cubicBezTo>
                  <a:lnTo>
                    <a:pt x="16228" y="9990"/>
                  </a:lnTo>
                  <a:cubicBezTo>
                    <a:pt x="16169" y="10049"/>
                    <a:pt x="16133" y="10085"/>
                    <a:pt x="16109" y="10121"/>
                  </a:cubicBezTo>
                  <a:cubicBezTo>
                    <a:pt x="16086" y="10192"/>
                    <a:pt x="16109" y="10240"/>
                    <a:pt x="16109" y="10311"/>
                  </a:cubicBezTo>
                  <a:cubicBezTo>
                    <a:pt x="16109" y="10323"/>
                    <a:pt x="16086" y="10347"/>
                    <a:pt x="16038" y="10347"/>
                  </a:cubicBezTo>
                  <a:cubicBezTo>
                    <a:pt x="16038" y="10359"/>
                    <a:pt x="16038" y="10383"/>
                    <a:pt x="16014" y="10418"/>
                  </a:cubicBezTo>
                  <a:cubicBezTo>
                    <a:pt x="15990" y="10442"/>
                    <a:pt x="15966" y="10490"/>
                    <a:pt x="15966" y="10549"/>
                  </a:cubicBezTo>
                  <a:lnTo>
                    <a:pt x="16467" y="10359"/>
                  </a:lnTo>
                  <a:cubicBezTo>
                    <a:pt x="16492" y="10348"/>
                    <a:pt x="16518" y="10342"/>
                    <a:pt x="16543" y="10342"/>
                  </a:cubicBezTo>
                  <a:cubicBezTo>
                    <a:pt x="16598" y="10342"/>
                    <a:pt x="16648" y="10369"/>
                    <a:pt x="16681" y="10418"/>
                  </a:cubicBezTo>
                  <a:lnTo>
                    <a:pt x="16812" y="10597"/>
                  </a:lnTo>
                  <a:cubicBezTo>
                    <a:pt x="16848" y="10597"/>
                    <a:pt x="16871" y="10585"/>
                    <a:pt x="16907" y="10585"/>
                  </a:cubicBezTo>
                  <a:cubicBezTo>
                    <a:pt x="17002" y="10585"/>
                    <a:pt x="17109" y="10609"/>
                    <a:pt x="17205" y="10656"/>
                  </a:cubicBezTo>
                  <a:lnTo>
                    <a:pt x="17336" y="10740"/>
                  </a:lnTo>
                  <a:cubicBezTo>
                    <a:pt x="17439" y="10693"/>
                    <a:pt x="17505" y="10661"/>
                    <a:pt x="17552" y="10661"/>
                  </a:cubicBezTo>
                  <a:cubicBezTo>
                    <a:pt x="17564" y="10661"/>
                    <a:pt x="17576" y="10663"/>
                    <a:pt x="17586" y="10668"/>
                  </a:cubicBezTo>
                  <a:cubicBezTo>
                    <a:pt x="17621" y="10680"/>
                    <a:pt x="17586" y="10775"/>
                    <a:pt x="17467" y="10883"/>
                  </a:cubicBezTo>
                  <a:cubicBezTo>
                    <a:pt x="17479" y="10895"/>
                    <a:pt x="17479" y="10906"/>
                    <a:pt x="17502" y="10918"/>
                  </a:cubicBezTo>
                  <a:cubicBezTo>
                    <a:pt x="17514" y="10918"/>
                    <a:pt x="17526" y="10942"/>
                    <a:pt x="17538" y="10942"/>
                  </a:cubicBezTo>
                  <a:cubicBezTo>
                    <a:pt x="17598" y="10978"/>
                    <a:pt x="17681" y="11002"/>
                    <a:pt x="17740" y="11025"/>
                  </a:cubicBezTo>
                  <a:cubicBezTo>
                    <a:pt x="17740" y="10978"/>
                    <a:pt x="17740" y="10918"/>
                    <a:pt x="17752" y="10859"/>
                  </a:cubicBezTo>
                  <a:cubicBezTo>
                    <a:pt x="17800" y="10668"/>
                    <a:pt x="17931" y="10430"/>
                    <a:pt x="18181" y="10204"/>
                  </a:cubicBezTo>
                  <a:cubicBezTo>
                    <a:pt x="18431" y="9990"/>
                    <a:pt x="18764" y="9835"/>
                    <a:pt x="19062" y="9716"/>
                  </a:cubicBezTo>
                  <a:cubicBezTo>
                    <a:pt x="19360" y="9609"/>
                    <a:pt x="19645" y="9537"/>
                    <a:pt x="19896" y="9478"/>
                  </a:cubicBezTo>
                  <a:cubicBezTo>
                    <a:pt x="19967" y="9459"/>
                    <a:pt x="20036" y="9451"/>
                    <a:pt x="20103" y="9451"/>
                  </a:cubicBezTo>
                  <a:cubicBezTo>
                    <a:pt x="20202" y="9451"/>
                    <a:pt x="20293" y="9468"/>
                    <a:pt x="20372" y="9490"/>
                  </a:cubicBezTo>
                  <a:cubicBezTo>
                    <a:pt x="20384" y="9478"/>
                    <a:pt x="20396" y="9466"/>
                    <a:pt x="20396" y="9454"/>
                  </a:cubicBezTo>
                  <a:cubicBezTo>
                    <a:pt x="20312" y="9406"/>
                    <a:pt x="20253" y="9347"/>
                    <a:pt x="20241" y="9299"/>
                  </a:cubicBezTo>
                  <a:cubicBezTo>
                    <a:pt x="20205" y="9192"/>
                    <a:pt x="20265" y="9192"/>
                    <a:pt x="20277" y="9192"/>
                  </a:cubicBezTo>
                  <a:cubicBezTo>
                    <a:pt x="20312" y="9192"/>
                    <a:pt x="20336" y="9192"/>
                    <a:pt x="20384" y="9216"/>
                  </a:cubicBezTo>
                  <a:cubicBezTo>
                    <a:pt x="20396" y="9216"/>
                    <a:pt x="20431" y="9228"/>
                    <a:pt x="20479" y="9228"/>
                  </a:cubicBezTo>
                  <a:cubicBezTo>
                    <a:pt x="20491" y="9228"/>
                    <a:pt x="20515" y="9228"/>
                    <a:pt x="20550" y="9216"/>
                  </a:cubicBezTo>
                  <a:cubicBezTo>
                    <a:pt x="20598" y="9192"/>
                    <a:pt x="20598" y="9192"/>
                    <a:pt x="20729" y="9132"/>
                  </a:cubicBezTo>
                  <a:cubicBezTo>
                    <a:pt x="20777" y="9156"/>
                    <a:pt x="20812" y="9168"/>
                    <a:pt x="20848" y="9180"/>
                  </a:cubicBezTo>
                  <a:cubicBezTo>
                    <a:pt x="20896" y="9192"/>
                    <a:pt x="20919" y="9216"/>
                    <a:pt x="20967" y="9240"/>
                  </a:cubicBezTo>
                  <a:lnTo>
                    <a:pt x="20991" y="9240"/>
                  </a:lnTo>
                  <a:cubicBezTo>
                    <a:pt x="21015" y="9228"/>
                    <a:pt x="21027" y="9192"/>
                    <a:pt x="21039" y="9168"/>
                  </a:cubicBezTo>
                  <a:cubicBezTo>
                    <a:pt x="21312" y="8799"/>
                    <a:pt x="21646" y="8358"/>
                    <a:pt x="22062" y="8001"/>
                  </a:cubicBezTo>
                  <a:cubicBezTo>
                    <a:pt x="22039" y="7918"/>
                    <a:pt x="21931" y="7823"/>
                    <a:pt x="21872" y="7799"/>
                  </a:cubicBezTo>
                  <a:cubicBezTo>
                    <a:pt x="21854" y="7835"/>
                    <a:pt x="21815" y="7851"/>
                    <a:pt x="21734" y="7851"/>
                  </a:cubicBezTo>
                  <a:cubicBezTo>
                    <a:pt x="21709" y="7851"/>
                    <a:pt x="21679" y="7849"/>
                    <a:pt x="21646" y="7847"/>
                  </a:cubicBezTo>
                  <a:lnTo>
                    <a:pt x="21467" y="7847"/>
                  </a:lnTo>
                  <a:cubicBezTo>
                    <a:pt x="21455" y="7852"/>
                    <a:pt x="21440" y="7855"/>
                    <a:pt x="21425" y="7855"/>
                  </a:cubicBezTo>
                  <a:cubicBezTo>
                    <a:pt x="21411" y="7855"/>
                    <a:pt x="21396" y="7852"/>
                    <a:pt x="21384" y="7847"/>
                  </a:cubicBezTo>
                  <a:cubicBezTo>
                    <a:pt x="21336" y="7847"/>
                    <a:pt x="21289" y="7823"/>
                    <a:pt x="21265" y="7811"/>
                  </a:cubicBezTo>
                  <a:cubicBezTo>
                    <a:pt x="21253" y="7811"/>
                    <a:pt x="21253" y="7799"/>
                    <a:pt x="21229" y="7799"/>
                  </a:cubicBezTo>
                  <a:cubicBezTo>
                    <a:pt x="21217" y="7787"/>
                    <a:pt x="21193" y="7763"/>
                    <a:pt x="21146" y="7739"/>
                  </a:cubicBezTo>
                  <a:cubicBezTo>
                    <a:pt x="21027" y="7632"/>
                    <a:pt x="20693" y="7680"/>
                    <a:pt x="20681" y="7549"/>
                  </a:cubicBezTo>
                  <a:lnTo>
                    <a:pt x="20681" y="7525"/>
                  </a:lnTo>
                  <a:cubicBezTo>
                    <a:pt x="20669" y="7525"/>
                    <a:pt x="20658" y="7513"/>
                    <a:pt x="20634" y="7501"/>
                  </a:cubicBezTo>
                  <a:cubicBezTo>
                    <a:pt x="20610" y="7454"/>
                    <a:pt x="20610" y="7370"/>
                    <a:pt x="20574" y="7263"/>
                  </a:cubicBezTo>
                  <a:cubicBezTo>
                    <a:pt x="20538" y="7144"/>
                    <a:pt x="20491" y="7132"/>
                    <a:pt x="20336" y="7085"/>
                  </a:cubicBezTo>
                  <a:cubicBezTo>
                    <a:pt x="20312" y="7061"/>
                    <a:pt x="20277" y="7061"/>
                    <a:pt x="20253" y="7049"/>
                  </a:cubicBezTo>
                  <a:cubicBezTo>
                    <a:pt x="20247" y="7055"/>
                    <a:pt x="20238" y="7058"/>
                    <a:pt x="20227" y="7058"/>
                  </a:cubicBezTo>
                  <a:cubicBezTo>
                    <a:pt x="20217" y="7058"/>
                    <a:pt x="20205" y="7055"/>
                    <a:pt x="20193" y="7049"/>
                  </a:cubicBezTo>
                  <a:cubicBezTo>
                    <a:pt x="20038" y="7049"/>
                    <a:pt x="19896" y="7037"/>
                    <a:pt x="19836" y="6942"/>
                  </a:cubicBezTo>
                  <a:cubicBezTo>
                    <a:pt x="19800" y="6930"/>
                    <a:pt x="19776" y="6906"/>
                    <a:pt x="19741" y="6870"/>
                  </a:cubicBezTo>
                  <a:cubicBezTo>
                    <a:pt x="19681" y="6823"/>
                    <a:pt x="19645" y="6811"/>
                    <a:pt x="19586" y="6799"/>
                  </a:cubicBezTo>
                  <a:cubicBezTo>
                    <a:pt x="19586" y="6858"/>
                    <a:pt x="19562" y="6906"/>
                    <a:pt x="19550" y="6918"/>
                  </a:cubicBezTo>
                  <a:cubicBezTo>
                    <a:pt x="19526" y="6948"/>
                    <a:pt x="19506" y="6960"/>
                    <a:pt x="19485" y="6960"/>
                  </a:cubicBezTo>
                  <a:cubicBezTo>
                    <a:pt x="19464" y="6960"/>
                    <a:pt x="19443" y="6948"/>
                    <a:pt x="19419" y="6930"/>
                  </a:cubicBezTo>
                  <a:cubicBezTo>
                    <a:pt x="19372" y="6918"/>
                    <a:pt x="19324" y="6906"/>
                    <a:pt x="19312" y="6870"/>
                  </a:cubicBezTo>
                  <a:cubicBezTo>
                    <a:pt x="19288" y="6846"/>
                    <a:pt x="19264" y="6811"/>
                    <a:pt x="19205" y="6751"/>
                  </a:cubicBezTo>
                  <a:cubicBezTo>
                    <a:pt x="19145" y="6692"/>
                    <a:pt x="19003" y="6668"/>
                    <a:pt x="18872" y="6644"/>
                  </a:cubicBezTo>
                  <a:cubicBezTo>
                    <a:pt x="18812" y="6632"/>
                    <a:pt x="18729" y="6620"/>
                    <a:pt x="18717" y="6608"/>
                  </a:cubicBezTo>
                  <a:cubicBezTo>
                    <a:pt x="18705" y="6584"/>
                    <a:pt x="18693" y="6561"/>
                    <a:pt x="18645" y="6561"/>
                  </a:cubicBezTo>
                  <a:cubicBezTo>
                    <a:pt x="18610" y="6561"/>
                    <a:pt x="18610" y="6513"/>
                    <a:pt x="18645" y="6489"/>
                  </a:cubicBezTo>
                  <a:cubicBezTo>
                    <a:pt x="18633" y="6465"/>
                    <a:pt x="18610" y="6442"/>
                    <a:pt x="18598" y="6406"/>
                  </a:cubicBezTo>
                  <a:cubicBezTo>
                    <a:pt x="18550" y="6358"/>
                    <a:pt x="18514" y="6323"/>
                    <a:pt x="18455" y="6311"/>
                  </a:cubicBezTo>
                  <a:cubicBezTo>
                    <a:pt x="18395" y="6311"/>
                    <a:pt x="18312" y="6311"/>
                    <a:pt x="18276" y="6263"/>
                  </a:cubicBezTo>
                  <a:cubicBezTo>
                    <a:pt x="18252" y="6263"/>
                    <a:pt x="18229" y="6251"/>
                    <a:pt x="18229" y="6251"/>
                  </a:cubicBezTo>
                  <a:cubicBezTo>
                    <a:pt x="18193" y="6251"/>
                    <a:pt x="18181" y="6251"/>
                    <a:pt x="18121" y="6227"/>
                  </a:cubicBezTo>
                  <a:cubicBezTo>
                    <a:pt x="18074" y="6227"/>
                    <a:pt x="18002" y="6227"/>
                    <a:pt x="17931" y="6251"/>
                  </a:cubicBezTo>
                  <a:cubicBezTo>
                    <a:pt x="17895" y="6251"/>
                    <a:pt x="17860" y="6251"/>
                    <a:pt x="17812" y="6263"/>
                  </a:cubicBezTo>
                  <a:cubicBezTo>
                    <a:pt x="17812" y="6323"/>
                    <a:pt x="17776" y="6370"/>
                    <a:pt x="17764" y="6382"/>
                  </a:cubicBezTo>
                  <a:cubicBezTo>
                    <a:pt x="17743" y="6404"/>
                    <a:pt x="17724" y="6411"/>
                    <a:pt x="17705" y="6411"/>
                  </a:cubicBezTo>
                  <a:cubicBezTo>
                    <a:pt x="17682" y="6411"/>
                    <a:pt x="17659" y="6400"/>
                    <a:pt x="17633" y="6394"/>
                  </a:cubicBezTo>
                  <a:cubicBezTo>
                    <a:pt x="17586" y="6382"/>
                    <a:pt x="17562" y="6370"/>
                    <a:pt x="17526" y="6323"/>
                  </a:cubicBezTo>
                  <a:cubicBezTo>
                    <a:pt x="17502" y="6275"/>
                    <a:pt x="17502" y="6227"/>
                    <a:pt x="17455" y="6108"/>
                  </a:cubicBezTo>
                  <a:cubicBezTo>
                    <a:pt x="17407" y="6025"/>
                    <a:pt x="17336" y="5930"/>
                    <a:pt x="17264" y="5858"/>
                  </a:cubicBezTo>
                  <a:lnTo>
                    <a:pt x="17217" y="5858"/>
                  </a:lnTo>
                  <a:cubicBezTo>
                    <a:pt x="17109" y="5858"/>
                    <a:pt x="17062" y="5858"/>
                    <a:pt x="16978" y="5727"/>
                  </a:cubicBezTo>
                  <a:cubicBezTo>
                    <a:pt x="16919" y="5656"/>
                    <a:pt x="16848" y="5596"/>
                    <a:pt x="16788" y="5537"/>
                  </a:cubicBezTo>
                  <a:lnTo>
                    <a:pt x="16740" y="5489"/>
                  </a:lnTo>
                  <a:lnTo>
                    <a:pt x="16740" y="5477"/>
                  </a:lnTo>
                  <a:cubicBezTo>
                    <a:pt x="16728" y="5465"/>
                    <a:pt x="16705" y="5441"/>
                    <a:pt x="16693" y="5418"/>
                  </a:cubicBezTo>
                  <a:cubicBezTo>
                    <a:pt x="16669" y="5358"/>
                    <a:pt x="16669" y="5239"/>
                    <a:pt x="16574" y="5168"/>
                  </a:cubicBezTo>
                  <a:cubicBezTo>
                    <a:pt x="16562" y="5144"/>
                    <a:pt x="16550" y="5144"/>
                    <a:pt x="16514" y="5132"/>
                  </a:cubicBezTo>
                  <a:lnTo>
                    <a:pt x="16383" y="5132"/>
                  </a:lnTo>
                  <a:cubicBezTo>
                    <a:pt x="16288" y="5144"/>
                    <a:pt x="16205" y="5168"/>
                    <a:pt x="16133" y="5191"/>
                  </a:cubicBezTo>
                  <a:cubicBezTo>
                    <a:pt x="16011" y="5239"/>
                    <a:pt x="15933" y="5286"/>
                    <a:pt x="15865" y="5286"/>
                  </a:cubicBezTo>
                  <a:cubicBezTo>
                    <a:pt x="15847" y="5286"/>
                    <a:pt x="15829" y="5282"/>
                    <a:pt x="15812" y="5275"/>
                  </a:cubicBezTo>
                  <a:cubicBezTo>
                    <a:pt x="15800" y="5275"/>
                    <a:pt x="15800" y="5263"/>
                    <a:pt x="15800" y="5239"/>
                  </a:cubicBezTo>
                  <a:cubicBezTo>
                    <a:pt x="15776" y="5239"/>
                    <a:pt x="15740" y="5239"/>
                    <a:pt x="15681" y="5215"/>
                  </a:cubicBezTo>
                  <a:cubicBezTo>
                    <a:pt x="15609" y="5215"/>
                    <a:pt x="15490" y="5263"/>
                    <a:pt x="15395" y="5299"/>
                  </a:cubicBezTo>
                  <a:cubicBezTo>
                    <a:pt x="15371" y="5311"/>
                    <a:pt x="15324" y="5311"/>
                    <a:pt x="15312" y="5322"/>
                  </a:cubicBezTo>
                  <a:cubicBezTo>
                    <a:pt x="15300" y="5346"/>
                    <a:pt x="15300" y="5358"/>
                    <a:pt x="15300" y="5358"/>
                  </a:cubicBezTo>
                  <a:cubicBezTo>
                    <a:pt x="15264" y="5382"/>
                    <a:pt x="15216" y="5406"/>
                    <a:pt x="15097" y="5477"/>
                  </a:cubicBezTo>
                  <a:cubicBezTo>
                    <a:pt x="14823" y="5644"/>
                    <a:pt x="14907" y="5763"/>
                    <a:pt x="14883" y="5882"/>
                  </a:cubicBezTo>
                  <a:cubicBezTo>
                    <a:pt x="14883" y="5890"/>
                    <a:pt x="14859" y="5899"/>
                    <a:pt x="14828" y="5899"/>
                  </a:cubicBezTo>
                  <a:cubicBezTo>
                    <a:pt x="14816" y="5899"/>
                    <a:pt x="14802" y="5897"/>
                    <a:pt x="14788" y="5894"/>
                  </a:cubicBezTo>
                  <a:cubicBezTo>
                    <a:pt x="14728" y="5882"/>
                    <a:pt x="14669" y="5822"/>
                    <a:pt x="14645" y="5727"/>
                  </a:cubicBezTo>
                  <a:cubicBezTo>
                    <a:pt x="14609" y="5656"/>
                    <a:pt x="14621" y="5525"/>
                    <a:pt x="14681" y="5430"/>
                  </a:cubicBezTo>
                  <a:cubicBezTo>
                    <a:pt x="14740" y="5322"/>
                    <a:pt x="14835" y="5263"/>
                    <a:pt x="14919" y="5203"/>
                  </a:cubicBezTo>
                  <a:cubicBezTo>
                    <a:pt x="14907" y="5180"/>
                    <a:pt x="14895" y="5168"/>
                    <a:pt x="14883" y="5120"/>
                  </a:cubicBezTo>
                  <a:cubicBezTo>
                    <a:pt x="14859" y="5049"/>
                    <a:pt x="14776" y="4965"/>
                    <a:pt x="14740" y="4894"/>
                  </a:cubicBezTo>
                  <a:cubicBezTo>
                    <a:pt x="14729" y="4897"/>
                    <a:pt x="14717" y="4900"/>
                    <a:pt x="14702" y="4900"/>
                  </a:cubicBezTo>
                  <a:cubicBezTo>
                    <a:pt x="14669" y="4900"/>
                    <a:pt x="14624" y="4887"/>
                    <a:pt x="14550" y="4846"/>
                  </a:cubicBezTo>
                  <a:cubicBezTo>
                    <a:pt x="14478" y="4810"/>
                    <a:pt x="14407" y="4751"/>
                    <a:pt x="14359" y="4703"/>
                  </a:cubicBezTo>
                  <a:cubicBezTo>
                    <a:pt x="14300" y="4656"/>
                    <a:pt x="14323" y="4632"/>
                    <a:pt x="14311" y="4584"/>
                  </a:cubicBezTo>
                  <a:cubicBezTo>
                    <a:pt x="14264" y="4572"/>
                    <a:pt x="14240" y="4525"/>
                    <a:pt x="14181" y="4429"/>
                  </a:cubicBezTo>
                  <a:cubicBezTo>
                    <a:pt x="14133" y="4370"/>
                    <a:pt x="14073" y="4346"/>
                    <a:pt x="13990" y="4334"/>
                  </a:cubicBezTo>
                  <a:cubicBezTo>
                    <a:pt x="13907" y="4310"/>
                    <a:pt x="13835" y="4310"/>
                    <a:pt x="13811" y="4251"/>
                  </a:cubicBezTo>
                  <a:cubicBezTo>
                    <a:pt x="13788" y="4239"/>
                    <a:pt x="13811" y="4191"/>
                    <a:pt x="13847" y="4156"/>
                  </a:cubicBezTo>
                  <a:lnTo>
                    <a:pt x="13847" y="4132"/>
                  </a:lnTo>
                  <a:lnTo>
                    <a:pt x="13847" y="4120"/>
                  </a:lnTo>
                  <a:cubicBezTo>
                    <a:pt x="13847" y="4072"/>
                    <a:pt x="13847" y="4084"/>
                    <a:pt x="13871" y="4060"/>
                  </a:cubicBezTo>
                  <a:cubicBezTo>
                    <a:pt x="13883" y="4013"/>
                    <a:pt x="13883" y="3989"/>
                    <a:pt x="13895" y="3953"/>
                  </a:cubicBezTo>
                  <a:cubicBezTo>
                    <a:pt x="13907" y="3882"/>
                    <a:pt x="13907" y="3810"/>
                    <a:pt x="13907" y="3751"/>
                  </a:cubicBezTo>
                  <a:cubicBezTo>
                    <a:pt x="13895" y="3751"/>
                    <a:pt x="13871" y="3727"/>
                    <a:pt x="13847" y="3715"/>
                  </a:cubicBezTo>
                  <a:cubicBezTo>
                    <a:pt x="13823" y="3679"/>
                    <a:pt x="13811" y="3584"/>
                    <a:pt x="13811" y="3465"/>
                  </a:cubicBezTo>
                  <a:cubicBezTo>
                    <a:pt x="13811" y="3334"/>
                    <a:pt x="13692" y="3286"/>
                    <a:pt x="13597" y="3239"/>
                  </a:cubicBezTo>
                  <a:lnTo>
                    <a:pt x="13526" y="3239"/>
                  </a:lnTo>
                  <a:cubicBezTo>
                    <a:pt x="13478" y="3239"/>
                    <a:pt x="13430" y="3227"/>
                    <a:pt x="13407" y="3227"/>
                  </a:cubicBezTo>
                  <a:cubicBezTo>
                    <a:pt x="13371" y="3227"/>
                    <a:pt x="13359" y="3227"/>
                    <a:pt x="13299" y="3167"/>
                  </a:cubicBezTo>
                  <a:cubicBezTo>
                    <a:pt x="13228" y="3096"/>
                    <a:pt x="13168" y="3036"/>
                    <a:pt x="13121" y="2953"/>
                  </a:cubicBezTo>
                  <a:cubicBezTo>
                    <a:pt x="13097" y="2917"/>
                    <a:pt x="13073" y="2882"/>
                    <a:pt x="13073" y="2834"/>
                  </a:cubicBezTo>
                  <a:cubicBezTo>
                    <a:pt x="13046" y="2845"/>
                    <a:pt x="13027" y="2851"/>
                    <a:pt x="13012" y="2851"/>
                  </a:cubicBezTo>
                  <a:cubicBezTo>
                    <a:pt x="12995" y="2851"/>
                    <a:pt x="12985" y="2842"/>
                    <a:pt x="12978" y="2822"/>
                  </a:cubicBezTo>
                  <a:cubicBezTo>
                    <a:pt x="12942" y="2786"/>
                    <a:pt x="12930" y="2739"/>
                    <a:pt x="12978" y="2620"/>
                  </a:cubicBezTo>
                  <a:cubicBezTo>
                    <a:pt x="12990" y="2572"/>
                    <a:pt x="13038" y="2560"/>
                    <a:pt x="13073" y="2560"/>
                  </a:cubicBezTo>
                  <a:cubicBezTo>
                    <a:pt x="13133" y="2560"/>
                    <a:pt x="13216" y="2584"/>
                    <a:pt x="13276" y="2667"/>
                  </a:cubicBezTo>
                  <a:cubicBezTo>
                    <a:pt x="13299" y="2727"/>
                    <a:pt x="13299" y="2751"/>
                    <a:pt x="13288" y="2786"/>
                  </a:cubicBezTo>
                  <a:cubicBezTo>
                    <a:pt x="13371" y="2822"/>
                    <a:pt x="13478" y="2882"/>
                    <a:pt x="13573" y="2977"/>
                  </a:cubicBezTo>
                  <a:cubicBezTo>
                    <a:pt x="13597" y="3001"/>
                    <a:pt x="13633" y="3048"/>
                    <a:pt x="13645" y="3084"/>
                  </a:cubicBezTo>
                  <a:cubicBezTo>
                    <a:pt x="13669" y="3084"/>
                    <a:pt x="13692" y="3060"/>
                    <a:pt x="13728" y="3060"/>
                  </a:cubicBezTo>
                  <a:cubicBezTo>
                    <a:pt x="13823" y="3060"/>
                    <a:pt x="13930" y="3096"/>
                    <a:pt x="14014" y="3167"/>
                  </a:cubicBezTo>
                  <a:cubicBezTo>
                    <a:pt x="14109" y="3239"/>
                    <a:pt x="14145" y="3346"/>
                    <a:pt x="14169" y="3453"/>
                  </a:cubicBezTo>
                  <a:lnTo>
                    <a:pt x="14169" y="3632"/>
                  </a:lnTo>
                  <a:cubicBezTo>
                    <a:pt x="14252" y="3739"/>
                    <a:pt x="14288" y="3894"/>
                    <a:pt x="14252" y="4048"/>
                  </a:cubicBezTo>
                  <a:cubicBezTo>
                    <a:pt x="14252" y="4072"/>
                    <a:pt x="14240" y="4084"/>
                    <a:pt x="14240" y="4108"/>
                  </a:cubicBezTo>
                  <a:cubicBezTo>
                    <a:pt x="14347" y="4120"/>
                    <a:pt x="14431" y="4179"/>
                    <a:pt x="14502" y="4275"/>
                  </a:cubicBezTo>
                  <a:cubicBezTo>
                    <a:pt x="14585" y="4370"/>
                    <a:pt x="14597" y="4465"/>
                    <a:pt x="14585" y="4525"/>
                  </a:cubicBezTo>
                  <a:cubicBezTo>
                    <a:pt x="14657" y="4537"/>
                    <a:pt x="14728" y="4572"/>
                    <a:pt x="14788" y="4608"/>
                  </a:cubicBezTo>
                  <a:cubicBezTo>
                    <a:pt x="14883" y="4668"/>
                    <a:pt x="14907" y="4727"/>
                    <a:pt x="14895" y="4763"/>
                  </a:cubicBezTo>
                  <a:cubicBezTo>
                    <a:pt x="14907" y="4763"/>
                    <a:pt x="14943" y="4763"/>
                    <a:pt x="14954" y="4775"/>
                  </a:cubicBezTo>
                  <a:cubicBezTo>
                    <a:pt x="15062" y="4810"/>
                    <a:pt x="15193" y="4894"/>
                    <a:pt x="15240" y="5060"/>
                  </a:cubicBezTo>
                  <a:lnTo>
                    <a:pt x="15240" y="5132"/>
                  </a:lnTo>
                  <a:lnTo>
                    <a:pt x="15264" y="5132"/>
                  </a:lnTo>
                  <a:cubicBezTo>
                    <a:pt x="15335" y="5049"/>
                    <a:pt x="15490" y="4941"/>
                    <a:pt x="15716" y="4941"/>
                  </a:cubicBezTo>
                  <a:cubicBezTo>
                    <a:pt x="15847" y="4941"/>
                    <a:pt x="15919" y="4989"/>
                    <a:pt x="15966" y="5025"/>
                  </a:cubicBezTo>
                  <a:cubicBezTo>
                    <a:pt x="15978" y="5025"/>
                    <a:pt x="15978" y="5013"/>
                    <a:pt x="15990" y="5013"/>
                  </a:cubicBezTo>
                  <a:cubicBezTo>
                    <a:pt x="16086" y="4953"/>
                    <a:pt x="16193" y="4894"/>
                    <a:pt x="16336" y="4870"/>
                  </a:cubicBezTo>
                  <a:cubicBezTo>
                    <a:pt x="16407" y="4846"/>
                    <a:pt x="16467" y="4846"/>
                    <a:pt x="16562" y="4846"/>
                  </a:cubicBezTo>
                  <a:cubicBezTo>
                    <a:pt x="16645" y="4846"/>
                    <a:pt x="16752" y="4894"/>
                    <a:pt x="16824" y="4953"/>
                  </a:cubicBezTo>
                  <a:cubicBezTo>
                    <a:pt x="16978" y="5072"/>
                    <a:pt x="16978" y="5203"/>
                    <a:pt x="16990" y="5287"/>
                  </a:cubicBezTo>
                  <a:lnTo>
                    <a:pt x="16990" y="5346"/>
                  </a:lnTo>
                  <a:cubicBezTo>
                    <a:pt x="17098" y="5370"/>
                    <a:pt x="17217" y="5441"/>
                    <a:pt x="17288" y="5537"/>
                  </a:cubicBezTo>
                  <a:cubicBezTo>
                    <a:pt x="17288" y="5549"/>
                    <a:pt x="17300" y="5549"/>
                    <a:pt x="17300" y="5561"/>
                  </a:cubicBezTo>
                  <a:cubicBezTo>
                    <a:pt x="17336" y="5584"/>
                    <a:pt x="17359" y="5584"/>
                    <a:pt x="17395" y="5596"/>
                  </a:cubicBezTo>
                  <a:cubicBezTo>
                    <a:pt x="17526" y="5656"/>
                    <a:pt x="17693" y="5775"/>
                    <a:pt x="17800" y="5965"/>
                  </a:cubicBezTo>
                  <a:cubicBezTo>
                    <a:pt x="17824" y="5953"/>
                    <a:pt x="17871" y="5942"/>
                    <a:pt x="17895" y="5942"/>
                  </a:cubicBezTo>
                  <a:cubicBezTo>
                    <a:pt x="17963" y="5922"/>
                    <a:pt x="18031" y="5903"/>
                    <a:pt x="18125" y="5903"/>
                  </a:cubicBezTo>
                  <a:cubicBezTo>
                    <a:pt x="18146" y="5903"/>
                    <a:pt x="18169" y="5904"/>
                    <a:pt x="18193" y="5906"/>
                  </a:cubicBezTo>
                  <a:cubicBezTo>
                    <a:pt x="18312" y="5918"/>
                    <a:pt x="18431" y="6001"/>
                    <a:pt x="18467" y="6061"/>
                  </a:cubicBezTo>
                  <a:cubicBezTo>
                    <a:pt x="18499" y="6048"/>
                    <a:pt x="18539" y="6038"/>
                    <a:pt x="18584" y="6038"/>
                  </a:cubicBezTo>
                  <a:cubicBezTo>
                    <a:pt x="18621" y="6038"/>
                    <a:pt x="18662" y="6044"/>
                    <a:pt x="18705" y="6061"/>
                  </a:cubicBezTo>
                  <a:cubicBezTo>
                    <a:pt x="18788" y="6084"/>
                    <a:pt x="18883" y="6144"/>
                    <a:pt x="18931" y="6215"/>
                  </a:cubicBezTo>
                  <a:cubicBezTo>
                    <a:pt x="18967" y="6275"/>
                    <a:pt x="18991" y="6323"/>
                    <a:pt x="19003" y="6370"/>
                  </a:cubicBezTo>
                  <a:cubicBezTo>
                    <a:pt x="19027" y="6368"/>
                    <a:pt x="19052" y="6367"/>
                    <a:pt x="19079" y="6367"/>
                  </a:cubicBezTo>
                  <a:cubicBezTo>
                    <a:pt x="19198" y="6367"/>
                    <a:pt x="19343" y="6394"/>
                    <a:pt x="19479" y="6501"/>
                  </a:cubicBezTo>
                  <a:lnTo>
                    <a:pt x="19503" y="6537"/>
                  </a:lnTo>
                  <a:cubicBezTo>
                    <a:pt x="19547" y="6506"/>
                    <a:pt x="19607" y="6491"/>
                    <a:pt x="19673" y="6491"/>
                  </a:cubicBezTo>
                  <a:cubicBezTo>
                    <a:pt x="19785" y="6491"/>
                    <a:pt x="19913" y="6533"/>
                    <a:pt x="20003" y="6608"/>
                  </a:cubicBezTo>
                  <a:cubicBezTo>
                    <a:pt x="20038" y="6656"/>
                    <a:pt x="20086" y="6680"/>
                    <a:pt x="20098" y="6727"/>
                  </a:cubicBezTo>
                  <a:cubicBezTo>
                    <a:pt x="20146" y="6727"/>
                    <a:pt x="20205" y="6715"/>
                    <a:pt x="20253" y="6715"/>
                  </a:cubicBezTo>
                  <a:cubicBezTo>
                    <a:pt x="20360" y="6715"/>
                    <a:pt x="20431" y="6775"/>
                    <a:pt x="20455" y="6811"/>
                  </a:cubicBezTo>
                  <a:cubicBezTo>
                    <a:pt x="20515" y="6811"/>
                    <a:pt x="20610" y="6834"/>
                    <a:pt x="20693" y="6858"/>
                  </a:cubicBezTo>
                  <a:cubicBezTo>
                    <a:pt x="20788" y="6906"/>
                    <a:pt x="20848" y="6965"/>
                    <a:pt x="20896" y="7037"/>
                  </a:cubicBezTo>
                  <a:cubicBezTo>
                    <a:pt x="20955" y="6918"/>
                    <a:pt x="21086" y="6739"/>
                    <a:pt x="21098" y="6573"/>
                  </a:cubicBezTo>
                  <a:lnTo>
                    <a:pt x="21098" y="6549"/>
                  </a:lnTo>
                  <a:lnTo>
                    <a:pt x="21098" y="6537"/>
                  </a:lnTo>
                  <a:lnTo>
                    <a:pt x="21098" y="6489"/>
                  </a:lnTo>
                  <a:cubicBezTo>
                    <a:pt x="21098" y="6358"/>
                    <a:pt x="21134" y="6334"/>
                    <a:pt x="21205" y="6311"/>
                  </a:cubicBezTo>
                  <a:cubicBezTo>
                    <a:pt x="21225" y="6306"/>
                    <a:pt x="21241" y="6303"/>
                    <a:pt x="21255" y="6303"/>
                  </a:cubicBezTo>
                  <a:cubicBezTo>
                    <a:pt x="21275" y="6303"/>
                    <a:pt x="21291" y="6309"/>
                    <a:pt x="21312" y="6323"/>
                  </a:cubicBezTo>
                  <a:cubicBezTo>
                    <a:pt x="21336" y="6334"/>
                    <a:pt x="21372" y="6394"/>
                    <a:pt x="21384" y="6489"/>
                  </a:cubicBezTo>
                  <a:cubicBezTo>
                    <a:pt x="21467" y="6501"/>
                    <a:pt x="21622" y="6549"/>
                    <a:pt x="21705" y="6573"/>
                  </a:cubicBezTo>
                  <a:cubicBezTo>
                    <a:pt x="21765" y="6596"/>
                    <a:pt x="21765" y="6596"/>
                    <a:pt x="21789" y="6596"/>
                  </a:cubicBezTo>
                  <a:lnTo>
                    <a:pt x="21812" y="6608"/>
                  </a:lnTo>
                  <a:cubicBezTo>
                    <a:pt x="21848" y="6620"/>
                    <a:pt x="21884" y="6632"/>
                    <a:pt x="21920" y="6656"/>
                  </a:cubicBezTo>
                  <a:cubicBezTo>
                    <a:pt x="21931" y="6668"/>
                    <a:pt x="21943" y="6668"/>
                    <a:pt x="21967" y="6680"/>
                  </a:cubicBezTo>
                  <a:lnTo>
                    <a:pt x="22205" y="6680"/>
                  </a:lnTo>
                  <a:cubicBezTo>
                    <a:pt x="22244" y="6677"/>
                    <a:pt x="22275" y="6676"/>
                    <a:pt x="22301" y="6676"/>
                  </a:cubicBezTo>
                  <a:cubicBezTo>
                    <a:pt x="22395" y="6676"/>
                    <a:pt x="22418" y="6695"/>
                    <a:pt x="22455" y="6751"/>
                  </a:cubicBezTo>
                  <a:cubicBezTo>
                    <a:pt x="22503" y="6727"/>
                    <a:pt x="22634" y="6692"/>
                    <a:pt x="22765" y="6632"/>
                  </a:cubicBezTo>
                  <a:cubicBezTo>
                    <a:pt x="22860" y="6596"/>
                    <a:pt x="22896" y="6537"/>
                    <a:pt x="22896" y="6453"/>
                  </a:cubicBezTo>
                  <a:cubicBezTo>
                    <a:pt x="22896" y="6382"/>
                    <a:pt x="22884" y="6215"/>
                    <a:pt x="22860" y="6144"/>
                  </a:cubicBezTo>
                  <a:cubicBezTo>
                    <a:pt x="22813" y="6073"/>
                    <a:pt x="22765" y="6013"/>
                    <a:pt x="22705" y="5977"/>
                  </a:cubicBezTo>
                  <a:cubicBezTo>
                    <a:pt x="22539" y="5965"/>
                    <a:pt x="22443" y="5918"/>
                    <a:pt x="22443" y="5858"/>
                  </a:cubicBezTo>
                  <a:cubicBezTo>
                    <a:pt x="22443" y="5834"/>
                    <a:pt x="22479" y="5822"/>
                    <a:pt x="22539" y="5799"/>
                  </a:cubicBezTo>
                  <a:lnTo>
                    <a:pt x="22539" y="5787"/>
                  </a:lnTo>
                  <a:cubicBezTo>
                    <a:pt x="22563" y="5739"/>
                    <a:pt x="22563" y="5715"/>
                    <a:pt x="22658" y="5703"/>
                  </a:cubicBezTo>
                  <a:cubicBezTo>
                    <a:pt x="22693" y="5703"/>
                    <a:pt x="22741" y="5703"/>
                    <a:pt x="22801" y="5715"/>
                  </a:cubicBezTo>
                  <a:cubicBezTo>
                    <a:pt x="22824" y="5703"/>
                    <a:pt x="22872" y="5680"/>
                    <a:pt x="22896" y="5668"/>
                  </a:cubicBezTo>
                  <a:cubicBezTo>
                    <a:pt x="22979" y="5620"/>
                    <a:pt x="22979" y="5620"/>
                    <a:pt x="22991" y="5584"/>
                  </a:cubicBezTo>
                  <a:cubicBezTo>
                    <a:pt x="23003" y="5537"/>
                    <a:pt x="22991" y="5489"/>
                    <a:pt x="22991" y="5441"/>
                  </a:cubicBezTo>
                  <a:cubicBezTo>
                    <a:pt x="22944" y="5430"/>
                    <a:pt x="22932" y="5382"/>
                    <a:pt x="22944" y="5358"/>
                  </a:cubicBezTo>
                  <a:cubicBezTo>
                    <a:pt x="23003" y="5287"/>
                    <a:pt x="23015" y="5227"/>
                    <a:pt x="23015" y="5060"/>
                  </a:cubicBezTo>
                  <a:cubicBezTo>
                    <a:pt x="23003" y="4953"/>
                    <a:pt x="23015" y="4906"/>
                    <a:pt x="23063" y="4882"/>
                  </a:cubicBezTo>
                  <a:cubicBezTo>
                    <a:pt x="23051" y="4870"/>
                    <a:pt x="23039" y="4870"/>
                    <a:pt x="23015" y="4846"/>
                  </a:cubicBezTo>
                  <a:cubicBezTo>
                    <a:pt x="23003" y="4834"/>
                    <a:pt x="23003" y="4787"/>
                    <a:pt x="23051" y="4751"/>
                  </a:cubicBezTo>
                  <a:cubicBezTo>
                    <a:pt x="23074" y="4715"/>
                    <a:pt x="23134" y="4668"/>
                    <a:pt x="23122" y="4656"/>
                  </a:cubicBezTo>
                  <a:lnTo>
                    <a:pt x="23110" y="4608"/>
                  </a:lnTo>
                  <a:cubicBezTo>
                    <a:pt x="23106" y="4596"/>
                    <a:pt x="23100" y="4583"/>
                    <a:pt x="23093" y="4569"/>
                  </a:cubicBezTo>
                  <a:lnTo>
                    <a:pt x="23093" y="4569"/>
                  </a:lnTo>
                  <a:cubicBezTo>
                    <a:pt x="23099" y="4564"/>
                    <a:pt x="23105" y="4557"/>
                    <a:pt x="23110" y="4549"/>
                  </a:cubicBezTo>
                  <a:cubicBezTo>
                    <a:pt x="23110" y="4538"/>
                    <a:pt x="23092" y="4519"/>
                    <a:pt x="23072" y="4499"/>
                  </a:cubicBezTo>
                  <a:lnTo>
                    <a:pt x="23072" y="4499"/>
                  </a:lnTo>
                  <a:cubicBezTo>
                    <a:pt x="23072" y="4495"/>
                    <a:pt x="23072" y="4492"/>
                    <a:pt x="23073" y="4488"/>
                  </a:cubicBezTo>
                  <a:lnTo>
                    <a:pt x="23073" y="4488"/>
                  </a:lnTo>
                  <a:cubicBezTo>
                    <a:pt x="23072" y="4491"/>
                    <a:pt x="23072" y="4495"/>
                    <a:pt x="23071" y="4497"/>
                  </a:cubicBezTo>
                  <a:lnTo>
                    <a:pt x="23071" y="4497"/>
                  </a:lnTo>
                  <a:cubicBezTo>
                    <a:pt x="23068" y="4495"/>
                    <a:pt x="23065" y="4492"/>
                    <a:pt x="23063" y="4489"/>
                  </a:cubicBezTo>
                  <a:cubicBezTo>
                    <a:pt x="23027" y="4453"/>
                    <a:pt x="22979" y="4346"/>
                    <a:pt x="22932" y="4298"/>
                  </a:cubicBezTo>
                  <a:cubicBezTo>
                    <a:pt x="22908" y="4251"/>
                    <a:pt x="22884" y="4239"/>
                    <a:pt x="22872" y="4227"/>
                  </a:cubicBezTo>
                  <a:lnTo>
                    <a:pt x="22860" y="4227"/>
                  </a:lnTo>
                  <a:cubicBezTo>
                    <a:pt x="22765" y="4215"/>
                    <a:pt x="22717" y="3941"/>
                    <a:pt x="22551" y="3822"/>
                  </a:cubicBezTo>
                  <a:cubicBezTo>
                    <a:pt x="22491" y="3775"/>
                    <a:pt x="22455" y="3751"/>
                    <a:pt x="22432" y="3715"/>
                  </a:cubicBezTo>
                  <a:cubicBezTo>
                    <a:pt x="22432" y="3751"/>
                    <a:pt x="22408" y="3763"/>
                    <a:pt x="22396" y="3775"/>
                  </a:cubicBezTo>
                  <a:cubicBezTo>
                    <a:pt x="22369" y="3801"/>
                    <a:pt x="22347" y="3809"/>
                    <a:pt x="22324" y="3809"/>
                  </a:cubicBezTo>
                  <a:cubicBezTo>
                    <a:pt x="22305" y="3809"/>
                    <a:pt x="22286" y="3804"/>
                    <a:pt x="22265" y="3798"/>
                  </a:cubicBezTo>
                  <a:cubicBezTo>
                    <a:pt x="22217" y="3775"/>
                    <a:pt x="22170" y="3763"/>
                    <a:pt x="22158" y="3739"/>
                  </a:cubicBezTo>
                  <a:cubicBezTo>
                    <a:pt x="22122" y="3703"/>
                    <a:pt x="22122" y="3656"/>
                    <a:pt x="22074" y="3584"/>
                  </a:cubicBezTo>
                  <a:cubicBezTo>
                    <a:pt x="21979" y="3406"/>
                    <a:pt x="21634" y="3394"/>
                    <a:pt x="21634" y="3275"/>
                  </a:cubicBezTo>
                  <a:cubicBezTo>
                    <a:pt x="21634" y="3227"/>
                    <a:pt x="21729" y="3179"/>
                    <a:pt x="21872" y="3179"/>
                  </a:cubicBezTo>
                  <a:cubicBezTo>
                    <a:pt x="21991" y="3179"/>
                    <a:pt x="22158" y="3227"/>
                    <a:pt x="22289" y="3334"/>
                  </a:cubicBezTo>
                  <a:cubicBezTo>
                    <a:pt x="22301" y="3286"/>
                    <a:pt x="22301" y="3227"/>
                    <a:pt x="22301" y="3179"/>
                  </a:cubicBezTo>
                  <a:cubicBezTo>
                    <a:pt x="22289" y="3096"/>
                    <a:pt x="22301" y="3048"/>
                    <a:pt x="22336" y="3025"/>
                  </a:cubicBezTo>
                  <a:cubicBezTo>
                    <a:pt x="22324" y="3001"/>
                    <a:pt x="22301" y="2989"/>
                    <a:pt x="22301" y="2965"/>
                  </a:cubicBezTo>
                  <a:cubicBezTo>
                    <a:pt x="22301" y="2917"/>
                    <a:pt x="22396" y="2882"/>
                    <a:pt x="22503" y="2846"/>
                  </a:cubicBezTo>
                  <a:cubicBezTo>
                    <a:pt x="22539" y="2822"/>
                    <a:pt x="22586" y="2798"/>
                    <a:pt x="22622" y="2763"/>
                  </a:cubicBezTo>
                  <a:cubicBezTo>
                    <a:pt x="22634" y="2739"/>
                    <a:pt x="22646" y="2727"/>
                    <a:pt x="22646" y="2667"/>
                  </a:cubicBezTo>
                  <a:lnTo>
                    <a:pt x="22646" y="2524"/>
                  </a:lnTo>
                  <a:cubicBezTo>
                    <a:pt x="22634" y="2524"/>
                    <a:pt x="22622" y="2524"/>
                    <a:pt x="22598" y="2513"/>
                  </a:cubicBezTo>
                  <a:cubicBezTo>
                    <a:pt x="22574" y="2489"/>
                    <a:pt x="22598" y="2405"/>
                    <a:pt x="22598" y="2322"/>
                  </a:cubicBezTo>
                  <a:cubicBezTo>
                    <a:pt x="22598" y="2227"/>
                    <a:pt x="22586" y="2084"/>
                    <a:pt x="22563" y="2012"/>
                  </a:cubicBezTo>
                  <a:cubicBezTo>
                    <a:pt x="22527" y="1965"/>
                    <a:pt x="22515" y="1953"/>
                    <a:pt x="22503" y="1929"/>
                  </a:cubicBezTo>
                  <a:cubicBezTo>
                    <a:pt x="22472" y="1981"/>
                    <a:pt x="22432" y="2015"/>
                    <a:pt x="22398" y="2015"/>
                  </a:cubicBezTo>
                  <a:cubicBezTo>
                    <a:pt x="22393" y="2015"/>
                    <a:pt x="22389" y="2014"/>
                    <a:pt x="22384" y="2012"/>
                  </a:cubicBezTo>
                  <a:cubicBezTo>
                    <a:pt x="22289" y="1989"/>
                    <a:pt x="22289" y="1631"/>
                    <a:pt x="22110" y="1512"/>
                  </a:cubicBezTo>
                  <a:cubicBezTo>
                    <a:pt x="22027" y="1441"/>
                    <a:pt x="21979" y="1429"/>
                    <a:pt x="21943" y="1393"/>
                  </a:cubicBezTo>
                  <a:cubicBezTo>
                    <a:pt x="21920" y="1381"/>
                    <a:pt x="21920" y="1334"/>
                    <a:pt x="21908" y="1310"/>
                  </a:cubicBezTo>
                  <a:cubicBezTo>
                    <a:pt x="21872" y="1274"/>
                    <a:pt x="21860" y="1203"/>
                    <a:pt x="21812" y="1131"/>
                  </a:cubicBezTo>
                  <a:cubicBezTo>
                    <a:pt x="21777" y="1036"/>
                    <a:pt x="21670" y="905"/>
                    <a:pt x="21550" y="822"/>
                  </a:cubicBezTo>
                  <a:cubicBezTo>
                    <a:pt x="21443" y="727"/>
                    <a:pt x="21396" y="727"/>
                    <a:pt x="21360" y="679"/>
                  </a:cubicBezTo>
                  <a:lnTo>
                    <a:pt x="21360" y="667"/>
                  </a:lnTo>
                  <a:lnTo>
                    <a:pt x="21336" y="667"/>
                  </a:lnTo>
                  <a:lnTo>
                    <a:pt x="21277" y="655"/>
                  </a:lnTo>
                  <a:lnTo>
                    <a:pt x="21253" y="608"/>
                  </a:lnTo>
                  <a:cubicBezTo>
                    <a:pt x="21205" y="596"/>
                    <a:pt x="21158" y="560"/>
                    <a:pt x="21098" y="548"/>
                  </a:cubicBezTo>
                  <a:cubicBezTo>
                    <a:pt x="21065" y="529"/>
                    <a:pt x="21029" y="521"/>
                    <a:pt x="20991" y="521"/>
                  </a:cubicBezTo>
                  <a:cubicBezTo>
                    <a:pt x="20933" y="521"/>
                    <a:pt x="20867" y="538"/>
                    <a:pt x="20788" y="560"/>
                  </a:cubicBezTo>
                  <a:cubicBezTo>
                    <a:pt x="20729" y="584"/>
                    <a:pt x="20669" y="608"/>
                    <a:pt x="20622" y="619"/>
                  </a:cubicBezTo>
                  <a:lnTo>
                    <a:pt x="20479" y="619"/>
                  </a:lnTo>
                  <a:cubicBezTo>
                    <a:pt x="20431" y="608"/>
                    <a:pt x="20372" y="608"/>
                    <a:pt x="20372" y="536"/>
                  </a:cubicBezTo>
                  <a:cubicBezTo>
                    <a:pt x="20372" y="488"/>
                    <a:pt x="20407" y="429"/>
                    <a:pt x="20467" y="405"/>
                  </a:cubicBezTo>
                  <a:lnTo>
                    <a:pt x="20479" y="381"/>
                  </a:lnTo>
                  <a:lnTo>
                    <a:pt x="20431" y="346"/>
                  </a:lnTo>
                  <a:cubicBezTo>
                    <a:pt x="20372" y="286"/>
                    <a:pt x="20300" y="191"/>
                    <a:pt x="20229" y="167"/>
                  </a:cubicBezTo>
                  <a:cubicBezTo>
                    <a:pt x="20193" y="149"/>
                    <a:pt x="20166" y="140"/>
                    <a:pt x="20134" y="140"/>
                  </a:cubicBezTo>
                  <a:cubicBezTo>
                    <a:pt x="20101" y="140"/>
                    <a:pt x="20062" y="149"/>
                    <a:pt x="20003" y="167"/>
                  </a:cubicBezTo>
                  <a:cubicBezTo>
                    <a:pt x="19896" y="203"/>
                    <a:pt x="19812" y="238"/>
                    <a:pt x="19741" y="250"/>
                  </a:cubicBezTo>
                  <a:cubicBezTo>
                    <a:pt x="19705" y="256"/>
                    <a:pt x="19690" y="256"/>
                    <a:pt x="19683" y="256"/>
                  </a:cubicBezTo>
                  <a:cubicBezTo>
                    <a:pt x="19675" y="256"/>
                    <a:pt x="19675" y="256"/>
                    <a:pt x="19669" y="262"/>
                  </a:cubicBezTo>
                  <a:cubicBezTo>
                    <a:pt x="19645" y="286"/>
                    <a:pt x="19610" y="286"/>
                    <a:pt x="19586" y="286"/>
                  </a:cubicBezTo>
                  <a:cubicBezTo>
                    <a:pt x="19580" y="286"/>
                    <a:pt x="19573" y="286"/>
                    <a:pt x="19565" y="286"/>
                  </a:cubicBezTo>
                  <a:cubicBezTo>
                    <a:pt x="19525" y="286"/>
                    <a:pt x="19467" y="278"/>
                    <a:pt x="19467" y="179"/>
                  </a:cubicBezTo>
                  <a:cubicBezTo>
                    <a:pt x="19467" y="167"/>
                    <a:pt x="19467" y="143"/>
                    <a:pt x="19479" y="131"/>
                  </a:cubicBezTo>
                  <a:lnTo>
                    <a:pt x="19419" y="131"/>
                  </a:lnTo>
                  <a:cubicBezTo>
                    <a:pt x="19401" y="129"/>
                    <a:pt x="19382" y="128"/>
                    <a:pt x="19362" y="128"/>
                  </a:cubicBezTo>
                  <a:cubicBezTo>
                    <a:pt x="19267" y="128"/>
                    <a:pt x="19159" y="151"/>
                    <a:pt x="19050" y="191"/>
                  </a:cubicBezTo>
                  <a:cubicBezTo>
                    <a:pt x="18991" y="203"/>
                    <a:pt x="18955" y="227"/>
                    <a:pt x="18931" y="238"/>
                  </a:cubicBezTo>
                  <a:cubicBezTo>
                    <a:pt x="18931" y="262"/>
                    <a:pt x="18931" y="286"/>
                    <a:pt x="18919" y="298"/>
                  </a:cubicBezTo>
                  <a:cubicBezTo>
                    <a:pt x="18897" y="312"/>
                    <a:pt x="18863" y="317"/>
                    <a:pt x="18822" y="317"/>
                  </a:cubicBezTo>
                  <a:cubicBezTo>
                    <a:pt x="18751" y="317"/>
                    <a:pt x="18658" y="304"/>
                    <a:pt x="18565" y="304"/>
                  </a:cubicBezTo>
                  <a:cubicBezTo>
                    <a:pt x="18532" y="304"/>
                    <a:pt x="18499" y="306"/>
                    <a:pt x="18467" y="310"/>
                  </a:cubicBezTo>
                  <a:cubicBezTo>
                    <a:pt x="18455" y="346"/>
                    <a:pt x="18419" y="369"/>
                    <a:pt x="18395" y="369"/>
                  </a:cubicBezTo>
                  <a:cubicBezTo>
                    <a:pt x="18360" y="369"/>
                    <a:pt x="18348" y="369"/>
                    <a:pt x="18324" y="346"/>
                  </a:cubicBezTo>
                  <a:lnTo>
                    <a:pt x="18276" y="346"/>
                  </a:lnTo>
                  <a:cubicBezTo>
                    <a:pt x="18241" y="322"/>
                    <a:pt x="18205" y="310"/>
                    <a:pt x="18157" y="298"/>
                  </a:cubicBezTo>
                  <a:cubicBezTo>
                    <a:pt x="18110" y="286"/>
                    <a:pt x="18062" y="250"/>
                    <a:pt x="18098" y="191"/>
                  </a:cubicBezTo>
                  <a:cubicBezTo>
                    <a:pt x="18098" y="179"/>
                    <a:pt x="18110" y="179"/>
                    <a:pt x="18110" y="155"/>
                  </a:cubicBezTo>
                  <a:cubicBezTo>
                    <a:pt x="18098" y="155"/>
                    <a:pt x="18062" y="143"/>
                    <a:pt x="18050" y="143"/>
                  </a:cubicBezTo>
                  <a:cubicBezTo>
                    <a:pt x="17955" y="143"/>
                    <a:pt x="17883" y="143"/>
                    <a:pt x="17836" y="131"/>
                  </a:cubicBezTo>
                  <a:cubicBezTo>
                    <a:pt x="17824" y="131"/>
                    <a:pt x="17824" y="119"/>
                    <a:pt x="17812" y="119"/>
                  </a:cubicBezTo>
                  <a:cubicBezTo>
                    <a:pt x="17740" y="119"/>
                    <a:pt x="17645" y="84"/>
                    <a:pt x="17574" y="84"/>
                  </a:cubicBezTo>
                  <a:cubicBezTo>
                    <a:pt x="17502" y="84"/>
                    <a:pt x="17455" y="60"/>
                    <a:pt x="17419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796550" y="3863000"/>
              <a:ext cx="7175" cy="2625"/>
            </a:xfrm>
            <a:custGeom>
              <a:avLst/>
              <a:gdLst/>
              <a:ahLst/>
              <a:cxnLst/>
              <a:rect l="l" t="t" r="r" b="b"/>
              <a:pathLst>
                <a:path w="287" h="105" extrusionOk="0">
                  <a:moveTo>
                    <a:pt x="260" y="0"/>
                  </a:moveTo>
                  <a:cubicBezTo>
                    <a:pt x="230" y="0"/>
                    <a:pt x="184" y="11"/>
                    <a:pt x="131" y="28"/>
                  </a:cubicBezTo>
                  <a:cubicBezTo>
                    <a:pt x="60" y="64"/>
                    <a:pt x="0" y="76"/>
                    <a:pt x="0" y="88"/>
                  </a:cubicBezTo>
                  <a:cubicBezTo>
                    <a:pt x="0" y="99"/>
                    <a:pt x="15" y="105"/>
                    <a:pt x="37" y="105"/>
                  </a:cubicBezTo>
                  <a:cubicBezTo>
                    <a:pt x="65" y="105"/>
                    <a:pt x="104" y="96"/>
                    <a:pt x="143" y="76"/>
                  </a:cubicBezTo>
                  <a:cubicBezTo>
                    <a:pt x="250" y="28"/>
                    <a:pt x="262" y="17"/>
                    <a:pt x="286" y="5"/>
                  </a:cubicBezTo>
                  <a:cubicBezTo>
                    <a:pt x="280" y="1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91175" y="3947925"/>
              <a:ext cx="4200" cy="1225"/>
            </a:xfrm>
            <a:custGeom>
              <a:avLst/>
              <a:gdLst/>
              <a:ahLst/>
              <a:cxnLst/>
              <a:rect l="l" t="t" r="r" b="b"/>
              <a:pathLst>
                <a:path w="168" h="4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8" y="13"/>
                    <a:pt x="60" y="13"/>
                    <a:pt x="1" y="25"/>
                  </a:cubicBezTo>
                  <a:cubicBezTo>
                    <a:pt x="36" y="25"/>
                    <a:pt x="60" y="49"/>
                    <a:pt x="72" y="49"/>
                  </a:cubicBezTo>
                  <a:cubicBezTo>
                    <a:pt x="108" y="49"/>
                    <a:pt x="131" y="25"/>
                    <a:pt x="1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523900" y="3870550"/>
              <a:ext cx="7750" cy="11925"/>
            </a:xfrm>
            <a:custGeom>
              <a:avLst/>
              <a:gdLst/>
              <a:ahLst/>
              <a:cxnLst/>
              <a:rect l="l" t="t" r="r" b="b"/>
              <a:pathLst>
                <a:path w="310" h="477" extrusionOk="0">
                  <a:moveTo>
                    <a:pt x="215" y="0"/>
                  </a:moveTo>
                  <a:cubicBezTo>
                    <a:pt x="179" y="227"/>
                    <a:pt x="72" y="334"/>
                    <a:pt x="0" y="381"/>
                  </a:cubicBezTo>
                  <a:cubicBezTo>
                    <a:pt x="24" y="417"/>
                    <a:pt x="60" y="441"/>
                    <a:pt x="95" y="477"/>
                  </a:cubicBezTo>
                  <a:cubicBezTo>
                    <a:pt x="131" y="441"/>
                    <a:pt x="143" y="429"/>
                    <a:pt x="179" y="417"/>
                  </a:cubicBezTo>
                  <a:cubicBezTo>
                    <a:pt x="143" y="369"/>
                    <a:pt x="155" y="286"/>
                    <a:pt x="238" y="179"/>
                  </a:cubicBezTo>
                  <a:lnTo>
                    <a:pt x="310" y="107"/>
                  </a:lnTo>
                  <a:cubicBezTo>
                    <a:pt x="274" y="72"/>
                    <a:pt x="250" y="48"/>
                    <a:pt x="215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777800" y="3773600"/>
              <a:ext cx="29450" cy="17025"/>
            </a:xfrm>
            <a:custGeom>
              <a:avLst/>
              <a:gdLst/>
              <a:ahLst/>
              <a:cxnLst/>
              <a:rect l="l" t="t" r="r" b="b"/>
              <a:pathLst>
                <a:path w="1178" h="681" extrusionOk="0">
                  <a:moveTo>
                    <a:pt x="282" y="1"/>
                  </a:moveTo>
                  <a:cubicBezTo>
                    <a:pt x="258" y="1"/>
                    <a:pt x="235" y="3"/>
                    <a:pt x="215" y="9"/>
                  </a:cubicBezTo>
                  <a:cubicBezTo>
                    <a:pt x="60" y="21"/>
                    <a:pt x="0" y="116"/>
                    <a:pt x="24" y="140"/>
                  </a:cubicBezTo>
                  <a:cubicBezTo>
                    <a:pt x="48" y="187"/>
                    <a:pt x="119" y="187"/>
                    <a:pt x="203" y="211"/>
                  </a:cubicBezTo>
                  <a:cubicBezTo>
                    <a:pt x="286" y="247"/>
                    <a:pt x="381" y="295"/>
                    <a:pt x="465" y="366"/>
                  </a:cubicBezTo>
                  <a:lnTo>
                    <a:pt x="524" y="426"/>
                  </a:lnTo>
                  <a:cubicBezTo>
                    <a:pt x="476" y="437"/>
                    <a:pt x="453" y="473"/>
                    <a:pt x="417" y="485"/>
                  </a:cubicBezTo>
                  <a:cubicBezTo>
                    <a:pt x="298" y="557"/>
                    <a:pt x="286" y="676"/>
                    <a:pt x="334" y="676"/>
                  </a:cubicBezTo>
                  <a:cubicBezTo>
                    <a:pt x="351" y="679"/>
                    <a:pt x="367" y="681"/>
                    <a:pt x="384" y="681"/>
                  </a:cubicBezTo>
                  <a:cubicBezTo>
                    <a:pt x="424" y="681"/>
                    <a:pt x="465" y="672"/>
                    <a:pt x="524" y="664"/>
                  </a:cubicBezTo>
                  <a:cubicBezTo>
                    <a:pt x="631" y="628"/>
                    <a:pt x="750" y="604"/>
                    <a:pt x="881" y="580"/>
                  </a:cubicBezTo>
                  <a:cubicBezTo>
                    <a:pt x="1155" y="557"/>
                    <a:pt x="1167" y="533"/>
                    <a:pt x="1167" y="449"/>
                  </a:cubicBezTo>
                  <a:cubicBezTo>
                    <a:pt x="1178" y="397"/>
                    <a:pt x="1170" y="326"/>
                    <a:pt x="940" y="326"/>
                  </a:cubicBezTo>
                  <a:cubicBezTo>
                    <a:pt x="909" y="326"/>
                    <a:pt x="874" y="327"/>
                    <a:pt x="834" y="330"/>
                  </a:cubicBezTo>
                  <a:cubicBezTo>
                    <a:pt x="822" y="330"/>
                    <a:pt x="810" y="330"/>
                    <a:pt x="798" y="354"/>
                  </a:cubicBezTo>
                  <a:cubicBezTo>
                    <a:pt x="774" y="306"/>
                    <a:pt x="738" y="259"/>
                    <a:pt x="679" y="187"/>
                  </a:cubicBezTo>
                  <a:cubicBezTo>
                    <a:pt x="579" y="77"/>
                    <a:pt x="411" y="1"/>
                    <a:pt x="2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965025" y="3932150"/>
              <a:ext cx="87525" cy="54800"/>
            </a:xfrm>
            <a:custGeom>
              <a:avLst/>
              <a:gdLst/>
              <a:ahLst/>
              <a:cxnLst/>
              <a:rect l="l" t="t" r="r" b="b"/>
              <a:pathLst>
                <a:path w="3501" h="2192" extrusionOk="0">
                  <a:moveTo>
                    <a:pt x="0" y="1787"/>
                  </a:moveTo>
                  <a:cubicBezTo>
                    <a:pt x="5" y="1796"/>
                    <a:pt x="11" y="1802"/>
                    <a:pt x="18" y="1806"/>
                  </a:cubicBezTo>
                  <a:lnTo>
                    <a:pt x="18" y="1806"/>
                  </a:lnTo>
                  <a:cubicBezTo>
                    <a:pt x="13" y="1800"/>
                    <a:pt x="7" y="1794"/>
                    <a:pt x="0" y="1787"/>
                  </a:cubicBezTo>
                  <a:close/>
                  <a:moveTo>
                    <a:pt x="3227" y="1"/>
                  </a:moveTo>
                  <a:cubicBezTo>
                    <a:pt x="3096" y="60"/>
                    <a:pt x="3096" y="60"/>
                    <a:pt x="3048" y="84"/>
                  </a:cubicBezTo>
                  <a:cubicBezTo>
                    <a:pt x="3024" y="96"/>
                    <a:pt x="2989" y="96"/>
                    <a:pt x="2977" y="96"/>
                  </a:cubicBezTo>
                  <a:cubicBezTo>
                    <a:pt x="2929" y="96"/>
                    <a:pt x="2905" y="84"/>
                    <a:pt x="2893" y="84"/>
                  </a:cubicBezTo>
                  <a:cubicBezTo>
                    <a:pt x="2859" y="67"/>
                    <a:pt x="2830" y="56"/>
                    <a:pt x="2808" y="56"/>
                  </a:cubicBezTo>
                  <a:cubicBezTo>
                    <a:pt x="2800" y="56"/>
                    <a:pt x="2793" y="57"/>
                    <a:pt x="2786" y="60"/>
                  </a:cubicBezTo>
                  <a:cubicBezTo>
                    <a:pt x="2751" y="60"/>
                    <a:pt x="2715" y="84"/>
                    <a:pt x="2739" y="168"/>
                  </a:cubicBezTo>
                  <a:cubicBezTo>
                    <a:pt x="2751" y="215"/>
                    <a:pt x="2798" y="275"/>
                    <a:pt x="2905" y="322"/>
                  </a:cubicBezTo>
                  <a:cubicBezTo>
                    <a:pt x="2893" y="334"/>
                    <a:pt x="2870" y="346"/>
                    <a:pt x="2870" y="358"/>
                  </a:cubicBezTo>
                  <a:cubicBezTo>
                    <a:pt x="2786" y="343"/>
                    <a:pt x="2687" y="323"/>
                    <a:pt x="2580" y="323"/>
                  </a:cubicBezTo>
                  <a:cubicBezTo>
                    <a:pt x="2520" y="323"/>
                    <a:pt x="2458" y="329"/>
                    <a:pt x="2393" y="346"/>
                  </a:cubicBezTo>
                  <a:cubicBezTo>
                    <a:pt x="2143" y="406"/>
                    <a:pt x="1858" y="477"/>
                    <a:pt x="1560" y="584"/>
                  </a:cubicBezTo>
                  <a:cubicBezTo>
                    <a:pt x="1262" y="691"/>
                    <a:pt x="941" y="834"/>
                    <a:pt x="691" y="1072"/>
                  </a:cubicBezTo>
                  <a:cubicBezTo>
                    <a:pt x="429" y="1299"/>
                    <a:pt x="298" y="1537"/>
                    <a:pt x="250" y="1751"/>
                  </a:cubicBezTo>
                  <a:cubicBezTo>
                    <a:pt x="238" y="1811"/>
                    <a:pt x="238" y="1870"/>
                    <a:pt x="238" y="1906"/>
                  </a:cubicBezTo>
                  <a:cubicBezTo>
                    <a:pt x="179" y="1894"/>
                    <a:pt x="107" y="1870"/>
                    <a:pt x="48" y="1823"/>
                  </a:cubicBezTo>
                  <a:cubicBezTo>
                    <a:pt x="41" y="1815"/>
                    <a:pt x="29" y="1812"/>
                    <a:pt x="18" y="1806"/>
                  </a:cubicBezTo>
                  <a:lnTo>
                    <a:pt x="18" y="1806"/>
                  </a:lnTo>
                  <a:cubicBezTo>
                    <a:pt x="40" y="1832"/>
                    <a:pt x="50" y="1853"/>
                    <a:pt x="60" y="1882"/>
                  </a:cubicBezTo>
                  <a:cubicBezTo>
                    <a:pt x="107" y="1954"/>
                    <a:pt x="155" y="2025"/>
                    <a:pt x="179" y="2108"/>
                  </a:cubicBezTo>
                  <a:lnTo>
                    <a:pt x="274" y="2108"/>
                  </a:lnTo>
                  <a:cubicBezTo>
                    <a:pt x="274" y="2120"/>
                    <a:pt x="286" y="2132"/>
                    <a:pt x="286" y="2144"/>
                  </a:cubicBezTo>
                  <a:cubicBezTo>
                    <a:pt x="298" y="2168"/>
                    <a:pt x="310" y="2180"/>
                    <a:pt x="310" y="2192"/>
                  </a:cubicBezTo>
                  <a:cubicBezTo>
                    <a:pt x="369" y="2096"/>
                    <a:pt x="453" y="2013"/>
                    <a:pt x="512" y="1942"/>
                  </a:cubicBezTo>
                  <a:cubicBezTo>
                    <a:pt x="524" y="1787"/>
                    <a:pt x="584" y="1549"/>
                    <a:pt x="905" y="1263"/>
                  </a:cubicBezTo>
                  <a:cubicBezTo>
                    <a:pt x="1346" y="882"/>
                    <a:pt x="2001" y="715"/>
                    <a:pt x="2453" y="549"/>
                  </a:cubicBezTo>
                  <a:cubicBezTo>
                    <a:pt x="2548" y="525"/>
                    <a:pt x="2620" y="525"/>
                    <a:pt x="2679" y="513"/>
                  </a:cubicBezTo>
                  <a:cubicBezTo>
                    <a:pt x="2846" y="441"/>
                    <a:pt x="3013" y="382"/>
                    <a:pt x="3167" y="346"/>
                  </a:cubicBezTo>
                  <a:cubicBezTo>
                    <a:pt x="3167" y="334"/>
                    <a:pt x="3191" y="310"/>
                    <a:pt x="3191" y="299"/>
                  </a:cubicBezTo>
                  <a:cubicBezTo>
                    <a:pt x="3215" y="287"/>
                    <a:pt x="3251" y="287"/>
                    <a:pt x="3251" y="287"/>
                  </a:cubicBezTo>
                  <a:cubicBezTo>
                    <a:pt x="3263" y="299"/>
                    <a:pt x="3286" y="299"/>
                    <a:pt x="3310" y="322"/>
                  </a:cubicBezTo>
                  <a:lnTo>
                    <a:pt x="3334" y="322"/>
                  </a:lnTo>
                  <a:cubicBezTo>
                    <a:pt x="3382" y="239"/>
                    <a:pt x="3441" y="156"/>
                    <a:pt x="3501" y="84"/>
                  </a:cubicBezTo>
                  <a:lnTo>
                    <a:pt x="3465" y="84"/>
                  </a:lnTo>
                  <a:cubicBezTo>
                    <a:pt x="3441" y="84"/>
                    <a:pt x="3394" y="60"/>
                    <a:pt x="3346" y="49"/>
                  </a:cubicBezTo>
                  <a:cubicBezTo>
                    <a:pt x="3334" y="37"/>
                    <a:pt x="3286" y="25"/>
                    <a:pt x="32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678975" y="3861925"/>
              <a:ext cx="341725" cy="157475"/>
            </a:xfrm>
            <a:custGeom>
              <a:avLst/>
              <a:gdLst/>
              <a:ahLst/>
              <a:cxnLst/>
              <a:rect l="l" t="t" r="r" b="b"/>
              <a:pathLst>
                <a:path w="13669" h="6299" extrusionOk="0">
                  <a:moveTo>
                    <a:pt x="5061" y="667"/>
                  </a:moveTo>
                  <a:cubicBezTo>
                    <a:pt x="5132" y="774"/>
                    <a:pt x="5299" y="869"/>
                    <a:pt x="5477" y="869"/>
                  </a:cubicBezTo>
                  <a:cubicBezTo>
                    <a:pt x="5561" y="869"/>
                    <a:pt x="5620" y="845"/>
                    <a:pt x="5668" y="833"/>
                  </a:cubicBezTo>
                  <a:cubicBezTo>
                    <a:pt x="5668" y="833"/>
                    <a:pt x="5668" y="845"/>
                    <a:pt x="5680" y="845"/>
                  </a:cubicBezTo>
                  <a:cubicBezTo>
                    <a:pt x="5787" y="941"/>
                    <a:pt x="5942" y="1012"/>
                    <a:pt x="6096" y="1024"/>
                  </a:cubicBezTo>
                  <a:cubicBezTo>
                    <a:pt x="6144" y="1031"/>
                    <a:pt x="6184" y="1034"/>
                    <a:pt x="6218" y="1034"/>
                  </a:cubicBezTo>
                  <a:cubicBezTo>
                    <a:pt x="6293" y="1034"/>
                    <a:pt x="6337" y="1020"/>
                    <a:pt x="6370" y="1012"/>
                  </a:cubicBezTo>
                  <a:cubicBezTo>
                    <a:pt x="6430" y="1167"/>
                    <a:pt x="6573" y="1298"/>
                    <a:pt x="6727" y="1381"/>
                  </a:cubicBezTo>
                  <a:cubicBezTo>
                    <a:pt x="6811" y="1441"/>
                    <a:pt x="6894" y="1476"/>
                    <a:pt x="6954" y="1488"/>
                  </a:cubicBezTo>
                  <a:cubicBezTo>
                    <a:pt x="6954" y="1488"/>
                    <a:pt x="6954" y="1500"/>
                    <a:pt x="6930" y="1524"/>
                  </a:cubicBezTo>
                  <a:cubicBezTo>
                    <a:pt x="6001" y="1262"/>
                    <a:pt x="4882" y="988"/>
                    <a:pt x="4358" y="845"/>
                  </a:cubicBezTo>
                  <a:cubicBezTo>
                    <a:pt x="4358" y="822"/>
                    <a:pt x="4358" y="810"/>
                    <a:pt x="4370" y="786"/>
                  </a:cubicBezTo>
                  <a:cubicBezTo>
                    <a:pt x="4440" y="814"/>
                    <a:pt x="4522" y="825"/>
                    <a:pt x="4611" y="825"/>
                  </a:cubicBezTo>
                  <a:cubicBezTo>
                    <a:pt x="4674" y="825"/>
                    <a:pt x="4741" y="820"/>
                    <a:pt x="4810" y="810"/>
                  </a:cubicBezTo>
                  <a:cubicBezTo>
                    <a:pt x="4965" y="762"/>
                    <a:pt x="5049" y="714"/>
                    <a:pt x="5061" y="667"/>
                  </a:cubicBezTo>
                  <a:close/>
                  <a:moveTo>
                    <a:pt x="8537" y="1560"/>
                  </a:moveTo>
                  <a:cubicBezTo>
                    <a:pt x="8513" y="1607"/>
                    <a:pt x="8501" y="1679"/>
                    <a:pt x="8537" y="1786"/>
                  </a:cubicBezTo>
                  <a:cubicBezTo>
                    <a:pt x="8537" y="1798"/>
                    <a:pt x="8561" y="1822"/>
                    <a:pt x="8561" y="1834"/>
                  </a:cubicBezTo>
                  <a:lnTo>
                    <a:pt x="8525" y="1834"/>
                  </a:lnTo>
                  <a:cubicBezTo>
                    <a:pt x="8478" y="1834"/>
                    <a:pt x="8418" y="1857"/>
                    <a:pt x="8263" y="1869"/>
                  </a:cubicBezTo>
                  <a:cubicBezTo>
                    <a:pt x="8180" y="1869"/>
                    <a:pt x="8120" y="1869"/>
                    <a:pt x="8061" y="1857"/>
                  </a:cubicBezTo>
                  <a:cubicBezTo>
                    <a:pt x="8049" y="1857"/>
                    <a:pt x="8049" y="1857"/>
                    <a:pt x="8037" y="1846"/>
                  </a:cubicBezTo>
                  <a:cubicBezTo>
                    <a:pt x="8144" y="1738"/>
                    <a:pt x="8239" y="1703"/>
                    <a:pt x="8335" y="1655"/>
                  </a:cubicBezTo>
                  <a:cubicBezTo>
                    <a:pt x="8394" y="1619"/>
                    <a:pt x="8466" y="1595"/>
                    <a:pt x="8537" y="1560"/>
                  </a:cubicBezTo>
                  <a:close/>
                  <a:moveTo>
                    <a:pt x="4072" y="1107"/>
                  </a:moveTo>
                  <a:cubicBezTo>
                    <a:pt x="4144" y="1119"/>
                    <a:pt x="4251" y="1143"/>
                    <a:pt x="4370" y="1179"/>
                  </a:cubicBezTo>
                  <a:cubicBezTo>
                    <a:pt x="4941" y="1310"/>
                    <a:pt x="6001" y="1584"/>
                    <a:pt x="6858" y="1810"/>
                  </a:cubicBezTo>
                  <a:cubicBezTo>
                    <a:pt x="6858" y="1869"/>
                    <a:pt x="6906" y="1929"/>
                    <a:pt x="6942" y="2000"/>
                  </a:cubicBezTo>
                  <a:cubicBezTo>
                    <a:pt x="6977" y="2024"/>
                    <a:pt x="7025" y="2060"/>
                    <a:pt x="7061" y="2084"/>
                  </a:cubicBezTo>
                  <a:lnTo>
                    <a:pt x="6966" y="2084"/>
                  </a:lnTo>
                  <a:cubicBezTo>
                    <a:pt x="6561" y="2084"/>
                    <a:pt x="6215" y="2203"/>
                    <a:pt x="5989" y="2203"/>
                  </a:cubicBezTo>
                  <a:cubicBezTo>
                    <a:pt x="5894" y="2203"/>
                    <a:pt x="5811" y="2191"/>
                    <a:pt x="5739" y="2143"/>
                  </a:cubicBezTo>
                  <a:cubicBezTo>
                    <a:pt x="5608" y="2072"/>
                    <a:pt x="5549" y="2012"/>
                    <a:pt x="5453" y="1953"/>
                  </a:cubicBezTo>
                  <a:cubicBezTo>
                    <a:pt x="5418" y="1917"/>
                    <a:pt x="5382" y="1893"/>
                    <a:pt x="5322" y="1881"/>
                  </a:cubicBezTo>
                  <a:cubicBezTo>
                    <a:pt x="5263" y="1857"/>
                    <a:pt x="5203" y="1846"/>
                    <a:pt x="5144" y="1846"/>
                  </a:cubicBezTo>
                  <a:cubicBezTo>
                    <a:pt x="5084" y="1846"/>
                    <a:pt x="5037" y="1846"/>
                    <a:pt x="4977" y="1857"/>
                  </a:cubicBezTo>
                  <a:cubicBezTo>
                    <a:pt x="4918" y="1881"/>
                    <a:pt x="4882" y="1881"/>
                    <a:pt x="4822" y="1881"/>
                  </a:cubicBezTo>
                  <a:cubicBezTo>
                    <a:pt x="4620" y="1881"/>
                    <a:pt x="4489" y="1822"/>
                    <a:pt x="4418" y="1726"/>
                  </a:cubicBezTo>
                  <a:cubicBezTo>
                    <a:pt x="4346" y="1655"/>
                    <a:pt x="4251" y="1607"/>
                    <a:pt x="4168" y="1584"/>
                  </a:cubicBezTo>
                  <a:cubicBezTo>
                    <a:pt x="4060" y="1548"/>
                    <a:pt x="3953" y="1524"/>
                    <a:pt x="3846" y="1500"/>
                  </a:cubicBezTo>
                  <a:cubicBezTo>
                    <a:pt x="3858" y="1488"/>
                    <a:pt x="3858" y="1476"/>
                    <a:pt x="3870" y="1476"/>
                  </a:cubicBezTo>
                  <a:cubicBezTo>
                    <a:pt x="3894" y="1429"/>
                    <a:pt x="3894" y="1381"/>
                    <a:pt x="3918" y="1345"/>
                  </a:cubicBezTo>
                  <a:lnTo>
                    <a:pt x="4072" y="1107"/>
                  </a:lnTo>
                  <a:close/>
                  <a:moveTo>
                    <a:pt x="8644" y="1976"/>
                  </a:moveTo>
                  <a:cubicBezTo>
                    <a:pt x="8716" y="2072"/>
                    <a:pt x="8823" y="2143"/>
                    <a:pt x="8954" y="2179"/>
                  </a:cubicBezTo>
                  <a:cubicBezTo>
                    <a:pt x="9029" y="2195"/>
                    <a:pt x="9090" y="2201"/>
                    <a:pt x="9140" y="2201"/>
                  </a:cubicBezTo>
                  <a:cubicBezTo>
                    <a:pt x="9202" y="2201"/>
                    <a:pt x="9248" y="2192"/>
                    <a:pt x="9287" y="2179"/>
                  </a:cubicBezTo>
                  <a:cubicBezTo>
                    <a:pt x="9299" y="2203"/>
                    <a:pt x="9335" y="2238"/>
                    <a:pt x="9347" y="2262"/>
                  </a:cubicBezTo>
                  <a:cubicBezTo>
                    <a:pt x="9359" y="2298"/>
                    <a:pt x="9394" y="2310"/>
                    <a:pt x="9406" y="2334"/>
                  </a:cubicBezTo>
                  <a:lnTo>
                    <a:pt x="9394" y="2334"/>
                  </a:lnTo>
                  <a:cubicBezTo>
                    <a:pt x="9347" y="2334"/>
                    <a:pt x="9299" y="2369"/>
                    <a:pt x="9275" y="2393"/>
                  </a:cubicBezTo>
                  <a:lnTo>
                    <a:pt x="9240" y="2429"/>
                  </a:lnTo>
                  <a:cubicBezTo>
                    <a:pt x="9061" y="2310"/>
                    <a:pt x="8835" y="2179"/>
                    <a:pt x="8561" y="2060"/>
                  </a:cubicBezTo>
                  <a:cubicBezTo>
                    <a:pt x="8597" y="2024"/>
                    <a:pt x="8632" y="2000"/>
                    <a:pt x="8644" y="1976"/>
                  </a:cubicBezTo>
                  <a:close/>
                  <a:moveTo>
                    <a:pt x="2024" y="2560"/>
                  </a:moveTo>
                  <a:cubicBezTo>
                    <a:pt x="2036" y="2560"/>
                    <a:pt x="2048" y="2572"/>
                    <a:pt x="2060" y="2572"/>
                  </a:cubicBezTo>
                  <a:cubicBezTo>
                    <a:pt x="2143" y="2596"/>
                    <a:pt x="2215" y="2608"/>
                    <a:pt x="2298" y="2619"/>
                  </a:cubicBezTo>
                  <a:cubicBezTo>
                    <a:pt x="2382" y="2631"/>
                    <a:pt x="2453" y="2631"/>
                    <a:pt x="2513" y="2631"/>
                  </a:cubicBezTo>
                  <a:cubicBezTo>
                    <a:pt x="2429" y="2667"/>
                    <a:pt x="2322" y="2691"/>
                    <a:pt x="2203" y="2738"/>
                  </a:cubicBezTo>
                  <a:cubicBezTo>
                    <a:pt x="2017" y="2794"/>
                    <a:pt x="1802" y="2857"/>
                    <a:pt x="1574" y="2917"/>
                  </a:cubicBezTo>
                  <a:lnTo>
                    <a:pt x="1574" y="2917"/>
                  </a:lnTo>
                  <a:cubicBezTo>
                    <a:pt x="1690" y="2870"/>
                    <a:pt x="1807" y="2794"/>
                    <a:pt x="1905" y="2703"/>
                  </a:cubicBezTo>
                  <a:cubicBezTo>
                    <a:pt x="1965" y="2655"/>
                    <a:pt x="1989" y="2608"/>
                    <a:pt x="2024" y="2560"/>
                  </a:cubicBezTo>
                  <a:close/>
                  <a:moveTo>
                    <a:pt x="9930" y="2453"/>
                  </a:moveTo>
                  <a:cubicBezTo>
                    <a:pt x="9990" y="2512"/>
                    <a:pt x="10049" y="2572"/>
                    <a:pt x="10133" y="2608"/>
                  </a:cubicBezTo>
                  <a:cubicBezTo>
                    <a:pt x="10204" y="2631"/>
                    <a:pt x="10287" y="2655"/>
                    <a:pt x="10371" y="2655"/>
                  </a:cubicBezTo>
                  <a:cubicBezTo>
                    <a:pt x="10287" y="2738"/>
                    <a:pt x="10228" y="2858"/>
                    <a:pt x="10204" y="2977"/>
                  </a:cubicBezTo>
                  <a:lnTo>
                    <a:pt x="9644" y="2488"/>
                  </a:lnTo>
                  <a:lnTo>
                    <a:pt x="9644" y="2488"/>
                  </a:lnTo>
                  <a:cubicBezTo>
                    <a:pt x="9684" y="2504"/>
                    <a:pt x="9724" y="2511"/>
                    <a:pt x="9761" y="2511"/>
                  </a:cubicBezTo>
                  <a:cubicBezTo>
                    <a:pt x="9835" y="2511"/>
                    <a:pt x="9898" y="2484"/>
                    <a:pt x="9930" y="2453"/>
                  </a:cubicBezTo>
                  <a:close/>
                  <a:moveTo>
                    <a:pt x="3584" y="1726"/>
                  </a:moveTo>
                  <a:cubicBezTo>
                    <a:pt x="3679" y="1738"/>
                    <a:pt x="3810" y="1762"/>
                    <a:pt x="3918" y="1786"/>
                  </a:cubicBezTo>
                  <a:cubicBezTo>
                    <a:pt x="3977" y="1798"/>
                    <a:pt x="4037" y="1810"/>
                    <a:pt x="4072" y="1834"/>
                  </a:cubicBezTo>
                  <a:cubicBezTo>
                    <a:pt x="4120" y="1846"/>
                    <a:pt x="4132" y="1857"/>
                    <a:pt x="4132" y="1857"/>
                  </a:cubicBezTo>
                  <a:cubicBezTo>
                    <a:pt x="4287" y="2024"/>
                    <a:pt x="4525" y="2107"/>
                    <a:pt x="4787" y="2107"/>
                  </a:cubicBezTo>
                  <a:cubicBezTo>
                    <a:pt x="4870" y="2107"/>
                    <a:pt x="4941" y="2107"/>
                    <a:pt x="5013" y="2096"/>
                  </a:cubicBezTo>
                  <a:cubicBezTo>
                    <a:pt x="5061" y="2084"/>
                    <a:pt x="5108" y="2084"/>
                    <a:pt x="5120" y="2084"/>
                  </a:cubicBezTo>
                  <a:lnTo>
                    <a:pt x="5168" y="2084"/>
                  </a:lnTo>
                  <a:cubicBezTo>
                    <a:pt x="5180" y="2084"/>
                    <a:pt x="5203" y="2107"/>
                    <a:pt x="5263" y="2155"/>
                  </a:cubicBezTo>
                  <a:cubicBezTo>
                    <a:pt x="5322" y="2203"/>
                    <a:pt x="5406" y="2262"/>
                    <a:pt x="5525" y="2334"/>
                  </a:cubicBezTo>
                  <a:cubicBezTo>
                    <a:pt x="5656" y="2429"/>
                    <a:pt x="5823" y="2453"/>
                    <a:pt x="5965" y="2453"/>
                  </a:cubicBezTo>
                  <a:cubicBezTo>
                    <a:pt x="6299" y="2453"/>
                    <a:pt x="6620" y="2334"/>
                    <a:pt x="6930" y="2334"/>
                  </a:cubicBezTo>
                  <a:cubicBezTo>
                    <a:pt x="7168" y="2334"/>
                    <a:pt x="7406" y="2369"/>
                    <a:pt x="7585" y="2393"/>
                  </a:cubicBezTo>
                  <a:cubicBezTo>
                    <a:pt x="7668" y="2405"/>
                    <a:pt x="7728" y="2429"/>
                    <a:pt x="7763" y="2429"/>
                  </a:cubicBezTo>
                  <a:lnTo>
                    <a:pt x="7906" y="3036"/>
                  </a:lnTo>
                  <a:cubicBezTo>
                    <a:pt x="7763" y="3068"/>
                    <a:pt x="7562" y="3073"/>
                    <a:pt x="7335" y="3073"/>
                  </a:cubicBezTo>
                  <a:cubicBezTo>
                    <a:pt x="7221" y="3073"/>
                    <a:pt x="7100" y="3072"/>
                    <a:pt x="6977" y="3072"/>
                  </a:cubicBezTo>
                  <a:lnTo>
                    <a:pt x="6477" y="3072"/>
                  </a:lnTo>
                  <a:cubicBezTo>
                    <a:pt x="6204" y="3072"/>
                    <a:pt x="6025" y="3036"/>
                    <a:pt x="5882" y="2989"/>
                  </a:cubicBezTo>
                  <a:cubicBezTo>
                    <a:pt x="5727" y="2953"/>
                    <a:pt x="5620" y="2893"/>
                    <a:pt x="5489" y="2798"/>
                  </a:cubicBezTo>
                  <a:cubicBezTo>
                    <a:pt x="5287" y="2667"/>
                    <a:pt x="5013" y="2631"/>
                    <a:pt x="4763" y="2608"/>
                  </a:cubicBezTo>
                  <a:cubicBezTo>
                    <a:pt x="4525" y="2572"/>
                    <a:pt x="4287" y="2548"/>
                    <a:pt x="4215" y="2500"/>
                  </a:cubicBezTo>
                  <a:cubicBezTo>
                    <a:pt x="4072" y="2429"/>
                    <a:pt x="3918" y="2393"/>
                    <a:pt x="3715" y="2393"/>
                  </a:cubicBezTo>
                  <a:cubicBezTo>
                    <a:pt x="3442" y="2393"/>
                    <a:pt x="3098" y="2452"/>
                    <a:pt x="2635" y="2595"/>
                  </a:cubicBezTo>
                  <a:lnTo>
                    <a:pt x="2635" y="2595"/>
                  </a:lnTo>
                  <a:cubicBezTo>
                    <a:pt x="2639" y="2593"/>
                    <a:pt x="2644" y="2587"/>
                    <a:pt x="2644" y="2572"/>
                  </a:cubicBezTo>
                  <a:cubicBezTo>
                    <a:pt x="2679" y="2548"/>
                    <a:pt x="2679" y="2536"/>
                    <a:pt x="2679" y="2500"/>
                  </a:cubicBezTo>
                  <a:cubicBezTo>
                    <a:pt x="2727" y="2500"/>
                    <a:pt x="2786" y="2500"/>
                    <a:pt x="2822" y="2465"/>
                  </a:cubicBezTo>
                  <a:cubicBezTo>
                    <a:pt x="2989" y="2429"/>
                    <a:pt x="3215" y="2310"/>
                    <a:pt x="3346" y="2096"/>
                  </a:cubicBezTo>
                  <a:cubicBezTo>
                    <a:pt x="3417" y="1976"/>
                    <a:pt x="3441" y="1893"/>
                    <a:pt x="3441" y="1810"/>
                  </a:cubicBezTo>
                  <a:cubicBezTo>
                    <a:pt x="3477" y="1798"/>
                    <a:pt x="3537" y="1774"/>
                    <a:pt x="3584" y="1726"/>
                  </a:cubicBezTo>
                  <a:close/>
                  <a:moveTo>
                    <a:pt x="3703" y="2727"/>
                  </a:moveTo>
                  <a:cubicBezTo>
                    <a:pt x="3858" y="2727"/>
                    <a:pt x="3941" y="2750"/>
                    <a:pt x="4013" y="2786"/>
                  </a:cubicBezTo>
                  <a:cubicBezTo>
                    <a:pt x="4227" y="2893"/>
                    <a:pt x="4465" y="2905"/>
                    <a:pt x="4703" y="2929"/>
                  </a:cubicBezTo>
                  <a:cubicBezTo>
                    <a:pt x="4941" y="2965"/>
                    <a:pt x="5156" y="2989"/>
                    <a:pt x="5263" y="3072"/>
                  </a:cubicBezTo>
                  <a:cubicBezTo>
                    <a:pt x="5418" y="3155"/>
                    <a:pt x="5549" y="3250"/>
                    <a:pt x="5727" y="3286"/>
                  </a:cubicBezTo>
                  <a:cubicBezTo>
                    <a:pt x="5739" y="3489"/>
                    <a:pt x="5739" y="3691"/>
                    <a:pt x="5751" y="3929"/>
                  </a:cubicBezTo>
                  <a:cubicBezTo>
                    <a:pt x="5596" y="3905"/>
                    <a:pt x="5370" y="3870"/>
                    <a:pt x="5072" y="3822"/>
                  </a:cubicBezTo>
                  <a:cubicBezTo>
                    <a:pt x="4584" y="3762"/>
                    <a:pt x="3775" y="3441"/>
                    <a:pt x="3108" y="3131"/>
                  </a:cubicBezTo>
                  <a:cubicBezTo>
                    <a:pt x="2965" y="3048"/>
                    <a:pt x="2810" y="2989"/>
                    <a:pt x="2679" y="2917"/>
                  </a:cubicBezTo>
                  <a:cubicBezTo>
                    <a:pt x="3144" y="2786"/>
                    <a:pt x="3477" y="2727"/>
                    <a:pt x="3703" y="2727"/>
                  </a:cubicBezTo>
                  <a:close/>
                  <a:moveTo>
                    <a:pt x="7680" y="2084"/>
                  </a:moveTo>
                  <a:cubicBezTo>
                    <a:pt x="8239" y="2262"/>
                    <a:pt x="8692" y="2500"/>
                    <a:pt x="8990" y="2691"/>
                  </a:cubicBezTo>
                  <a:cubicBezTo>
                    <a:pt x="8799" y="2905"/>
                    <a:pt x="8537" y="3203"/>
                    <a:pt x="8275" y="3465"/>
                  </a:cubicBezTo>
                  <a:cubicBezTo>
                    <a:pt x="7989" y="3762"/>
                    <a:pt x="7704" y="4036"/>
                    <a:pt x="7573" y="4143"/>
                  </a:cubicBezTo>
                  <a:cubicBezTo>
                    <a:pt x="7513" y="4179"/>
                    <a:pt x="7442" y="4215"/>
                    <a:pt x="7347" y="4227"/>
                  </a:cubicBezTo>
                  <a:cubicBezTo>
                    <a:pt x="7347" y="3941"/>
                    <a:pt x="7335" y="3643"/>
                    <a:pt x="7323" y="3405"/>
                  </a:cubicBezTo>
                  <a:cubicBezTo>
                    <a:pt x="7412" y="3399"/>
                    <a:pt x="7492" y="3396"/>
                    <a:pt x="7565" y="3396"/>
                  </a:cubicBezTo>
                  <a:cubicBezTo>
                    <a:pt x="7638" y="3396"/>
                    <a:pt x="7704" y="3399"/>
                    <a:pt x="7763" y="3405"/>
                  </a:cubicBezTo>
                  <a:cubicBezTo>
                    <a:pt x="7870" y="3405"/>
                    <a:pt x="7966" y="3429"/>
                    <a:pt x="8025" y="3429"/>
                  </a:cubicBezTo>
                  <a:cubicBezTo>
                    <a:pt x="8085" y="3429"/>
                    <a:pt x="8109" y="3441"/>
                    <a:pt x="8109" y="3441"/>
                  </a:cubicBezTo>
                  <a:cubicBezTo>
                    <a:pt x="8168" y="3441"/>
                    <a:pt x="8216" y="3429"/>
                    <a:pt x="8263" y="3393"/>
                  </a:cubicBezTo>
                  <a:cubicBezTo>
                    <a:pt x="8299" y="3370"/>
                    <a:pt x="8323" y="3310"/>
                    <a:pt x="8299" y="3262"/>
                  </a:cubicBezTo>
                  <a:lnTo>
                    <a:pt x="8097" y="2357"/>
                  </a:lnTo>
                  <a:cubicBezTo>
                    <a:pt x="8085" y="2298"/>
                    <a:pt x="8037" y="2250"/>
                    <a:pt x="7978" y="2238"/>
                  </a:cubicBezTo>
                  <a:cubicBezTo>
                    <a:pt x="7978" y="2238"/>
                    <a:pt x="7787" y="2179"/>
                    <a:pt x="7513" y="2143"/>
                  </a:cubicBezTo>
                  <a:cubicBezTo>
                    <a:pt x="7573" y="2131"/>
                    <a:pt x="7632" y="2119"/>
                    <a:pt x="7680" y="2084"/>
                  </a:cubicBezTo>
                  <a:close/>
                  <a:moveTo>
                    <a:pt x="9823" y="3751"/>
                  </a:moveTo>
                  <a:lnTo>
                    <a:pt x="9823" y="3810"/>
                  </a:lnTo>
                  <a:cubicBezTo>
                    <a:pt x="9823" y="3858"/>
                    <a:pt x="9847" y="3905"/>
                    <a:pt x="9859" y="3941"/>
                  </a:cubicBezTo>
                  <a:cubicBezTo>
                    <a:pt x="9823" y="3941"/>
                    <a:pt x="9811" y="3941"/>
                    <a:pt x="9787" y="3965"/>
                  </a:cubicBezTo>
                  <a:cubicBezTo>
                    <a:pt x="9728" y="3989"/>
                    <a:pt x="9644" y="4060"/>
                    <a:pt x="9609" y="4227"/>
                  </a:cubicBezTo>
                  <a:cubicBezTo>
                    <a:pt x="9597" y="4274"/>
                    <a:pt x="9597" y="4322"/>
                    <a:pt x="9609" y="4382"/>
                  </a:cubicBezTo>
                  <a:lnTo>
                    <a:pt x="8990" y="4632"/>
                  </a:lnTo>
                  <a:lnTo>
                    <a:pt x="8990" y="4632"/>
                  </a:lnTo>
                  <a:lnTo>
                    <a:pt x="9823" y="3751"/>
                  </a:lnTo>
                  <a:close/>
                  <a:moveTo>
                    <a:pt x="9406" y="2727"/>
                  </a:moveTo>
                  <a:lnTo>
                    <a:pt x="9894" y="3155"/>
                  </a:lnTo>
                  <a:lnTo>
                    <a:pt x="8239" y="4929"/>
                  </a:lnTo>
                  <a:lnTo>
                    <a:pt x="7382" y="5275"/>
                  </a:lnTo>
                  <a:cubicBezTo>
                    <a:pt x="7370" y="5132"/>
                    <a:pt x="7347" y="5013"/>
                    <a:pt x="7347" y="4917"/>
                  </a:cubicBezTo>
                  <a:lnTo>
                    <a:pt x="7347" y="4810"/>
                  </a:lnTo>
                  <a:cubicBezTo>
                    <a:pt x="7347" y="4715"/>
                    <a:pt x="7370" y="4632"/>
                    <a:pt x="7370" y="4524"/>
                  </a:cubicBezTo>
                  <a:cubicBezTo>
                    <a:pt x="7513" y="4513"/>
                    <a:pt x="7680" y="4465"/>
                    <a:pt x="7811" y="4358"/>
                  </a:cubicBezTo>
                  <a:cubicBezTo>
                    <a:pt x="7930" y="4274"/>
                    <a:pt x="8097" y="4120"/>
                    <a:pt x="8275" y="3941"/>
                  </a:cubicBezTo>
                  <a:cubicBezTo>
                    <a:pt x="8680" y="3548"/>
                    <a:pt x="9180" y="2977"/>
                    <a:pt x="9406" y="2727"/>
                  </a:cubicBezTo>
                  <a:close/>
                  <a:moveTo>
                    <a:pt x="3918" y="0"/>
                  </a:moveTo>
                  <a:cubicBezTo>
                    <a:pt x="3870" y="0"/>
                    <a:pt x="3858" y="12"/>
                    <a:pt x="3822" y="48"/>
                  </a:cubicBezTo>
                  <a:cubicBezTo>
                    <a:pt x="3763" y="107"/>
                    <a:pt x="3751" y="131"/>
                    <a:pt x="3822" y="274"/>
                  </a:cubicBezTo>
                  <a:cubicBezTo>
                    <a:pt x="3858" y="333"/>
                    <a:pt x="3882" y="369"/>
                    <a:pt x="3894" y="429"/>
                  </a:cubicBezTo>
                  <a:cubicBezTo>
                    <a:pt x="3810" y="369"/>
                    <a:pt x="3703" y="345"/>
                    <a:pt x="3632" y="345"/>
                  </a:cubicBezTo>
                  <a:cubicBezTo>
                    <a:pt x="3611" y="343"/>
                    <a:pt x="3591" y="342"/>
                    <a:pt x="3573" y="342"/>
                  </a:cubicBezTo>
                  <a:cubicBezTo>
                    <a:pt x="3489" y="342"/>
                    <a:pt x="3437" y="364"/>
                    <a:pt x="3417" y="393"/>
                  </a:cubicBezTo>
                  <a:cubicBezTo>
                    <a:pt x="3406" y="488"/>
                    <a:pt x="3679" y="548"/>
                    <a:pt x="3810" y="703"/>
                  </a:cubicBezTo>
                  <a:cubicBezTo>
                    <a:pt x="3882" y="810"/>
                    <a:pt x="3929" y="833"/>
                    <a:pt x="3977" y="845"/>
                  </a:cubicBezTo>
                  <a:cubicBezTo>
                    <a:pt x="3941" y="869"/>
                    <a:pt x="3929" y="881"/>
                    <a:pt x="3918" y="893"/>
                  </a:cubicBezTo>
                  <a:lnTo>
                    <a:pt x="3822" y="1024"/>
                  </a:lnTo>
                  <a:lnTo>
                    <a:pt x="3810" y="1024"/>
                  </a:lnTo>
                  <a:cubicBezTo>
                    <a:pt x="3703" y="1060"/>
                    <a:pt x="3632" y="1072"/>
                    <a:pt x="3620" y="1107"/>
                  </a:cubicBezTo>
                  <a:cubicBezTo>
                    <a:pt x="3596" y="1131"/>
                    <a:pt x="3644" y="1167"/>
                    <a:pt x="3691" y="1191"/>
                  </a:cubicBezTo>
                  <a:lnTo>
                    <a:pt x="3453" y="1536"/>
                  </a:lnTo>
                  <a:cubicBezTo>
                    <a:pt x="3417" y="1548"/>
                    <a:pt x="3394" y="1595"/>
                    <a:pt x="3394" y="1619"/>
                  </a:cubicBezTo>
                  <a:lnTo>
                    <a:pt x="3286" y="1774"/>
                  </a:lnTo>
                  <a:lnTo>
                    <a:pt x="3275" y="1786"/>
                  </a:lnTo>
                  <a:cubicBezTo>
                    <a:pt x="3275" y="1798"/>
                    <a:pt x="3263" y="1798"/>
                    <a:pt x="3263" y="1822"/>
                  </a:cubicBezTo>
                  <a:cubicBezTo>
                    <a:pt x="3203" y="1857"/>
                    <a:pt x="3167" y="1893"/>
                    <a:pt x="3167" y="1905"/>
                  </a:cubicBezTo>
                  <a:cubicBezTo>
                    <a:pt x="3167" y="1917"/>
                    <a:pt x="3179" y="1941"/>
                    <a:pt x="3203" y="1941"/>
                  </a:cubicBezTo>
                  <a:cubicBezTo>
                    <a:pt x="3179" y="1965"/>
                    <a:pt x="3167" y="2000"/>
                    <a:pt x="3144" y="2036"/>
                  </a:cubicBezTo>
                  <a:cubicBezTo>
                    <a:pt x="3048" y="2179"/>
                    <a:pt x="2905" y="2298"/>
                    <a:pt x="2763" y="2369"/>
                  </a:cubicBezTo>
                  <a:cubicBezTo>
                    <a:pt x="2691" y="2417"/>
                    <a:pt x="2632" y="2441"/>
                    <a:pt x="2608" y="2441"/>
                  </a:cubicBezTo>
                  <a:cubicBezTo>
                    <a:pt x="2572" y="2429"/>
                    <a:pt x="2524" y="2429"/>
                    <a:pt x="2405" y="2393"/>
                  </a:cubicBezTo>
                  <a:cubicBezTo>
                    <a:pt x="2263" y="2369"/>
                    <a:pt x="2096" y="2357"/>
                    <a:pt x="2048" y="2334"/>
                  </a:cubicBezTo>
                  <a:lnTo>
                    <a:pt x="2036" y="2334"/>
                  </a:lnTo>
                  <a:cubicBezTo>
                    <a:pt x="1989" y="2310"/>
                    <a:pt x="1977" y="2262"/>
                    <a:pt x="1965" y="2238"/>
                  </a:cubicBezTo>
                  <a:cubicBezTo>
                    <a:pt x="1960" y="2229"/>
                    <a:pt x="1949" y="2223"/>
                    <a:pt x="1934" y="2223"/>
                  </a:cubicBezTo>
                  <a:cubicBezTo>
                    <a:pt x="1914" y="2223"/>
                    <a:pt x="1886" y="2234"/>
                    <a:pt x="1858" y="2262"/>
                  </a:cubicBezTo>
                  <a:cubicBezTo>
                    <a:pt x="1834" y="2298"/>
                    <a:pt x="1834" y="2357"/>
                    <a:pt x="1846" y="2417"/>
                  </a:cubicBezTo>
                  <a:lnTo>
                    <a:pt x="1846" y="2429"/>
                  </a:lnTo>
                  <a:cubicBezTo>
                    <a:pt x="1810" y="2453"/>
                    <a:pt x="1786" y="2500"/>
                    <a:pt x="1727" y="2560"/>
                  </a:cubicBezTo>
                  <a:cubicBezTo>
                    <a:pt x="1620" y="2667"/>
                    <a:pt x="1477" y="2750"/>
                    <a:pt x="1358" y="2810"/>
                  </a:cubicBezTo>
                  <a:cubicBezTo>
                    <a:pt x="1251" y="2869"/>
                    <a:pt x="1179" y="2869"/>
                    <a:pt x="1143" y="2905"/>
                  </a:cubicBezTo>
                  <a:cubicBezTo>
                    <a:pt x="1131" y="2917"/>
                    <a:pt x="1143" y="2965"/>
                    <a:pt x="1191" y="2977"/>
                  </a:cubicBezTo>
                  <a:cubicBezTo>
                    <a:pt x="1155" y="3012"/>
                    <a:pt x="1131" y="3036"/>
                    <a:pt x="1096" y="3084"/>
                  </a:cubicBezTo>
                  <a:cubicBezTo>
                    <a:pt x="965" y="3108"/>
                    <a:pt x="846" y="3143"/>
                    <a:pt x="727" y="3155"/>
                  </a:cubicBezTo>
                  <a:cubicBezTo>
                    <a:pt x="477" y="3203"/>
                    <a:pt x="250" y="3250"/>
                    <a:pt x="60" y="3274"/>
                  </a:cubicBezTo>
                  <a:cubicBezTo>
                    <a:pt x="24" y="3274"/>
                    <a:pt x="12" y="3274"/>
                    <a:pt x="0" y="3286"/>
                  </a:cubicBezTo>
                  <a:cubicBezTo>
                    <a:pt x="12" y="3346"/>
                    <a:pt x="48" y="3393"/>
                    <a:pt x="60" y="3453"/>
                  </a:cubicBezTo>
                  <a:cubicBezTo>
                    <a:pt x="227" y="3453"/>
                    <a:pt x="369" y="3489"/>
                    <a:pt x="524" y="3524"/>
                  </a:cubicBezTo>
                  <a:cubicBezTo>
                    <a:pt x="584" y="3512"/>
                    <a:pt x="619" y="3512"/>
                    <a:pt x="679" y="3500"/>
                  </a:cubicBezTo>
                  <a:lnTo>
                    <a:pt x="679" y="3500"/>
                  </a:lnTo>
                  <a:lnTo>
                    <a:pt x="596" y="3548"/>
                  </a:lnTo>
                  <a:cubicBezTo>
                    <a:pt x="703" y="3572"/>
                    <a:pt x="786" y="3608"/>
                    <a:pt x="893" y="3643"/>
                  </a:cubicBezTo>
                  <a:cubicBezTo>
                    <a:pt x="941" y="3620"/>
                    <a:pt x="965" y="3608"/>
                    <a:pt x="1012" y="3572"/>
                  </a:cubicBezTo>
                  <a:cubicBezTo>
                    <a:pt x="1024" y="3608"/>
                    <a:pt x="1060" y="3620"/>
                    <a:pt x="1096" y="3631"/>
                  </a:cubicBezTo>
                  <a:cubicBezTo>
                    <a:pt x="1096" y="3631"/>
                    <a:pt x="1334" y="3691"/>
                    <a:pt x="1608" y="3762"/>
                  </a:cubicBezTo>
                  <a:cubicBezTo>
                    <a:pt x="1798" y="3810"/>
                    <a:pt x="1989" y="3858"/>
                    <a:pt x="2155" y="3905"/>
                  </a:cubicBezTo>
                  <a:cubicBezTo>
                    <a:pt x="2263" y="3881"/>
                    <a:pt x="2382" y="3870"/>
                    <a:pt x="2501" y="3870"/>
                  </a:cubicBezTo>
                  <a:cubicBezTo>
                    <a:pt x="2727" y="3870"/>
                    <a:pt x="2965" y="3917"/>
                    <a:pt x="3215" y="4001"/>
                  </a:cubicBezTo>
                  <a:cubicBezTo>
                    <a:pt x="3560" y="4120"/>
                    <a:pt x="3798" y="4274"/>
                    <a:pt x="3989" y="4441"/>
                  </a:cubicBezTo>
                  <a:lnTo>
                    <a:pt x="4072" y="4393"/>
                  </a:lnTo>
                  <a:cubicBezTo>
                    <a:pt x="3858" y="4262"/>
                    <a:pt x="3679" y="4167"/>
                    <a:pt x="3584" y="4120"/>
                  </a:cubicBezTo>
                  <a:cubicBezTo>
                    <a:pt x="3394" y="4036"/>
                    <a:pt x="3179" y="3929"/>
                    <a:pt x="2989" y="3822"/>
                  </a:cubicBezTo>
                  <a:cubicBezTo>
                    <a:pt x="2786" y="3739"/>
                    <a:pt x="2608" y="3643"/>
                    <a:pt x="2405" y="3631"/>
                  </a:cubicBezTo>
                  <a:cubicBezTo>
                    <a:pt x="2286" y="3620"/>
                    <a:pt x="1989" y="3560"/>
                    <a:pt x="1727" y="3489"/>
                  </a:cubicBezTo>
                  <a:cubicBezTo>
                    <a:pt x="1572" y="3441"/>
                    <a:pt x="1429" y="3405"/>
                    <a:pt x="1334" y="3381"/>
                  </a:cubicBezTo>
                  <a:cubicBezTo>
                    <a:pt x="1667" y="3310"/>
                    <a:pt x="2013" y="3215"/>
                    <a:pt x="2310" y="3131"/>
                  </a:cubicBezTo>
                  <a:cubicBezTo>
                    <a:pt x="2513" y="3227"/>
                    <a:pt x="2751" y="3346"/>
                    <a:pt x="3025" y="3465"/>
                  </a:cubicBezTo>
                  <a:cubicBezTo>
                    <a:pt x="3703" y="3786"/>
                    <a:pt x="4525" y="4120"/>
                    <a:pt x="5108" y="4203"/>
                  </a:cubicBezTo>
                  <a:cubicBezTo>
                    <a:pt x="5430" y="4239"/>
                    <a:pt x="5680" y="4286"/>
                    <a:pt x="5882" y="4322"/>
                  </a:cubicBezTo>
                  <a:lnTo>
                    <a:pt x="5965" y="5120"/>
                  </a:lnTo>
                  <a:cubicBezTo>
                    <a:pt x="6001" y="5167"/>
                    <a:pt x="6025" y="5191"/>
                    <a:pt x="6061" y="5239"/>
                  </a:cubicBezTo>
                  <a:cubicBezTo>
                    <a:pt x="6084" y="5298"/>
                    <a:pt x="6120" y="5346"/>
                    <a:pt x="6144" y="5405"/>
                  </a:cubicBezTo>
                  <a:cubicBezTo>
                    <a:pt x="6239" y="5429"/>
                    <a:pt x="6311" y="5465"/>
                    <a:pt x="6382" y="5513"/>
                  </a:cubicBezTo>
                  <a:cubicBezTo>
                    <a:pt x="6311" y="5072"/>
                    <a:pt x="6251" y="4584"/>
                    <a:pt x="6215" y="4143"/>
                  </a:cubicBezTo>
                  <a:cubicBezTo>
                    <a:pt x="6204" y="3881"/>
                    <a:pt x="6192" y="3643"/>
                    <a:pt x="6180" y="3429"/>
                  </a:cubicBezTo>
                  <a:lnTo>
                    <a:pt x="6180" y="3429"/>
                  </a:lnTo>
                  <a:cubicBezTo>
                    <a:pt x="6275" y="3441"/>
                    <a:pt x="6418" y="3441"/>
                    <a:pt x="6549" y="3441"/>
                  </a:cubicBezTo>
                  <a:lnTo>
                    <a:pt x="7073" y="3441"/>
                  </a:lnTo>
                  <a:cubicBezTo>
                    <a:pt x="7085" y="3727"/>
                    <a:pt x="7096" y="4060"/>
                    <a:pt x="7096" y="4382"/>
                  </a:cubicBezTo>
                  <a:cubicBezTo>
                    <a:pt x="7096" y="4536"/>
                    <a:pt x="7096" y="4703"/>
                    <a:pt x="7085" y="4834"/>
                  </a:cubicBezTo>
                  <a:lnTo>
                    <a:pt x="7085" y="4977"/>
                  </a:lnTo>
                  <a:cubicBezTo>
                    <a:pt x="7085" y="5310"/>
                    <a:pt x="7168" y="5775"/>
                    <a:pt x="7263" y="6203"/>
                  </a:cubicBezTo>
                  <a:lnTo>
                    <a:pt x="7287" y="6239"/>
                  </a:lnTo>
                  <a:cubicBezTo>
                    <a:pt x="7311" y="6251"/>
                    <a:pt x="7323" y="6287"/>
                    <a:pt x="7347" y="6298"/>
                  </a:cubicBezTo>
                  <a:cubicBezTo>
                    <a:pt x="7430" y="6227"/>
                    <a:pt x="7501" y="6144"/>
                    <a:pt x="7585" y="6084"/>
                  </a:cubicBezTo>
                  <a:cubicBezTo>
                    <a:pt x="7585" y="6060"/>
                    <a:pt x="7573" y="6025"/>
                    <a:pt x="7561" y="5989"/>
                  </a:cubicBezTo>
                  <a:cubicBezTo>
                    <a:pt x="7525" y="5870"/>
                    <a:pt x="7513" y="5751"/>
                    <a:pt x="7489" y="5632"/>
                  </a:cubicBezTo>
                  <a:lnTo>
                    <a:pt x="9847" y="4679"/>
                  </a:lnTo>
                  <a:cubicBezTo>
                    <a:pt x="9906" y="4703"/>
                    <a:pt x="9966" y="4739"/>
                    <a:pt x="10049" y="4751"/>
                  </a:cubicBezTo>
                  <a:lnTo>
                    <a:pt x="10144" y="4751"/>
                  </a:lnTo>
                  <a:cubicBezTo>
                    <a:pt x="10228" y="4655"/>
                    <a:pt x="10299" y="4584"/>
                    <a:pt x="10371" y="4524"/>
                  </a:cubicBezTo>
                  <a:lnTo>
                    <a:pt x="10287" y="4501"/>
                  </a:lnTo>
                  <a:lnTo>
                    <a:pt x="10466" y="4417"/>
                  </a:lnTo>
                  <a:lnTo>
                    <a:pt x="10478" y="4441"/>
                  </a:lnTo>
                  <a:cubicBezTo>
                    <a:pt x="10561" y="4382"/>
                    <a:pt x="10680" y="4322"/>
                    <a:pt x="10787" y="4298"/>
                  </a:cubicBezTo>
                  <a:lnTo>
                    <a:pt x="10656" y="4120"/>
                  </a:lnTo>
                  <a:cubicBezTo>
                    <a:pt x="10606" y="4061"/>
                    <a:pt x="10543" y="4037"/>
                    <a:pt x="10486" y="4037"/>
                  </a:cubicBezTo>
                  <a:cubicBezTo>
                    <a:pt x="10462" y="4037"/>
                    <a:pt x="10439" y="4041"/>
                    <a:pt x="10418" y="4048"/>
                  </a:cubicBezTo>
                  <a:lnTo>
                    <a:pt x="9906" y="4262"/>
                  </a:lnTo>
                  <a:cubicBezTo>
                    <a:pt x="9906" y="4203"/>
                    <a:pt x="9942" y="4155"/>
                    <a:pt x="9954" y="4120"/>
                  </a:cubicBezTo>
                  <a:cubicBezTo>
                    <a:pt x="9966" y="4096"/>
                    <a:pt x="9990" y="4060"/>
                    <a:pt x="9990" y="4048"/>
                  </a:cubicBezTo>
                  <a:cubicBezTo>
                    <a:pt x="10025" y="4048"/>
                    <a:pt x="10061" y="4036"/>
                    <a:pt x="10061" y="4024"/>
                  </a:cubicBezTo>
                  <a:cubicBezTo>
                    <a:pt x="10061" y="3965"/>
                    <a:pt x="10025" y="3905"/>
                    <a:pt x="10061" y="3822"/>
                  </a:cubicBezTo>
                  <a:cubicBezTo>
                    <a:pt x="10073" y="3798"/>
                    <a:pt x="10097" y="3751"/>
                    <a:pt x="10180" y="3691"/>
                  </a:cubicBezTo>
                  <a:cubicBezTo>
                    <a:pt x="10240" y="3631"/>
                    <a:pt x="10323" y="3572"/>
                    <a:pt x="10395" y="3512"/>
                  </a:cubicBezTo>
                  <a:cubicBezTo>
                    <a:pt x="10549" y="3405"/>
                    <a:pt x="10633" y="3370"/>
                    <a:pt x="10668" y="3334"/>
                  </a:cubicBezTo>
                  <a:cubicBezTo>
                    <a:pt x="10716" y="3286"/>
                    <a:pt x="10692" y="3262"/>
                    <a:pt x="10680" y="3215"/>
                  </a:cubicBezTo>
                  <a:cubicBezTo>
                    <a:pt x="10668" y="3167"/>
                    <a:pt x="10656" y="3143"/>
                    <a:pt x="10597" y="3131"/>
                  </a:cubicBezTo>
                  <a:lnTo>
                    <a:pt x="10549" y="3131"/>
                  </a:lnTo>
                  <a:lnTo>
                    <a:pt x="10549" y="3036"/>
                  </a:lnTo>
                  <a:cubicBezTo>
                    <a:pt x="10549" y="2977"/>
                    <a:pt x="10561" y="2917"/>
                    <a:pt x="10597" y="2869"/>
                  </a:cubicBezTo>
                  <a:cubicBezTo>
                    <a:pt x="10609" y="2965"/>
                    <a:pt x="10621" y="3000"/>
                    <a:pt x="10835" y="3024"/>
                  </a:cubicBezTo>
                  <a:cubicBezTo>
                    <a:pt x="10964" y="3032"/>
                    <a:pt x="11108" y="3059"/>
                    <a:pt x="11210" y="3059"/>
                  </a:cubicBezTo>
                  <a:cubicBezTo>
                    <a:pt x="11269" y="3059"/>
                    <a:pt x="11314" y="3050"/>
                    <a:pt x="11335" y="3024"/>
                  </a:cubicBezTo>
                  <a:cubicBezTo>
                    <a:pt x="11430" y="2917"/>
                    <a:pt x="11180" y="2727"/>
                    <a:pt x="10883" y="2703"/>
                  </a:cubicBezTo>
                  <a:lnTo>
                    <a:pt x="10716" y="2703"/>
                  </a:lnTo>
                  <a:cubicBezTo>
                    <a:pt x="10764" y="2679"/>
                    <a:pt x="10799" y="2655"/>
                    <a:pt x="10799" y="2619"/>
                  </a:cubicBezTo>
                  <a:cubicBezTo>
                    <a:pt x="10811" y="2584"/>
                    <a:pt x="10776" y="2560"/>
                    <a:pt x="10716" y="2548"/>
                  </a:cubicBezTo>
                  <a:cubicBezTo>
                    <a:pt x="10776" y="2500"/>
                    <a:pt x="10799" y="2453"/>
                    <a:pt x="10799" y="2429"/>
                  </a:cubicBezTo>
                  <a:cubicBezTo>
                    <a:pt x="10895" y="2393"/>
                    <a:pt x="10990" y="2310"/>
                    <a:pt x="11133" y="2262"/>
                  </a:cubicBezTo>
                  <a:cubicBezTo>
                    <a:pt x="11264" y="2215"/>
                    <a:pt x="11311" y="2191"/>
                    <a:pt x="11323" y="2143"/>
                  </a:cubicBezTo>
                  <a:cubicBezTo>
                    <a:pt x="11397" y="2135"/>
                    <a:pt x="11477" y="2121"/>
                    <a:pt x="11562" y="2121"/>
                  </a:cubicBezTo>
                  <a:cubicBezTo>
                    <a:pt x="11600" y="2121"/>
                    <a:pt x="11640" y="2124"/>
                    <a:pt x="11680" y="2131"/>
                  </a:cubicBezTo>
                  <a:cubicBezTo>
                    <a:pt x="11740" y="2143"/>
                    <a:pt x="11788" y="2155"/>
                    <a:pt x="11835" y="2155"/>
                  </a:cubicBezTo>
                  <a:cubicBezTo>
                    <a:pt x="11850" y="2208"/>
                    <a:pt x="11875" y="2218"/>
                    <a:pt x="11903" y="2218"/>
                  </a:cubicBezTo>
                  <a:cubicBezTo>
                    <a:pt x="11920" y="2218"/>
                    <a:pt x="11937" y="2215"/>
                    <a:pt x="11954" y="2215"/>
                  </a:cubicBezTo>
                  <a:cubicBezTo>
                    <a:pt x="11978" y="2215"/>
                    <a:pt x="12014" y="2203"/>
                    <a:pt x="12026" y="2203"/>
                  </a:cubicBezTo>
                  <a:lnTo>
                    <a:pt x="12049" y="2203"/>
                  </a:lnTo>
                  <a:cubicBezTo>
                    <a:pt x="12049" y="2203"/>
                    <a:pt x="12133" y="2191"/>
                    <a:pt x="12192" y="2155"/>
                  </a:cubicBezTo>
                  <a:cubicBezTo>
                    <a:pt x="12295" y="2124"/>
                    <a:pt x="12381" y="2093"/>
                    <a:pt x="12456" y="2093"/>
                  </a:cubicBezTo>
                  <a:cubicBezTo>
                    <a:pt x="12467" y="2093"/>
                    <a:pt x="12479" y="2094"/>
                    <a:pt x="12490" y="2096"/>
                  </a:cubicBezTo>
                  <a:cubicBezTo>
                    <a:pt x="12454" y="2119"/>
                    <a:pt x="12442" y="2131"/>
                    <a:pt x="12430" y="2143"/>
                  </a:cubicBezTo>
                  <a:cubicBezTo>
                    <a:pt x="12383" y="2203"/>
                    <a:pt x="12442" y="2238"/>
                    <a:pt x="12466" y="2250"/>
                  </a:cubicBezTo>
                  <a:cubicBezTo>
                    <a:pt x="12538" y="2271"/>
                    <a:pt x="12521" y="2300"/>
                    <a:pt x="12669" y="2300"/>
                  </a:cubicBezTo>
                  <a:cubicBezTo>
                    <a:pt x="12692" y="2300"/>
                    <a:pt x="12719" y="2300"/>
                    <a:pt x="12752" y="2298"/>
                  </a:cubicBezTo>
                  <a:cubicBezTo>
                    <a:pt x="12847" y="2298"/>
                    <a:pt x="12931" y="2369"/>
                    <a:pt x="13002" y="2429"/>
                  </a:cubicBezTo>
                  <a:cubicBezTo>
                    <a:pt x="12978" y="2453"/>
                    <a:pt x="12966" y="2500"/>
                    <a:pt x="12978" y="2512"/>
                  </a:cubicBezTo>
                  <a:cubicBezTo>
                    <a:pt x="12994" y="2544"/>
                    <a:pt x="13026" y="2555"/>
                    <a:pt x="13070" y="2555"/>
                  </a:cubicBezTo>
                  <a:cubicBezTo>
                    <a:pt x="13092" y="2555"/>
                    <a:pt x="13117" y="2552"/>
                    <a:pt x="13145" y="2548"/>
                  </a:cubicBezTo>
                  <a:cubicBezTo>
                    <a:pt x="13162" y="2556"/>
                    <a:pt x="13173" y="2565"/>
                    <a:pt x="13190" y="2565"/>
                  </a:cubicBezTo>
                  <a:cubicBezTo>
                    <a:pt x="13197" y="2565"/>
                    <a:pt x="13206" y="2563"/>
                    <a:pt x="13216" y="2560"/>
                  </a:cubicBezTo>
                  <a:cubicBezTo>
                    <a:pt x="13228" y="2560"/>
                    <a:pt x="13240" y="2548"/>
                    <a:pt x="13240" y="2536"/>
                  </a:cubicBezTo>
                  <a:cubicBezTo>
                    <a:pt x="13300" y="2512"/>
                    <a:pt x="13359" y="2512"/>
                    <a:pt x="13443" y="2500"/>
                  </a:cubicBezTo>
                  <a:cubicBezTo>
                    <a:pt x="13633" y="2488"/>
                    <a:pt x="13645" y="2453"/>
                    <a:pt x="13657" y="2369"/>
                  </a:cubicBezTo>
                  <a:cubicBezTo>
                    <a:pt x="13667" y="2316"/>
                    <a:pt x="13669" y="2235"/>
                    <a:pt x="13483" y="2235"/>
                  </a:cubicBezTo>
                  <a:cubicBezTo>
                    <a:pt x="13460" y="2235"/>
                    <a:pt x="13435" y="2236"/>
                    <a:pt x="13407" y="2238"/>
                  </a:cubicBezTo>
                  <a:cubicBezTo>
                    <a:pt x="13335" y="2238"/>
                    <a:pt x="13264" y="2262"/>
                    <a:pt x="13192" y="2298"/>
                  </a:cubicBezTo>
                  <a:cubicBezTo>
                    <a:pt x="13133" y="2191"/>
                    <a:pt x="13002" y="2036"/>
                    <a:pt x="12776" y="2024"/>
                  </a:cubicBezTo>
                  <a:lnTo>
                    <a:pt x="12692" y="2024"/>
                  </a:lnTo>
                  <a:cubicBezTo>
                    <a:pt x="12681" y="1976"/>
                    <a:pt x="12645" y="1941"/>
                    <a:pt x="12573" y="1905"/>
                  </a:cubicBezTo>
                  <a:cubicBezTo>
                    <a:pt x="12513" y="1867"/>
                    <a:pt x="12430" y="1851"/>
                    <a:pt x="12344" y="1851"/>
                  </a:cubicBezTo>
                  <a:cubicBezTo>
                    <a:pt x="12241" y="1851"/>
                    <a:pt x="12133" y="1873"/>
                    <a:pt x="12049" y="1905"/>
                  </a:cubicBezTo>
                  <a:cubicBezTo>
                    <a:pt x="12014" y="1917"/>
                    <a:pt x="11978" y="1941"/>
                    <a:pt x="11954" y="1953"/>
                  </a:cubicBezTo>
                  <a:cubicBezTo>
                    <a:pt x="11907" y="1917"/>
                    <a:pt x="11835" y="1881"/>
                    <a:pt x="11728" y="1857"/>
                  </a:cubicBezTo>
                  <a:cubicBezTo>
                    <a:pt x="11698" y="1851"/>
                    <a:pt x="11668" y="1849"/>
                    <a:pt x="11640" y="1849"/>
                  </a:cubicBezTo>
                  <a:cubicBezTo>
                    <a:pt x="11612" y="1849"/>
                    <a:pt x="11585" y="1851"/>
                    <a:pt x="11561" y="1857"/>
                  </a:cubicBezTo>
                  <a:cubicBezTo>
                    <a:pt x="11657" y="1703"/>
                    <a:pt x="11633" y="1524"/>
                    <a:pt x="11561" y="1500"/>
                  </a:cubicBezTo>
                  <a:cubicBezTo>
                    <a:pt x="11556" y="1500"/>
                    <a:pt x="11551" y="1499"/>
                    <a:pt x="11546" y="1499"/>
                  </a:cubicBezTo>
                  <a:cubicBezTo>
                    <a:pt x="11437" y="1499"/>
                    <a:pt x="11379" y="1625"/>
                    <a:pt x="11299" y="1762"/>
                  </a:cubicBezTo>
                  <a:cubicBezTo>
                    <a:pt x="11216" y="1857"/>
                    <a:pt x="11240" y="1905"/>
                    <a:pt x="11276" y="1941"/>
                  </a:cubicBezTo>
                  <a:cubicBezTo>
                    <a:pt x="11264" y="1941"/>
                    <a:pt x="11264" y="1953"/>
                    <a:pt x="11252" y="1953"/>
                  </a:cubicBezTo>
                  <a:cubicBezTo>
                    <a:pt x="11240" y="1965"/>
                    <a:pt x="11216" y="1965"/>
                    <a:pt x="11204" y="1976"/>
                  </a:cubicBezTo>
                  <a:cubicBezTo>
                    <a:pt x="11157" y="1976"/>
                    <a:pt x="11097" y="2000"/>
                    <a:pt x="11026" y="2012"/>
                  </a:cubicBezTo>
                  <a:cubicBezTo>
                    <a:pt x="10895" y="2060"/>
                    <a:pt x="10776" y="2155"/>
                    <a:pt x="10728" y="2250"/>
                  </a:cubicBezTo>
                  <a:cubicBezTo>
                    <a:pt x="10716" y="2262"/>
                    <a:pt x="10716" y="2274"/>
                    <a:pt x="10716" y="2274"/>
                  </a:cubicBezTo>
                  <a:lnTo>
                    <a:pt x="10656" y="2274"/>
                  </a:lnTo>
                  <a:cubicBezTo>
                    <a:pt x="10609" y="2298"/>
                    <a:pt x="10561" y="2334"/>
                    <a:pt x="10430" y="2369"/>
                  </a:cubicBezTo>
                  <a:cubicBezTo>
                    <a:pt x="10400" y="2375"/>
                    <a:pt x="10371" y="2378"/>
                    <a:pt x="10342" y="2378"/>
                  </a:cubicBezTo>
                  <a:cubicBezTo>
                    <a:pt x="10255" y="2378"/>
                    <a:pt x="10174" y="2352"/>
                    <a:pt x="10121" y="2298"/>
                  </a:cubicBezTo>
                  <a:cubicBezTo>
                    <a:pt x="10049" y="2215"/>
                    <a:pt x="10025" y="2143"/>
                    <a:pt x="9990" y="2143"/>
                  </a:cubicBezTo>
                  <a:cubicBezTo>
                    <a:pt x="9954" y="2143"/>
                    <a:pt x="9930" y="2155"/>
                    <a:pt x="9906" y="2215"/>
                  </a:cubicBezTo>
                  <a:cubicBezTo>
                    <a:pt x="9881" y="2231"/>
                    <a:pt x="9832" y="2248"/>
                    <a:pt x="9784" y="2248"/>
                  </a:cubicBezTo>
                  <a:cubicBezTo>
                    <a:pt x="9765" y="2248"/>
                    <a:pt x="9745" y="2245"/>
                    <a:pt x="9728" y="2238"/>
                  </a:cubicBezTo>
                  <a:cubicBezTo>
                    <a:pt x="9692" y="2215"/>
                    <a:pt x="9633" y="2155"/>
                    <a:pt x="9573" y="2119"/>
                  </a:cubicBezTo>
                  <a:cubicBezTo>
                    <a:pt x="9513" y="2072"/>
                    <a:pt x="9466" y="2012"/>
                    <a:pt x="9430" y="1965"/>
                  </a:cubicBezTo>
                  <a:cubicBezTo>
                    <a:pt x="9406" y="1917"/>
                    <a:pt x="9371" y="1881"/>
                    <a:pt x="9359" y="1846"/>
                  </a:cubicBezTo>
                  <a:lnTo>
                    <a:pt x="9335" y="1786"/>
                  </a:lnTo>
                  <a:cubicBezTo>
                    <a:pt x="9329" y="1780"/>
                    <a:pt x="9319" y="1777"/>
                    <a:pt x="9309" y="1777"/>
                  </a:cubicBezTo>
                  <a:cubicBezTo>
                    <a:pt x="9279" y="1777"/>
                    <a:pt x="9240" y="1801"/>
                    <a:pt x="9240" y="1846"/>
                  </a:cubicBezTo>
                  <a:cubicBezTo>
                    <a:pt x="9228" y="1881"/>
                    <a:pt x="9228" y="1905"/>
                    <a:pt x="9228" y="1953"/>
                  </a:cubicBezTo>
                  <a:cubicBezTo>
                    <a:pt x="9180" y="1953"/>
                    <a:pt x="9132" y="1941"/>
                    <a:pt x="9061" y="1917"/>
                  </a:cubicBezTo>
                  <a:cubicBezTo>
                    <a:pt x="8942" y="1893"/>
                    <a:pt x="8823" y="1786"/>
                    <a:pt x="8751" y="1703"/>
                  </a:cubicBezTo>
                  <a:cubicBezTo>
                    <a:pt x="8680" y="1607"/>
                    <a:pt x="8632" y="1536"/>
                    <a:pt x="8597" y="1536"/>
                  </a:cubicBezTo>
                  <a:cubicBezTo>
                    <a:pt x="8680" y="1488"/>
                    <a:pt x="8680" y="1465"/>
                    <a:pt x="8656" y="1429"/>
                  </a:cubicBezTo>
                  <a:cubicBezTo>
                    <a:pt x="8656" y="1405"/>
                    <a:pt x="8644" y="1369"/>
                    <a:pt x="8573" y="1369"/>
                  </a:cubicBezTo>
                  <a:cubicBezTo>
                    <a:pt x="8656" y="1310"/>
                    <a:pt x="8835" y="1262"/>
                    <a:pt x="8918" y="1226"/>
                  </a:cubicBezTo>
                  <a:lnTo>
                    <a:pt x="8990" y="1226"/>
                  </a:lnTo>
                  <a:cubicBezTo>
                    <a:pt x="9097" y="1203"/>
                    <a:pt x="9180" y="1203"/>
                    <a:pt x="9252" y="1191"/>
                  </a:cubicBezTo>
                  <a:cubicBezTo>
                    <a:pt x="9335" y="1191"/>
                    <a:pt x="9394" y="1191"/>
                    <a:pt x="9418" y="1167"/>
                  </a:cubicBezTo>
                  <a:cubicBezTo>
                    <a:pt x="9466" y="1131"/>
                    <a:pt x="9430" y="1048"/>
                    <a:pt x="9335" y="1000"/>
                  </a:cubicBezTo>
                  <a:cubicBezTo>
                    <a:pt x="9261" y="959"/>
                    <a:pt x="9175" y="946"/>
                    <a:pt x="9090" y="946"/>
                  </a:cubicBezTo>
                  <a:cubicBezTo>
                    <a:pt x="9052" y="946"/>
                    <a:pt x="9014" y="949"/>
                    <a:pt x="8978" y="953"/>
                  </a:cubicBezTo>
                  <a:cubicBezTo>
                    <a:pt x="8918" y="953"/>
                    <a:pt x="8871" y="964"/>
                    <a:pt x="8823" y="988"/>
                  </a:cubicBezTo>
                  <a:cubicBezTo>
                    <a:pt x="8775" y="1000"/>
                    <a:pt x="8740" y="1048"/>
                    <a:pt x="8740" y="1060"/>
                  </a:cubicBezTo>
                  <a:cubicBezTo>
                    <a:pt x="8632" y="1060"/>
                    <a:pt x="8478" y="1072"/>
                    <a:pt x="8359" y="1179"/>
                  </a:cubicBezTo>
                  <a:cubicBezTo>
                    <a:pt x="8287" y="1238"/>
                    <a:pt x="8263" y="1298"/>
                    <a:pt x="8239" y="1357"/>
                  </a:cubicBezTo>
                  <a:cubicBezTo>
                    <a:pt x="8239" y="1381"/>
                    <a:pt x="8228" y="1405"/>
                    <a:pt x="8239" y="1417"/>
                  </a:cubicBezTo>
                  <a:cubicBezTo>
                    <a:pt x="8120" y="1465"/>
                    <a:pt x="7966" y="1548"/>
                    <a:pt x="7811" y="1679"/>
                  </a:cubicBezTo>
                  <a:cubicBezTo>
                    <a:pt x="7668" y="1798"/>
                    <a:pt x="7513" y="1881"/>
                    <a:pt x="7347" y="1881"/>
                  </a:cubicBezTo>
                  <a:cubicBezTo>
                    <a:pt x="7275" y="1881"/>
                    <a:pt x="7204" y="1846"/>
                    <a:pt x="7156" y="1822"/>
                  </a:cubicBezTo>
                  <a:cubicBezTo>
                    <a:pt x="7132" y="1786"/>
                    <a:pt x="7108" y="1762"/>
                    <a:pt x="7108" y="1679"/>
                  </a:cubicBezTo>
                  <a:cubicBezTo>
                    <a:pt x="7132" y="1607"/>
                    <a:pt x="7144" y="1536"/>
                    <a:pt x="7156" y="1476"/>
                  </a:cubicBezTo>
                  <a:cubicBezTo>
                    <a:pt x="7168" y="1465"/>
                    <a:pt x="7192" y="1441"/>
                    <a:pt x="7192" y="1429"/>
                  </a:cubicBezTo>
                  <a:cubicBezTo>
                    <a:pt x="7204" y="1405"/>
                    <a:pt x="7204" y="1381"/>
                    <a:pt x="7204" y="1369"/>
                  </a:cubicBezTo>
                  <a:cubicBezTo>
                    <a:pt x="7227" y="1286"/>
                    <a:pt x="7263" y="1238"/>
                    <a:pt x="7251" y="1226"/>
                  </a:cubicBezTo>
                  <a:cubicBezTo>
                    <a:pt x="7246" y="1221"/>
                    <a:pt x="7240" y="1219"/>
                    <a:pt x="7234" y="1219"/>
                  </a:cubicBezTo>
                  <a:cubicBezTo>
                    <a:pt x="7211" y="1219"/>
                    <a:pt x="7179" y="1249"/>
                    <a:pt x="7132" y="1286"/>
                  </a:cubicBezTo>
                  <a:cubicBezTo>
                    <a:pt x="7085" y="1250"/>
                    <a:pt x="7025" y="1203"/>
                    <a:pt x="6918" y="1143"/>
                  </a:cubicBezTo>
                  <a:cubicBezTo>
                    <a:pt x="6751" y="1060"/>
                    <a:pt x="6632" y="953"/>
                    <a:pt x="6573" y="869"/>
                  </a:cubicBezTo>
                  <a:cubicBezTo>
                    <a:pt x="6513" y="762"/>
                    <a:pt x="6513" y="667"/>
                    <a:pt x="6477" y="667"/>
                  </a:cubicBezTo>
                  <a:cubicBezTo>
                    <a:pt x="6474" y="666"/>
                    <a:pt x="6470" y="665"/>
                    <a:pt x="6466" y="665"/>
                  </a:cubicBezTo>
                  <a:cubicBezTo>
                    <a:pt x="6430" y="665"/>
                    <a:pt x="6381" y="713"/>
                    <a:pt x="6370" y="810"/>
                  </a:cubicBezTo>
                  <a:cubicBezTo>
                    <a:pt x="6323" y="786"/>
                    <a:pt x="6263" y="774"/>
                    <a:pt x="6180" y="774"/>
                  </a:cubicBezTo>
                  <a:cubicBezTo>
                    <a:pt x="6061" y="762"/>
                    <a:pt x="5918" y="726"/>
                    <a:pt x="5846" y="703"/>
                  </a:cubicBezTo>
                  <a:cubicBezTo>
                    <a:pt x="5823" y="691"/>
                    <a:pt x="5799" y="691"/>
                    <a:pt x="5787" y="667"/>
                  </a:cubicBezTo>
                  <a:lnTo>
                    <a:pt x="5775" y="655"/>
                  </a:lnTo>
                  <a:cubicBezTo>
                    <a:pt x="5823" y="595"/>
                    <a:pt x="5823" y="512"/>
                    <a:pt x="5787" y="417"/>
                  </a:cubicBezTo>
                  <a:lnTo>
                    <a:pt x="5787" y="417"/>
                  </a:lnTo>
                  <a:cubicBezTo>
                    <a:pt x="5858" y="524"/>
                    <a:pt x="6001" y="572"/>
                    <a:pt x="6084" y="572"/>
                  </a:cubicBezTo>
                  <a:cubicBezTo>
                    <a:pt x="6180" y="572"/>
                    <a:pt x="6239" y="536"/>
                    <a:pt x="6239" y="512"/>
                  </a:cubicBezTo>
                  <a:cubicBezTo>
                    <a:pt x="6251" y="405"/>
                    <a:pt x="6061" y="345"/>
                    <a:pt x="6025" y="274"/>
                  </a:cubicBezTo>
                  <a:cubicBezTo>
                    <a:pt x="6013" y="226"/>
                    <a:pt x="6001" y="226"/>
                    <a:pt x="5977" y="191"/>
                  </a:cubicBezTo>
                  <a:cubicBezTo>
                    <a:pt x="5965" y="179"/>
                    <a:pt x="5942" y="167"/>
                    <a:pt x="5894" y="155"/>
                  </a:cubicBezTo>
                  <a:cubicBezTo>
                    <a:pt x="5874" y="142"/>
                    <a:pt x="5855" y="132"/>
                    <a:pt x="5835" y="132"/>
                  </a:cubicBezTo>
                  <a:cubicBezTo>
                    <a:pt x="5819" y="132"/>
                    <a:pt x="5803" y="139"/>
                    <a:pt x="5787" y="155"/>
                  </a:cubicBezTo>
                  <a:cubicBezTo>
                    <a:pt x="5763" y="167"/>
                    <a:pt x="5727" y="250"/>
                    <a:pt x="5763" y="357"/>
                  </a:cubicBezTo>
                  <a:cubicBezTo>
                    <a:pt x="5723" y="317"/>
                    <a:pt x="5689" y="302"/>
                    <a:pt x="5660" y="302"/>
                  </a:cubicBezTo>
                  <a:cubicBezTo>
                    <a:pt x="5628" y="302"/>
                    <a:pt x="5603" y="320"/>
                    <a:pt x="5584" y="345"/>
                  </a:cubicBezTo>
                  <a:cubicBezTo>
                    <a:pt x="5525" y="393"/>
                    <a:pt x="5477" y="429"/>
                    <a:pt x="5525" y="512"/>
                  </a:cubicBezTo>
                  <a:cubicBezTo>
                    <a:pt x="5537" y="536"/>
                    <a:pt x="5549" y="583"/>
                    <a:pt x="5584" y="631"/>
                  </a:cubicBezTo>
                  <a:lnTo>
                    <a:pt x="5537" y="631"/>
                  </a:lnTo>
                  <a:cubicBezTo>
                    <a:pt x="5530" y="631"/>
                    <a:pt x="5523" y="632"/>
                    <a:pt x="5516" y="632"/>
                  </a:cubicBezTo>
                  <a:cubicBezTo>
                    <a:pt x="5318" y="632"/>
                    <a:pt x="5153" y="476"/>
                    <a:pt x="5080" y="476"/>
                  </a:cubicBezTo>
                  <a:cubicBezTo>
                    <a:pt x="5077" y="476"/>
                    <a:pt x="5075" y="476"/>
                    <a:pt x="5072" y="476"/>
                  </a:cubicBezTo>
                  <a:cubicBezTo>
                    <a:pt x="5049" y="488"/>
                    <a:pt x="5025" y="512"/>
                    <a:pt x="5025" y="548"/>
                  </a:cubicBezTo>
                  <a:cubicBezTo>
                    <a:pt x="5010" y="538"/>
                    <a:pt x="4991" y="532"/>
                    <a:pt x="4963" y="532"/>
                  </a:cubicBezTo>
                  <a:cubicBezTo>
                    <a:pt x="4923" y="532"/>
                    <a:pt x="4865" y="544"/>
                    <a:pt x="4775" y="572"/>
                  </a:cubicBezTo>
                  <a:cubicBezTo>
                    <a:pt x="4656" y="595"/>
                    <a:pt x="4537" y="595"/>
                    <a:pt x="4453" y="607"/>
                  </a:cubicBezTo>
                  <a:cubicBezTo>
                    <a:pt x="4422" y="615"/>
                    <a:pt x="4398" y="618"/>
                    <a:pt x="4378" y="618"/>
                  </a:cubicBezTo>
                  <a:cubicBezTo>
                    <a:pt x="4340" y="618"/>
                    <a:pt x="4318" y="607"/>
                    <a:pt x="4287" y="607"/>
                  </a:cubicBezTo>
                  <a:cubicBezTo>
                    <a:pt x="4275" y="607"/>
                    <a:pt x="4251" y="643"/>
                    <a:pt x="4251" y="667"/>
                  </a:cubicBezTo>
                  <a:cubicBezTo>
                    <a:pt x="4239" y="667"/>
                    <a:pt x="4239" y="667"/>
                    <a:pt x="4227" y="691"/>
                  </a:cubicBezTo>
                  <a:cubicBezTo>
                    <a:pt x="4191" y="703"/>
                    <a:pt x="4168" y="750"/>
                    <a:pt x="4108" y="822"/>
                  </a:cubicBezTo>
                  <a:lnTo>
                    <a:pt x="4096" y="822"/>
                  </a:lnTo>
                  <a:cubicBezTo>
                    <a:pt x="4108" y="810"/>
                    <a:pt x="4120" y="810"/>
                    <a:pt x="4120" y="786"/>
                  </a:cubicBezTo>
                  <a:cubicBezTo>
                    <a:pt x="4132" y="762"/>
                    <a:pt x="4120" y="667"/>
                    <a:pt x="4060" y="583"/>
                  </a:cubicBezTo>
                  <a:cubicBezTo>
                    <a:pt x="4096" y="572"/>
                    <a:pt x="4120" y="524"/>
                    <a:pt x="4132" y="476"/>
                  </a:cubicBezTo>
                  <a:cubicBezTo>
                    <a:pt x="4168" y="393"/>
                    <a:pt x="4156" y="250"/>
                    <a:pt x="4096" y="155"/>
                  </a:cubicBezTo>
                  <a:cubicBezTo>
                    <a:pt x="4037" y="48"/>
                    <a:pt x="3953" y="0"/>
                    <a:pt x="39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960850" y="3970425"/>
              <a:ext cx="7175" cy="5525"/>
            </a:xfrm>
            <a:custGeom>
              <a:avLst/>
              <a:gdLst/>
              <a:ahLst/>
              <a:cxnLst/>
              <a:rect l="l" t="t" r="r" b="b"/>
              <a:pathLst>
                <a:path w="287" h="221" extrusionOk="0">
                  <a:moveTo>
                    <a:pt x="238" y="0"/>
                  </a:moveTo>
                  <a:cubicBezTo>
                    <a:pt x="190" y="0"/>
                    <a:pt x="121" y="47"/>
                    <a:pt x="1" y="77"/>
                  </a:cubicBezTo>
                  <a:lnTo>
                    <a:pt x="143" y="220"/>
                  </a:lnTo>
                  <a:cubicBezTo>
                    <a:pt x="263" y="125"/>
                    <a:pt x="286" y="18"/>
                    <a:pt x="263" y="6"/>
                  </a:cubicBezTo>
                  <a:cubicBezTo>
                    <a:pt x="255" y="2"/>
                    <a:pt x="247" y="0"/>
                    <a:pt x="2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486400" y="3655250"/>
              <a:ext cx="626275" cy="247475"/>
            </a:xfrm>
            <a:custGeom>
              <a:avLst/>
              <a:gdLst/>
              <a:ahLst/>
              <a:cxnLst/>
              <a:rect l="l" t="t" r="r" b="b"/>
              <a:pathLst>
                <a:path w="25051" h="9899" extrusionOk="0">
                  <a:moveTo>
                    <a:pt x="7072" y="0"/>
                  </a:moveTo>
                  <a:cubicBezTo>
                    <a:pt x="7032" y="0"/>
                    <a:pt x="6993" y="6"/>
                    <a:pt x="6953" y="16"/>
                  </a:cubicBezTo>
                  <a:cubicBezTo>
                    <a:pt x="6810" y="64"/>
                    <a:pt x="6763" y="111"/>
                    <a:pt x="6727" y="159"/>
                  </a:cubicBezTo>
                  <a:cubicBezTo>
                    <a:pt x="6663" y="129"/>
                    <a:pt x="6591" y="116"/>
                    <a:pt x="6516" y="116"/>
                  </a:cubicBezTo>
                  <a:cubicBezTo>
                    <a:pt x="6384" y="116"/>
                    <a:pt x="6242" y="157"/>
                    <a:pt x="6120" y="218"/>
                  </a:cubicBezTo>
                  <a:cubicBezTo>
                    <a:pt x="6048" y="254"/>
                    <a:pt x="5989" y="302"/>
                    <a:pt x="5941" y="349"/>
                  </a:cubicBezTo>
                  <a:cubicBezTo>
                    <a:pt x="5929" y="349"/>
                    <a:pt x="5929" y="338"/>
                    <a:pt x="5917" y="338"/>
                  </a:cubicBezTo>
                  <a:cubicBezTo>
                    <a:pt x="5808" y="264"/>
                    <a:pt x="5635" y="218"/>
                    <a:pt x="5455" y="218"/>
                  </a:cubicBezTo>
                  <a:cubicBezTo>
                    <a:pt x="5342" y="218"/>
                    <a:pt x="5225" y="237"/>
                    <a:pt x="5120" y="278"/>
                  </a:cubicBezTo>
                  <a:cubicBezTo>
                    <a:pt x="4917" y="349"/>
                    <a:pt x="4810" y="457"/>
                    <a:pt x="4763" y="540"/>
                  </a:cubicBezTo>
                  <a:cubicBezTo>
                    <a:pt x="4691" y="540"/>
                    <a:pt x="4620" y="552"/>
                    <a:pt x="4560" y="588"/>
                  </a:cubicBezTo>
                  <a:cubicBezTo>
                    <a:pt x="4512" y="599"/>
                    <a:pt x="4489" y="611"/>
                    <a:pt x="4453" y="635"/>
                  </a:cubicBezTo>
                  <a:cubicBezTo>
                    <a:pt x="4429" y="623"/>
                    <a:pt x="4408" y="617"/>
                    <a:pt x="4387" y="617"/>
                  </a:cubicBezTo>
                  <a:cubicBezTo>
                    <a:pt x="4367" y="617"/>
                    <a:pt x="4346" y="623"/>
                    <a:pt x="4322" y="635"/>
                  </a:cubicBezTo>
                  <a:cubicBezTo>
                    <a:pt x="4274" y="635"/>
                    <a:pt x="4227" y="647"/>
                    <a:pt x="4203" y="659"/>
                  </a:cubicBezTo>
                  <a:cubicBezTo>
                    <a:pt x="4084" y="719"/>
                    <a:pt x="4048" y="766"/>
                    <a:pt x="4048" y="814"/>
                  </a:cubicBezTo>
                  <a:lnTo>
                    <a:pt x="3977" y="814"/>
                  </a:lnTo>
                  <a:cubicBezTo>
                    <a:pt x="3929" y="814"/>
                    <a:pt x="3870" y="826"/>
                    <a:pt x="3810" y="826"/>
                  </a:cubicBezTo>
                  <a:cubicBezTo>
                    <a:pt x="3679" y="849"/>
                    <a:pt x="3512" y="897"/>
                    <a:pt x="3381" y="1028"/>
                  </a:cubicBezTo>
                  <a:cubicBezTo>
                    <a:pt x="3274" y="1147"/>
                    <a:pt x="3250" y="1266"/>
                    <a:pt x="3262" y="1350"/>
                  </a:cubicBezTo>
                  <a:cubicBezTo>
                    <a:pt x="3119" y="1373"/>
                    <a:pt x="2953" y="1469"/>
                    <a:pt x="2846" y="1588"/>
                  </a:cubicBezTo>
                  <a:cubicBezTo>
                    <a:pt x="2786" y="1659"/>
                    <a:pt x="2738" y="1719"/>
                    <a:pt x="2727" y="1778"/>
                  </a:cubicBezTo>
                  <a:cubicBezTo>
                    <a:pt x="2715" y="1790"/>
                    <a:pt x="2715" y="1826"/>
                    <a:pt x="2715" y="1850"/>
                  </a:cubicBezTo>
                  <a:cubicBezTo>
                    <a:pt x="2655" y="1862"/>
                    <a:pt x="2584" y="1885"/>
                    <a:pt x="2524" y="1897"/>
                  </a:cubicBezTo>
                  <a:cubicBezTo>
                    <a:pt x="2417" y="1921"/>
                    <a:pt x="2346" y="1981"/>
                    <a:pt x="2298" y="2040"/>
                  </a:cubicBezTo>
                  <a:cubicBezTo>
                    <a:pt x="2226" y="2004"/>
                    <a:pt x="2143" y="1969"/>
                    <a:pt x="2060" y="1957"/>
                  </a:cubicBezTo>
                  <a:lnTo>
                    <a:pt x="2012" y="1957"/>
                  </a:lnTo>
                  <a:cubicBezTo>
                    <a:pt x="2048" y="1909"/>
                    <a:pt x="2060" y="1838"/>
                    <a:pt x="2024" y="1742"/>
                  </a:cubicBezTo>
                  <a:cubicBezTo>
                    <a:pt x="2012" y="1683"/>
                    <a:pt x="1965" y="1611"/>
                    <a:pt x="1929" y="1552"/>
                  </a:cubicBezTo>
                  <a:cubicBezTo>
                    <a:pt x="1845" y="1469"/>
                    <a:pt x="1762" y="1385"/>
                    <a:pt x="1655" y="1350"/>
                  </a:cubicBezTo>
                  <a:cubicBezTo>
                    <a:pt x="1619" y="1314"/>
                    <a:pt x="1548" y="1302"/>
                    <a:pt x="1500" y="1290"/>
                  </a:cubicBezTo>
                  <a:cubicBezTo>
                    <a:pt x="1415" y="1265"/>
                    <a:pt x="1341" y="1255"/>
                    <a:pt x="1276" y="1255"/>
                  </a:cubicBezTo>
                  <a:cubicBezTo>
                    <a:pt x="1186" y="1255"/>
                    <a:pt x="1115" y="1274"/>
                    <a:pt x="1060" y="1302"/>
                  </a:cubicBezTo>
                  <a:cubicBezTo>
                    <a:pt x="1000" y="1242"/>
                    <a:pt x="905" y="1195"/>
                    <a:pt x="810" y="1183"/>
                  </a:cubicBezTo>
                  <a:lnTo>
                    <a:pt x="691" y="1183"/>
                  </a:lnTo>
                  <a:cubicBezTo>
                    <a:pt x="679" y="1147"/>
                    <a:pt x="643" y="1123"/>
                    <a:pt x="631" y="1088"/>
                  </a:cubicBezTo>
                  <a:cubicBezTo>
                    <a:pt x="560" y="1016"/>
                    <a:pt x="452" y="957"/>
                    <a:pt x="333" y="945"/>
                  </a:cubicBezTo>
                  <a:cubicBezTo>
                    <a:pt x="321" y="945"/>
                    <a:pt x="286" y="933"/>
                    <a:pt x="274" y="933"/>
                  </a:cubicBezTo>
                  <a:cubicBezTo>
                    <a:pt x="167" y="933"/>
                    <a:pt x="95" y="945"/>
                    <a:pt x="48" y="957"/>
                  </a:cubicBezTo>
                  <a:cubicBezTo>
                    <a:pt x="60" y="1052"/>
                    <a:pt x="48" y="1123"/>
                    <a:pt x="24" y="1183"/>
                  </a:cubicBezTo>
                  <a:cubicBezTo>
                    <a:pt x="24" y="1195"/>
                    <a:pt x="0" y="1195"/>
                    <a:pt x="0" y="1195"/>
                  </a:cubicBezTo>
                  <a:cubicBezTo>
                    <a:pt x="24" y="1207"/>
                    <a:pt x="24" y="1207"/>
                    <a:pt x="36" y="1242"/>
                  </a:cubicBezTo>
                  <a:cubicBezTo>
                    <a:pt x="48" y="1266"/>
                    <a:pt x="60" y="1326"/>
                    <a:pt x="48" y="1385"/>
                  </a:cubicBezTo>
                  <a:cubicBezTo>
                    <a:pt x="179" y="1492"/>
                    <a:pt x="298" y="1588"/>
                    <a:pt x="405" y="1671"/>
                  </a:cubicBezTo>
                  <a:cubicBezTo>
                    <a:pt x="572" y="1826"/>
                    <a:pt x="679" y="1945"/>
                    <a:pt x="750" y="2028"/>
                  </a:cubicBezTo>
                  <a:cubicBezTo>
                    <a:pt x="774" y="2076"/>
                    <a:pt x="810" y="2100"/>
                    <a:pt x="822" y="2135"/>
                  </a:cubicBezTo>
                  <a:lnTo>
                    <a:pt x="833" y="2159"/>
                  </a:lnTo>
                  <a:cubicBezTo>
                    <a:pt x="870" y="2222"/>
                    <a:pt x="940" y="2251"/>
                    <a:pt x="1003" y="2251"/>
                  </a:cubicBezTo>
                  <a:cubicBezTo>
                    <a:pt x="1023" y="2251"/>
                    <a:pt x="1042" y="2248"/>
                    <a:pt x="1060" y="2243"/>
                  </a:cubicBezTo>
                  <a:cubicBezTo>
                    <a:pt x="1072" y="2243"/>
                    <a:pt x="1072" y="2219"/>
                    <a:pt x="1072" y="2219"/>
                  </a:cubicBezTo>
                  <a:cubicBezTo>
                    <a:pt x="1155" y="2183"/>
                    <a:pt x="1179" y="2100"/>
                    <a:pt x="1131" y="2028"/>
                  </a:cubicBezTo>
                  <a:cubicBezTo>
                    <a:pt x="1131" y="2016"/>
                    <a:pt x="1000" y="1778"/>
                    <a:pt x="643" y="1445"/>
                  </a:cubicBezTo>
                  <a:lnTo>
                    <a:pt x="655" y="1445"/>
                  </a:lnTo>
                  <a:cubicBezTo>
                    <a:pt x="679" y="1445"/>
                    <a:pt x="691" y="1445"/>
                    <a:pt x="691" y="1433"/>
                  </a:cubicBezTo>
                  <a:lnTo>
                    <a:pt x="691" y="1469"/>
                  </a:lnTo>
                  <a:lnTo>
                    <a:pt x="750" y="1469"/>
                  </a:lnTo>
                  <a:cubicBezTo>
                    <a:pt x="849" y="1478"/>
                    <a:pt x="968" y="1521"/>
                    <a:pt x="1051" y="1521"/>
                  </a:cubicBezTo>
                  <a:cubicBezTo>
                    <a:pt x="1078" y="1521"/>
                    <a:pt x="1102" y="1516"/>
                    <a:pt x="1119" y="1504"/>
                  </a:cubicBezTo>
                  <a:cubicBezTo>
                    <a:pt x="1167" y="1528"/>
                    <a:pt x="1226" y="1504"/>
                    <a:pt x="1393" y="1540"/>
                  </a:cubicBezTo>
                  <a:cubicBezTo>
                    <a:pt x="1548" y="1588"/>
                    <a:pt x="1703" y="1695"/>
                    <a:pt x="1774" y="1778"/>
                  </a:cubicBezTo>
                  <a:cubicBezTo>
                    <a:pt x="1810" y="1826"/>
                    <a:pt x="1822" y="1850"/>
                    <a:pt x="1834" y="1897"/>
                  </a:cubicBezTo>
                  <a:cubicBezTo>
                    <a:pt x="1726" y="1897"/>
                    <a:pt x="1667" y="1909"/>
                    <a:pt x="1643" y="1933"/>
                  </a:cubicBezTo>
                  <a:cubicBezTo>
                    <a:pt x="1584" y="1957"/>
                    <a:pt x="1584" y="2004"/>
                    <a:pt x="1584" y="2028"/>
                  </a:cubicBezTo>
                  <a:cubicBezTo>
                    <a:pt x="1584" y="2123"/>
                    <a:pt x="1607" y="2171"/>
                    <a:pt x="1953" y="2231"/>
                  </a:cubicBezTo>
                  <a:cubicBezTo>
                    <a:pt x="2119" y="2266"/>
                    <a:pt x="2262" y="2338"/>
                    <a:pt x="2369" y="2421"/>
                  </a:cubicBezTo>
                  <a:cubicBezTo>
                    <a:pt x="2465" y="2485"/>
                    <a:pt x="2513" y="2568"/>
                    <a:pt x="2565" y="2568"/>
                  </a:cubicBezTo>
                  <a:cubicBezTo>
                    <a:pt x="2571" y="2568"/>
                    <a:pt x="2577" y="2567"/>
                    <a:pt x="2584" y="2564"/>
                  </a:cubicBezTo>
                  <a:cubicBezTo>
                    <a:pt x="2643" y="2552"/>
                    <a:pt x="2679" y="2433"/>
                    <a:pt x="2584" y="2266"/>
                  </a:cubicBezTo>
                  <a:cubicBezTo>
                    <a:pt x="2560" y="2243"/>
                    <a:pt x="2536" y="2207"/>
                    <a:pt x="2500" y="2183"/>
                  </a:cubicBezTo>
                  <a:cubicBezTo>
                    <a:pt x="2524" y="2183"/>
                    <a:pt x="2548" y="2159"/>
                    <a:pt x="2619" y="2135"/>
                  </a:cubicBezTo>
                  <a:cubicBezTo>
                    <a:pt x="2846" y="2040"/>
                    <a:pt x="3131" y="2004"/>
                    <a:pt x="3155" y="1933"/>
                  </a:cubicBezTo>
                  <a:cubicBezTo>
                    <a:pt x="3179" y="1885"/>
                    <a:pt x="3119" y="1838"/>
                    <a:pt x="3036" y="1814"/>
                  </a:cubicBezTo>
                  <a:cubicBezTo>
                    <a:pt x="3060" y="1778"/>
                    <a:pt x="3084" y="1754"/>
                    <a:pt x="3119" y="1719"/>
                  </a:cubicBezTo>
                  <a:cubicBezTo>
                    <a:pt x="3203" y="1611"/>
                    <a:pt x="3310" y="1540"/>
                    <a:pt x="3417" y="1492"/>
                  </a:cubicBezTo>
                  <a:cubicBezTo>
                    <a:pt x="3512" y="1457"/>
                    <a:pt x="3608" y="1433"/>
                    <a:pt x="3620" y="1397"/>
                  </a:cubicBezTo>
                  <a:cubicBezTo>
                    <a:pt x="3631" y="1361"/>
                    <a:pt x="3608" y="1338"/>
                    <a:pt x="3572" y="1302"/>
                  </a:cubicBezTo>
                  <a:cubicBezTo>
                    <a:pt x="3596" y="1266"/>
                    <a:pt x="3608" y="1230"/>
                    <a:pt x="3667" y="1147"/>
                  </a:cubicBezTo>
                  <a:cubicBezTo>
                    <a:pt x="3739" y="1064"/>
                    <a:pt x="3929" y="1004"/>
                    <a:pt x="4048" y="945"/>
                  </a:cubicBezTo>
                  <a:cubicBezTo>
                    <a:pt x="4131" y="909"/>
                    <a:pt x="4191" y="897"/>
                    <a:pt x="4227" y="885"/>
                  </a:cubicBezTo>
                  <a:cubicBezTo>
                    <a:pt x="4236" y="888"/>
                    <a:pt x="4245" y="890"/>
                    <a:pt x="4256" y="890"/>
                  </a:cubicBezTo>
                  <a:cubicBezTo>
                    <a:pt x="4287" y="890"/>
                    <a:pt x="4325" y="876"/>
                    <a:pt x="4370" y="849"/>
                  </a:cubicBezTo>
                  <a:cubicBezTo>
                    <a:pt x="4405" y="826"/>
                    <a:pt x="4453" y="814"/>
                    <a:pt x="4501" y="814"/>
                  </a:cubicBezTo>
                  <a:cubicBezTo>
                    <a:pt x="4524" y="823"/>
                    <a:pt x="4545" y="829"/>
                    <a:pt x="4568" y="829"/>
                  </a:cubicBezTo>
                  <a:cubicBezTo>
                    <a:pt x="4604" y="829"/>
                    <a:pt x="4645" y="815"/>
                    <a:pt x="4703" y="778"/>
                  </a:cubicBezTo>
                  <a:cubicBezTo>
                    <a:pt x="4786" y="754"/>
                    <a:pt x="4858" y="742"/>
                    <a:pt x="4905" y="719"/>
                  </a:cubicBezTo>
                  <a:cubicBezTo>
                    <a:pt x="4910" y="717"/>
                    <a:pt x="4916" y="716"/>
                    <a:pt x="4922" y="716"/>
                  </a:cubicBezTo>
                  <a:cubicBezTo>
                    <a:pt x="4958" y="716"/>
                    <a:pt x="5007" y="742"/>
                    <a:pt x="5048" y="742"/>
                  </a:cubicBezTo>
                  <a:cubicBezTo>
                    <a:pt x="5108" y="742"/>
                    <a:pt x="5144" y="647"/>
                    <a:pt x="5084" y="552"/>
                  </a:cubicBezTo>
                  <a:cubicBezTo>
                    <a:pt x="5120" y="528"/>
                    <a:pt x="5167" y="504"/>
                    <a:pt x="5274" y="468"/>
                  </a:cubicBezTo>
                  <a:cubicBezTo>
                    <a:pt x="5374" y="431"/>
                    <a:pt x="5480" y="413"/>
                    <a:pt x="5579" y="413"/>
                  </a:cubicBezTo>
                  <a:cubicBezTo>
                    <a:pt x="5670" y="413"/>
                    <a:pt x="5754" y="428"/>
                    <a:pt x="5822" y="457"/>
                  </a:cubicBezTo>
                  <a:cubicBezTo>
                    <a:pt x="5941" y="480"/>
                    <a:pt x="6013" y="528"/>
                    <a:pt x="6072" y="540"/>
                  </a:cubicBezTo>
                  <a:cubicBezTo>
                    <a:pt x="5941" y="576"/>
                    <a:pt x="5822" y="611"/>
                    <a:pt x="5739" y="659"/>
                  </a:cubicBezTo>
                  <a:cubicBezTo>
                    <a:pt x="5572" y="754"/>
                    <a:pt x="5501" y="849"/>
                    <a:pt x="5525" y="885"/>
                  </a:cubicBezTo>
                  <a:cubicBezTo>
                    <a:pt x="5535" y="896"/>
                    <a:pt x="5553" y="901"/>
                    <a:pt x="5577" y="901"/>
                  </a:cubicBezTo>
                  <a:cubicBezTo>
                    <a:pt x="5703" y="901"/>
                    <a:pt x="5997" y="776"/>
                    <a:pt x="6324" y="776"/>
                  </a:cubicBezTo>
                  <a:cubicBezTo>
                    <a:pt x="6347" y="776"/>
                    <a:pt x="6370" y="777"/>
                    <a:pt x="6394" y="778"/>
                  </a:cubicBezTo>
                  <a:cubicBezTo>
                    <a:pt x="6568" y="788"/>
                    <a:pt x="6663" y="816"/>
                    <a:pt x="6724" y="816"/>
                  </a:cubicBezTo>
                  <a:cubicBezTo>
                    <a:pt x="6734" y="816"/>
                    <a:pt x="6743" y="815"/>
                    <a:pt x="6751" y="814"/>
                  </a:cubicBezTo>
                  <a:cubicBezTo>
                    <a:pt x="6810" y="814"/>
                    <a:pt x="6822" y="778"/>
                    <a:pt x="6834" y="754"/>
                  </a:cubicBezTo>
                  <a:cubicBezTo>
                    <a:pt x="6846" y="719"/>
                    <a:pt x="6870" y="695"/>
                    <a:pt x="6822" y="647"/>
                  </a:cubicBezTo>
                  <a:cubicBezTo>
                    <a:pt x="6775" y="599"/>
                    <a:pt x="6656" y="540"/>
                    <a:pt x="6406" y="528"/>
                  </a:cubicBezTo>
                  <a:cubicBezTo>
                    <a:pt x="6312" y="528"/>
                    <a:pt x="6217" y="528"/>
                    <a:pt x="6123" y="539"/>
                  </a:cubicBezTo>
                  <a:lnTo>
                    <a:pt x="6123" y="539"/>
                  </a:lnTo>
                  <a:cubicBezTo>
                    <a:pt x="6132" y="537"/>
                    <a:pt x="6132" y="527"/>
                    <a:pt x="6132" y="516"/>
                  </a:cubicBezTo>
                  <a:cubicBezTo>
                    <a:pt x="6179" y="492"/>
                    <a:pt x="6227" y="457"/>
                    <a:pt x="6310" y="409"/>
                  </a:cubicBezTo>
                  <a:cubicBezTo>
                    <a:pt x="6453" y="338"/>
                    <a:pt x="6584" y="302"/>
                    <a:pt x="6668" y="302"/>
                  </a:cubicBezTo>
                  <a:cubicBezTo>
                    <a:pt x="6739" y="302"/>
                    <a:pt x="6805" y="318"/>
                    <a:pt x="6848" y="318"/>
                  </a:cubicBezTo>
                  <a:cubicBezTo>
                    <a:pt x="6870" y="318"/>
                    <a:pt x="6886" y="314"/>
                    <a:pt x="6894" y="302"/>
                  </a:cubicBezTo>
                  <a:cubicBezTo>
                    <a:pt x="6906" y="302"/>
                    <a:pt x="6906" y="290"/>
                    <a:pt x="6906" y="278"/>
                  </a:cubicBezTo>
                  <a:cubicBezTo>
                    <a:pt x="6953" y="278"/>
                    <a:pt x="7001" y="254"/>
                    <a:pt x="7049" y="242"/>
                  </a:cubicBezTo>
                  <a:cubicBezTo>
                    <a:pt x="7090" y="236"/>
                    <a:pt x="7120" y="230"/>
                    <a:pt x="7147" y="230"/>
                  </a:cubicBezTo>
                  <a:cubicBezTo>
                    <a:pt x="7174" y="230"/>
                    <a:pt x="7197" y="236"/>
                    <a:pt x="7227" y="254"/>
                  </a:cubicBezTo>
                  <a:cubicBezTo>
                    <a:pt x="7281" y="298"/>
                    <a:pt x="7336" y="351"/>
                    <a:pt x="7372" y="351"/>
                  </a:cubicBezTo>
                  <a:cubicBezTo>
                    <a:pt x="7375" y="351"/>
                    <a:pt x="7379" y="350"/>
                    <a:pt x="7382" y="349"/>
                  </a:cubicBezTo>
                  <a:cubicBezTo>
                    <a:pt x="7418" y="349"/>
                    <a:pt x="7430" y="338"/>
                    <a:pt x="7441" y="302"/>
                  </a:cubicBezTo>
                  <a:cubicBezTo>
                    <a:pt x="7478" y="338"/>
                    <a:pt x="7514" y="354"/>
                    <a:pt x="7556" y="354"/>
                  </a:cubicBezTo>
                  <a:cubicBezTo>
                    <a:pt x="7569" y="354"/>
                    <a:pt x="7582" y="352"/>
                    <a:pt x="7596" y="349"/>
                  </a:cubicBezTo>
                  <a:cubicBezTo>
                    <a:pt x="7644" y="338"/>
                    <a:pt x="7703" y="338"/>
                    <a:pt x="7763" y="338"/>
                  </a:cubicBezTo>
                  <a:lnTo>
                    <a:pt x="7775" y="349"/>
                  </a:lnTo>
                  <a:cubicBezTo>
                    <a:pt x="7822" y="373"/>
                    <a:pt x="7906" y="373"/>
                    <a:pt x="7965" y="409"/>
                  </a:cubicBezTo>
                  <a:cubicBezTo>
                    <a:pt x="8025" y="421"/>
                    <a:pt x="8096" y="528"/>
                    <a:pt x="8120" y="635"/>
                  </a:cubicBezTo>
                  <a:cubicBezTo>
                    <a:pt x="8144" y="730"/>
                    <a:pt x="8180" y="826"/>
                    <a:pt x="8215" y="826"/>
                  </a:cubicBezTo>
                  <a:cubicBezTo>
                    <a:pt x="8275" y="826"/>
                    <a:pt x="8322" y="778"/>
                    <a:pt x="8358" y="707"/>
                  </a:cubicBezTo>
                  <a:cubicBezTo>
                    <a:pt x="8394" y="719"/>
                    <a:pt x="8489" y="719"/>
                    <a:pt x="8573" y="754"/>
                  </a:cubicBezTo>
                  <a:cubicBezTo>
                    <a:pt x="8668" y="778"/>
                    <a:pt x="8715" y="826"/>
                    <a:pt x="8739" y="945"/>
                  </a:cubicBezTo>
                  <a:cubicBezTo>
                    <a:pt x="8775" y="1052"/>
                    <a:pt x="8775" y="1135"/>
                    <a:pt x="8811" y="1147"/>
                  </a:cubicBezTo>
                  <a:lnTo>
                    <a:pt x="8870" y="1147"/>
                  </a:lnTo>
                  <a:cubicBezTo>
                    <a:pt x="8918" y="1183"/>
                    <a:pt x="8965" y="1183"/>
                    <a:pt x="9073" y="1207"/>
                  </a:cubicBezTo>
                  <a:cubicBezTo>
                    <a:pt x="9168" y="1242"/>
                    <a:pt x="9227" y="1314"/>
                    <a:pt x="9275" y="1409"/>
                  </a:cubicBezTo>
                  <a:cubicBezTo>
                    <a:pt x="9287" y="1445"/>
                    <a:pt x="9311" y="1492"/>
                    <a:pt x="9323" y="1528"/>
                  </a:cubicBezTo>
                  <a:cubicBezTo>
                    <a:pt x="9251" y="1564"/>
                    <a:pt x="9168" y="1611"/>
                    <a:pt x="9108" y="1683"/>
                  </a:cubicBezTo>
                  <a:cubicBezTo>
                    <a:pt x="9049" y="1766"/>
                    <a:pt x="9025" y="1838"/>
                    <a:pt x="9013" y="1897"/>
                  </a:cubicBezTo>
                  <a:cubicBezTo>
                    <a:pt x="8989" y="1957"/>
                    <a:pt x="9013" y="2028"/>
                    <a:pt x="9037" y="2040"/>
                  </a:cubicBezTo>
                  <a:cubicBezTo>
                    <a:pt x="9067" y="2070"/>
                    <a:pt x="9093" y="2079"/>
                    <a:pt x="9116" y="2079"/>
                  </a:cubicBezTo>
                  <a:cubicBezTo>
                    <a:pt x="9138" y="2079"/>
                    <a:pt x="9156" y="2070"/>
                    <a:pt x="9168" y="2064"/>
                  </a:cubicBezTo>
                  <a:cubicBezTo>
                    <a:pt x="9215" y="2040"/>
                    <a:pt x="9251" y="2016"/>
                    <a:pt x="9275" y="2004"/>
                  </a:cubicBezTo>
                  <a:lnTo>
                    <a:pt x="9323" y="1969"/>
                  </a:lnTo>
                  <a:cubicBezTo>
                    <a:pt x="9335" y="1957"/>
                    <a:pt x="9370" y="1909"/>
                    <a:pt x="9394" y="1862"/>
                  </a:cubicBezTo>
                  <a:cubicBezTo>
                    <a:pt x="9465" y="1778"/>
                    <a:pt x="9561" y="1719"/>
                    <a:pt x="9668" y="1683"/>
                  </a:cubicBezTo>
                  <a:cubicBezTo>
                    <a:pt x="9739" y="1659"/>
                    <a:pt x="9811" y="1647"/>
                    <a:pt x="9846" y="1611"/>
                  </a:cubicBezTo>
                  <a:cubicBezTo>
                    <a:pt x="9906" y="1600"/>
                    <a:pt x="9966" y="1588"/>
                    <a:pt x="10049" y="1564"/>
                  </a:cubicBezTo>
                  <a:cubicBezTo>
                    <a:pt x="10081" y="1560"/>
                    <a:pt x="10113" y="1558"/>
                    <a:pt x="10145" y="1558"/>
                  </a:cubicBezTo>
                  <a:cubicBezTo>
                    <a:pt x="10294" y="1558"/>
                    <a:pt x="10445" y="1600"/>
                    <a:pt x="10573" y="1659"/>
                  </a:cubicBezTo>
                  <a:cubicBezTo>
                    <a:pt x="10694" y="1725"/>
                    <a:pt x="10785" y="1791"/>
                    <a:pt x="10826" y="1791"/>
                  </a:cubicBezTo>
                  <a:cubicBezTo>
                    <a:pt x="10829" y="1791"/>
                    <a:pt x="10832" y="1791"/>
                    <a:pt x="10835" y="1790"/>
                  </a:cubicBezTo>
                  <a:cubicBezTo>
                    <a:pt x="10870" y="1778"/>
                    <a:pt x="10882" y="1719"/>
                    <a:pt x="10835" y="1647"/>
                  </a:cubicBezTo>
                  <a:cubicBezTo>
                    <a:pt x="10894" y="1647"/>
                    <a:pt x="10978" y="1647"/>
                    <a:pt x="11073" y="1671"/>
                  </a:cubicBezTo>
                  <a:cubicBezTo>
                    <a:pt x="11228" y="1707"/>
                    <a:pt x="11394" y="1802"/>
                    <a:pt x="11513" y="1885"/>
                  </a:cubicBezTo>
                  <a:cubicBezTo>
                    <a:pt x="11370" y="1921"/>
                    <a:pt x="11394" y="1981"/>
                    <a:pt x="11418" y="2064"/>
                  </a:cubicBezTo>
                  <a:cubicBezTo>
                    <a:pt x="11450" y="2139"/>
                    <a:pt x="11473" y="2185"/>
                    <a:pt x="11563" y="2185"/>
                  </a:cubicBezTo>
                  <a:cubicBezTo>
                    <a:pt x="11573" y="2185"/>
                    <a:pt x="11585" y="2184"/>
                    <a:pt x="11597" y="2183"/>
                  </a:cubicBezTo>
                  <a:cubicBezTo>
                    <a:pt x="11704" y="2159"/>
                    <a:pt x="11847" y="2135"/>
                    <a:pt x="11894" y="2076"/>
                  </a:cubicBezTo>
                  <a:lnTo>
                    <a:pt x="11930" y="2076"/>
                  </a:lnTo>
                  <a:cubicBezTo>
                    <a:pt x="11990" y="2076"/>
                    <a:pt x="12049" y="2028"/>
                    <a:pt x="12180" y="1969"/>
                  </a:cubicBezTo>
                  <a:cubicBezTo>
                    <a:pt x="12418" y="1862"/>
                    <a:pt x="12704" y="1862"/>
                    <a:pt x="12811" y="1838"/>
                  </a:cubicBezTo>
                  <a:cubicBezTo>
                    <a:pt x="12847" y="1838"/>
                    <a:pt x="12906" y="1826"/>
                    <a:pt x="13025" y="1802"/>
                  </a:cubicBezTo>
                  <a:cubicBezTo>
                    <a:pt x="13109" y="1790"/>
                    <a:pt x="13180" y="1784"/>
                    <a:pt x="13243" y="1784"/>
                  </a:cubicBezTo>
                  <a:cubicBezTo>
                    <a:pt x="13305" y="1784"/>
                    <a:pt x="13359" y="1790"/>
                    <a:pt x="13406" y="1802"/>
                  </a:cubicBezTo>
                  <a:cubicBezTo>
                    <a:pt x="13430" y="1826"/>
                    <a:pt x="13466" y="1838"/>
                    <a:pt x="13478" y="1850"/>
                  </a:cubicBezTo>
                  <a:cubicBezTo>
                    <a:pt x="13442" y="1862"/>
                    <a:pt x="13430" y="1885"/>
                    <a:pt x="13430" y="1897"/>
                  </a:cubicBezTo>
                  <a:cubicBezTo>
                    <a:pt x="13418" y="1945"/>
                    <a:pt x="13430" y="1969"/>
                    <a:pt x="13466" y="2004"/>
                  </a:cubicBezTo>
                  <a:cubicBezTo>
                    <a:pt x="13502" y="2076"/>
                    <a:pt x="13549" y="2123"/>
                    <a:pt x="13621" y="2123"/>
                  </a:cubicBezTo>
                  <a:cubicBezTo>
                    <a:pt x="13697" y="2123"/>
                    <a:pt x="13781" y="2139"/>
                    <a:pt x="13854" y="2139"/>
                  </a:cubicBezTo>
                  <a:cubicBezTo>
                    <a:pt x="13872" y="2139"/>
                    <a:pt x="13890" y="2138"/>
                    <a:pt x="13907" y="2135"/>
                  </a:cubicBezTo>
                  <a:cubicBezTo>
                    <a:pt x="13966" y="2123"/>
                    <a:pt x="14002" y="2040"/>
                    <a:pt x="13954" y="1957"/>
                  </a:cubicBezTo>
                  <a:cubicBezTo>
                    <a:pt x="13918" y="1897"/>
                    <a:pt x="13847" y="1850"/>
                    <a:pt x="13764" y="1826"/>
                  </a:cubicBezTo>
                  <a:cubicBezTo>
                    <a:pt x="13764" y="1825"/>
                    <a:pt x="13765" y="1823"/>
                    <a:pt x="13765" y="1822"/>
                  </a:cubicBezTo>
                  <a:lnTo>
                    <a:pt x="13765" y="1822"/>
                  </a:lnTo>
                  <a:cubicBezTo>
                    <a:pt x="13769" y="1824"/>
                    <a:pt x="13775" y="1826"/>
                    <a:pt x="13787" y="1826"/>
                  </a:cubicBezTo>
                  <a:lnTo>
                    <a:pt x="13847" y="1850"/>
                  </a:lnTo>
                  <a:lnTo>
                    <a:pt x="13859" y="1862"/>
                  </a:lnTo>
                  <a:lnTo>
                    <a:pt x="13883" y="1862"/>
                  </a:lnTo>
                  <a:cubicBezTo>
                    <a:pt x="13907" y="1862"/>
                    <a:pt x="13942" y="1850"/>
                    <a:pt x="14002" y="1850"/>
                  </a:cubicBezTo>
                  <a:cubicBezTo>
                    <a:pt x="14016" y="1849"/>
                    <a:pt x="14030" y="1848"/>
                    <a:pt x="14045" y="1848"/>
                  </a:cubicBezTo>
                  <a:cubicBezTo>
                    <a:pt x="14195" y="1848"/>
                    <a:pt x="14383" y="1897"/>
                    <a:pt x="14502" y="1897"/>
                  </a:cubicBezTo>
                  <a:cubicBezTo>
                    <a:pt x="14561" y="1909"/>
                    <a:pt x="14680" y="1909"/>
                    <a:pt x="14895" y="1921"/>
                  </a:cubicBezTo>
                  <a:cubicBezTo>
                    <a:pt x="15097" y="1945"/>
                    <a:pt x="15264" y="2016"/>
                    <a:pt x="15383" y="2123"/>
                  </a:cubicBezTo>
                  <a:cubicBezTo>
                    <a:pt x="15502" y="2207"/>
                    <a:pt x="15526" y="2314"/>
                    <a:pt x="15573" y="2314"/>
                  </a:cubicBezTo>
                  <a:cubicBezTo>
                    <a:pt x="15585" y="2314"/>
                    <a:pt x="15621" y="2302"/>
                    <a:pt x="15633" y="2266"/>
                  </a:cubicBezTo>
                  <a:cubicBezTo>
                    <a:pt x="15645" y="2266"/>
                    <a:pt x="15669" y="2266"/>
                    <a:pt x="15692" y="2278"/>
                  </a:cubicBezTo>
                  <a:cubicBezTo>
                    <a:pt x="15764" y="2302"/>
                    <a:pt x="15847" y="2314"/>
                    <a:pt x="15907" y="2338"/>
                  </a:cubicBezTo>
                  <a:lnTo>
                    <a:pt x="15907" y="2362"/>
                  </a:lnTo>
                  <a:cubicBezTo>
                    <a:pt x="15919" y="2457"/>
                    <a:pt x="15942" y="2516"/>
                    <a:pt x="15978" y="2552"/>
                  </a:cubicBezTo>
                  <a:cubicBezTo>
                    <a:pt x="16002" y="2576"/>
                    <a:pt x="16038" y="2600"/>
                    <a:pt x="16062" y="2600"/>
                  </a:cubicBezTo>
                  <a:cubicBezTo>
                    <a:pt x="16062" y="2624"/>
                    <a:pt x="16085" y="2635"/>
                    <a:pt x="16062" y="2731"/>
                  </a:cubicBezTo>
                  <a:cubicBezTo>
                    <a:pt x="16038" y="2814"/>
                    <a:pt x="15931" y="2933"/>
                    <a:pt x="15859" y="3016"/>
                  </a:cubicBezTo>
                  <a:lnTo>
                    <a:pt x="15823" y="3040"/>
                  </a:lnTo>
                  <a:lnTo>
                    <a:pt x="15752" y="3040"/>
                  </a:lnTo>
                  <a:lnTo>
                    <a:pt x="15752" y="3028"/>
                  </a:lnTo>
                  <a:cubicBezTo>
                    <a:pt x="15752" y="2993"/>
                    <a:pt x="15752" y="2957"/>
                    <a:pt x="15704" y="2933"/>
                  </a:cubicBezTo>
                  <a:cubicBezTo>
                    <a:pt x="15689" y="2923"/>
                    <a:pt x="15658" y="2915"/>
                    <a:pt x="15614" y="2915"/>
                  </a:cubicBezTo>
                  <a:cubicBezTo>
                    <a:pt x="15556" y="2915"/>
                    <a:pt x="15477" y="2928"/>
                    <a:pt x="15383" y="2969"/>
                  </a:cubicBezTo>
                  <a:cubicBezTo>
                    <a:pt x="15204" y="3040"/>
                    <a:pt x="15085" y="3171"/>
                    <a:pt x="15026" y="3278"/>
                  </a:cubicBezTo>
                  <a:cubicBezTo>
                    <a:pt x="14978" y="3338"/>
                    <a:pt x="14966" y="3397"/>
                    <a:pt x="14966" y="3433"/>
                  </a:cubicBezTo>
                  <a:cubicBezTo>
                    <a:pt x="14930" y="3445"/>
                    <a:pt x="14883" y="3457"/>
                    <a:pt x="14847" y="3493"/>
                  </a:cubicBezTo>
                  <a:cubicBezTo>
                    <a:pt x="14692" y="3576"/>
                    <a:pt x="14561" y="3683"/>
                    <a:pt x="14466" y="3790"/>
                  </a:cubicBezTo>
                  <a:lnTo>
                    <a:pt x="14466" y="3755"/>
                  </a:lnTo>
                  <a:cubicBezTo>
                    <a:pt x="14454" y="3731"/>
                    <a:pt x="14395" y="3671"/>
                    <a:pt x="14252" y="3636"/>
                  </a:cubicBezTo>
                  <a:cubicBezTo>
                    <a:pt x="14206" y="3626"/>
                    <a:pt x="14161" y="3623"/>
                    <a:pt x="14117" y="3623"/>
                  </a:cubicBezTo>
                  <a:cubicBezTo>
                    <a:pt x="14045" y="3623"/>
                    <a:pt x="13977" y="3633"/>
                    <a:pt x="13918" y="3647"/>
                  </a:cubicBezTo>
                  <a:lnTo>
                    <a:pt x="13918" y="3636"/>
                  </a:lnTo>
                  <a:cubicBezTo>
                    <a:pt x="13918" y="3588"/>
                    <a:pt x="13871" y="3528"/>
                    <a:pt x="13752" y="3469"/>
                  </a:cubicBezTo>
                  <a:cubicBezTo>
                    <a:pt x="13692" y="3445"/>
                    <a:pt x="13621" y="3433"/>
                    <a:pt x="13549" y="3433"/>
                  </a:cubicBezTo>
                  <a:cubicBezTo>
                    <a:pt x="13549" y="3433"/>
                    <a:pt x="13561" y="3433"/>
                    <a:pt x="13561" y="3409"/>
                  </a:cubicBezTo>
                  <a:cubicBezTo>
                    <a:pt x="13597" y="3374"/>
                    <a:pt x="13609" y="3278"/>
                    <a:pt x="13537" y="3135"/>
                  </a:cubicBezTo>
                  <a:cubicBezTo>
                    <a:pt x="13454" y="2981"/>
                    <a:pt x="13311" y="2862"/>
                    <a:pt x="13145" y="2838"/>
                  </a:cubicBezTo>
                  <a:cubicBezTo>
                    <a:pt x="13145" y="2802"/>
                    <a:pt x="13133" y="2754"/>
                    <a:pt x="13073" y="2695"/>
                  </a:cubicBezTo>
                  <a:cubicBezTo>
                    <a:pt x="12981" y="2624"/>
                    <a:pt x="12872" y="2591"/>
                    <a:pt x="12796" y="2591"/>
                  </a:cubicBezTo>
                  <a:cubicBezTo>
                    <a:pt x="12745" y="2591"/>
                    <a:pt x="12709" y="2606"/>
                    <a:pt x="12704" y="2635"/>
                  </a:cubicBezTo>
                  <a:cubicBezTo>
                    <a:pt x="12656" y="2743"/>
                    <a:pt x="12787" y="2814"/>
                    <a:pt x="12883" y="2897"/>
                  </a:cubicBezTo>
                  <a:cubicBezTo>
                    <a:pt x="12918" y="2921"/>
                    <a:pt x="12954" y="2933"/>
                    <a:pt x="12966" y="2933"/>
                  </a:cubicBezTo>
                  <a:cubicBezTo>
                    <a:pt x="13002" y="2957"/>
                    <a:pt x="13025" y="2969"/>
                    <a:pt x="13073" y="2993"/>
                  </a:cubicBezTo>
                  <a:cubicBezTo>
                    <a:pt x="13133" y="3040"/>
                    <a:pt x="13216" y="3135"/>
                    <a:pt x="13264" y="3219"/>
                  </a:cubicBezTo>
                  <a:cubicBezTo>
                    <a:pt x="13323" y="3374"/>
                    <a:pt x="13359" y="3409"/>
                    <a:pt x="13395" y="3433"/>
                  </a:cubicBezTo>
                  <a:cubicBezTo>
                    <a:pt x="13383" y="3433"/>
                    <a:pt x="13371" y="3433"/>
                    <a:pt x="13359" y="3445"/>
                  </a:cubicBezTo>
                  <a:cubicBezTo>
                    <a:pt x="13252" y="3493"/>
                    <a:pt x="13216" y="3552"/>
                    <a:pt x="13252" y="3576"/>
                  </a:cubicBezTo>
                  <a:cubicBezTo>
                    <a:pt x="13323" y="3647"/>
                    <a:pt x="13478" y="3624"/>
                    <a:pt x="13621" y="3683"/>
                  </a:cubicBezTo>
                  <a:cubicBezTo>
                    <a:pt x="13680" y="3707"/>
                    <a:pt x="13716" y="3731"/>
                    <a:pt x="13740" y="3731"/>
                  </a:cubicBezTo>
                  <a:cubicBezTo>
                    <a:pt x="13728" y="3755"/>
                    <a:pt x="13716" y="3767"/>
                    <a:pt x="13728" y="3790"/>
                  </a:cubicBezTo>
                  <a:cubicBezTo>
                    <a:pt x="13787" y="3874"/>
                    <a:pt x="13978" y="3814"/>
                    <a:pt x="14192" y="3862"/>
                  </a:cubicBezTo>
                  <a:cubicBezTo>
                    <a:pt x="14262" y="3876"/>
                    <a:pt x="14303" y="3881"/>
                    <a:pt x="14335" y="3881"/>
                  </a:cubicBezTo>
                  <a:cubicBezTo>
                    <a:pt x="14357" y="3881"/>
                    <a:pt x="14375" y="3879"/>
                    <a:pt x="14395" y="3874"/>
                  </a:cubicBezTo>
                  <a:lnTo>
                    <a:pt x="14395" y="3874"/>
                  </a:lnTo>
                  <a:cubicBezTo>
                    <a:pt x="14323" y="3993"/>
                    <a:pt x="14323" y="4100"/>
                    <a:pt x="14371" y="4100"/>
                  </a:cubicBezTo>
                  <a:cubicBezTo>
                    <a:pt x="14430" y="4100"/>
                    <a:pt x="14466" y="4040"/>
                    <a:pt x="14585" y="3969"/>
                  </a:cubicBezTo>
                  <a:cubicBezTo>
                    <a:pt x="14692" y="3886"/>
                    <a:pt x="14859" y="3767"/>
                    <a:pt x="15026" y="3683"/>
                  </a:cubicBezTo>
                  <a:cubicBezTo>
                    <a:pt x="15097" y="3647"/>
                    <a:pt x="15145" y="3624"/>
                    <a:pt x="15216" y="3576"/>
                  </a:cubicBezTo>
                  <a:cubicBezTo>
                    <a:pt x="15264" y="3552"/>
                    <a:pt x="15276" y="3552"/>
                    <a:pt x="15276" y="3528"/>
                  </a:cubicBezTo>
                  <a:cubicBezTo>
                    <a:pt x="15288" y="3505"/>
                    <a:pt x="15323" y="3493"/>
                    <a:pt x="15335" y="3457"/>
                  </a:cubicBezTo>
                  <a:cubicBezTo>
                    <a:pt x="15347" y="3433"/>
                    <a:pt x="15383" y="3386"/>
                    <a:pt x="15288" y="3350"/>
                  </a:cubicBezTo>
                  <a:lnTo>
                    <a:pt x="15264" y="3350"/>
                  </a:lnTo>
                  <a:cubicBezTo>
                    <a:pt x="15335" y="3290"/>
                    <a:pt x="15442" y="3219"/>
                    <a:pt x="15526" y="3195"/>
                  </a:cubicBezTo>
                  <a:cubicBezTo>
                    <a:pt x="15609" y="3159"/>
                    <a:pt x="15645" y="3147"/>
                    <a:pt x="15692" y="3135"/>
                  </a:cubicBezTo>
                  <a:cubicBezTo>
                    <a:pt x="15764" y="3207"/>
                    <a:pt x="15990" y="3266"/>
                    <a:pt x="16240" y="3278"/>
                  </a:cubicBezTo>
                  <a:cubicBezTo>
                    <a:pt x="16538" y="3278"/>
                    <a:pt x="16538" y="3219"/>
                    <a:pt x="16538" y="3147"/>
                  </a:cubicBezTo>
                  <a:cubicBezTo>
                    <a:pt x="16538" y="3076"/>
                    <a:pt x="16526" y="3028"/>
                    <a:pt x="16252" y="3016"/>
                  </a:cubicBezTo>
                  <a:lnTo>
                    <a:pt x="16228" y="3016"/>
                  </a:lnTo>
                  <a:cubicBezTo>
                    <a:pt x="16288" y="2957"/>
                    <a:pt x="16347" y="2874"/>
                    <a:pt x="16395" y="2778"/>
                  </a:cubicBezTo>
                  <a:cubicBezTo>
                    <a:pt x="16454" y="2576"/>
                    <a:pt x="16335" y="2457"/>
                    <a:pt x="16252" y="2433"/>
                  </a:cubicBezTo>
                  <a:cubicBezTo>
                    <a:pt x="16276" y="2373"/>
                    <a:pt x="16240" y="2266"/>
                    <a:pt x="16347" y="2135"/>
                  </a:cubicBezTo>
                  <a:cubicBezTo>
                    <a:pt x="16466" y="2004"/>
                    <a:pt x="16752" y="1945"/>
                    <a:pt x="16943" y="1921"/>
                  </a:cubicBezTo>
                  <a:cubicBezTo>
                    <a:pt x="17002" y="1921"/>
                    <a:pt x="17062" y="1921"/>
                    <a:pt x="17109" y="1945"/>
                  </a:cubicBezTo>
                  <a:lnTo>
                    <a:pt x="17109" y="1957"/>
                  </a:lnTo>
                  <a:cubicBezTo>
                    <a:pt x="17133" y="2004"/>
                    <a:pt x="17145" y="2028"/>
                    <a:pt x="17205" y="2028"/>
                  </a:cubicBezTo>
                  <a:cubicBezTo>
                    <a:pt x="17264" y="2028"/>
                    <a:pt x="17359" y="2004"/>
                    <a:pt x="17550" y="1969"/>
                  </a:cubicBezTo>
                  <a:cubicBezTo>
                    <a:pt x="17621" y="1957"/>
                    <a:pt x="17728" y="1957"/>
                    <a:pt x="17717" y="1957"/>
                  </a:cubicBezTo>
                  <a:lnTo>
                    <a:pt x="17728" y="1957"/>
                  </a:lnTo>
                  <a:lnTo>
                    <a:pt x="17740" y="1981"/>
                  </a:lnTo>
                  <a:cubicBezTo>
                    <a:pt x="17728" y="2004"/>
                    <a:pt x="17705" y="2004"/>
                    <a:pt x="17681" y="2016"/>
                  </a:cubicBezTo>
                  <a:cubicBezTo>
                    <a:pt x="17645" y="2040"/>
                    <a:pt x="17609" y="2076"/>
                    <a:pt x="17609" y="2100"/>
                  </a:cubicBezTo>
                  <a:cubicBezTo>
                    <a:pt x="17597" y="2147"/>
                    <a:pt x="17621" y="2183"/>
                    <a:pt x="17657" y="2219"/>
                  </a:cubicBezTo>
                  <a:cubicBezTo>
                    <a:pt x="17681" y="2254"/>
                    <a:pt x="17717" y="2278"/>
                    <a:pt x="17764" y="2278"/>
                  </a:cubicBezTo>
                  <a:lnTo>
                    <a:pt x="17836" y="2278"/>
                  </a:lnTo>
                  <a:cubicBezTo>
                    <a:pt x="17859" y="2326"/>
                    <a:pt x="17883" y="2373"/>
                    <a:pt x="17907" y="2373"/>
                  </a:cubicBezTo>
                  <a:cubicBezTo>
                    <a:pt x="17943" y="2373"/>
                    <a:pt x="17967" y="2338"/>
                    <a:pt x="17978" y="2302"/>
                  </a:cubicBezTo>
                  <a:cubicBezTo>
                    <a:pt x="18014" y="2326"/>
                    <a:pt x="18038" y="2373"/>
                    <a:pt x="18074" y="2433"/>
                  </a:cubicBezTo>
                  <a:cubicBezTo>
                    <a:pt x="18119" y="2515"/>
                    <a:pt x="18192" y="2569"/>
                    <a:pt x="18235" y="2569"/>
                  </a:cubicBezTo>
                  <a:cubicBezTo>
                    <a:pt x="18248" y="2569"/>
                    <a:pt x="18259" y="2563"/>
                    <a:pt x="18264" y="2552"/>
                  </a:cubicBezTo>
                  <a:cubicBezTo>
                    <a:pt x="18300" y="2516"/>
                    <a:pt x="18300" y="2504"/>
                    <a:pt x="18312" y="2481"/>
                  </a:cubicBezTo>
                  <a:cubicBezTo>
                    <a:pt x="18328" y="2481"/>
                    <a:pt x="18349" y="2470"/>
                    <a:pt x="18379" y="2470"/>
                  </a:cubicBezTo>
                  <a:cubicBezTo>
                    <a:pt x="18394" y="2470"/>
                    <a:pt x="18411" y="2473"/>
                    <a:pt x="18431" y="2481"/>
                  </a:cubicBezTo>
                  <a:cubicBezTo>
                    <a:pt x="18574" y="2493"/>
                    <a:pt x="18788" y="2540"/>
                    <a:pt x="18955" y="2624"/>
                  </a:cubicBezTo>
                  <a:cubicBezTo>
                    <a:pt x="19133" y="2719"/>
                    <a:pt x="19193" y="2754"/>
                    <a:pt x="19229" y="2790"/>
                  </a:cubicBezTo>
                  <a:cubicBezTo>
                    <a:pt x="19252" y="2796"/>
                    <a:pt x="19273" y="2799"/>
                    <a:pt x="19293" y="2799"/>
                  </a:cubicBezTo>
                  <a:cubicBezTo>
                    <a:pt x="19312" y="2799"/>
                    <a:pt x="19330" y="2796"/>
                    <a:pt x="19348" y="2790"/>
                  </a:cubicBezTo>
                  <a:cubicBezTo>
                    <a:pt x="19371" y="2790"/>
                    <a:pt x="19383" y="2778"/>
                    <a:pt x="19383" y="2778"/>
                  </a:cubicBezTo>
                  <a:cubicBezTo>
                    <a:pt x="19383" y="2778"/>
                    <a:pt x="19395" y="2790"/>
                    <a:pt x="19395" y="2802"/>
                  </a:cubicBezTo>
                  <a:cubicBezTo>
                    <a:pt x="19443" y="2874"/>
                    <a:pt x="19491" y="2981"/>
                    <a:pt x="19502" y="3100"/>
                  </a:cubicBezTo>
                  <a:lnTo>
                    <a:pt x="19502" y="3159"/>
                  </a:lnTo>
                  <a:cubicBezTo>
                    <a:pt x="19383" y="3195"/>
                    <a:pt x="19336" y="3255"/>
                    <a:pt x="19336" y="3278"/>
                  </a:cubicBezTo>
                  <a:cubicBezTo>
                    <a:pt x="19383" y="3374"/>
                    <a:pt x="19610" y="3338"/>
                    <a:pt x="19812" y="3433"/>
                  </a:cubicBezTo>
                  <a:cubicBezTo>
                    <a:pt x="19903" y="3467"/>
                    <a:pt x="19959" y="3482"/>
                    <a:pt x="19998" y="3482"/>
                  </a:cubicBezTo>
                  <a:cubicBezTo>
                    <a:pt x="20042" y="3482"/>
                    <a:pt x="20067" y="3464"/>
                    <a:pt x="20098" y="3433"/>
                  </a:cubicBezTo>
                  <a:cubicBezTo>
                    <a:pt x="20229" y="3445"/>
                    <a:pt x="20395" y="3469"/>
                    <a:pt x="20514" y="3528"/>
                  </a:cubicBezTo>
                  <a:cubicBezTo>
                    <a:pt x="20645" y="3612"/>
                    <a:pt x="20693" y="3671"/>
                    <a:pt x="20741" y="3683"/>
                  </a:cubicBezTo>
                  <a:cubicBezTo>
                    <a:pt x="20759" y="3695"/>
                    <a:pt x="20776" y="3698"/>
                    <a:pt x="20796" y="3698"/>
                  </a:cubicBezTo>
                  <a:cubicBezTo>
                    <a:pt x="20815" y="3698"/>
                    <a:pt x="20836" y="3695"/>
                    <a:pt x="20860" y="3695"/>
                  </a:cubicBezTo>
                  <a:cubicBezTo>
                    <a:pt x="20884" y="3683"/>
                    <a:pt x="20931" y="3683"/>
                    <a:pt x="20931" y="3612"/>
                  </a:cubicBezTo>
                  <a:cubicBezTo>
                    <a:pt x="20931" y="3552"/>
                    <a:pt x="20884" y="3409"/>
                    <a:pt x="20657" y="3290"/>
                  </a:cubicBezTo>
                  <a:cubicBezTo>
                    <a:pt x="20514" y="3227"/>
                    <a:pt x="20366" y="3206"/>
                    <a:pt x="20230" y="3206"/>
                  </a:cubicBezTo>
                  <a:cubicBezTo>
                    <a:pt x="20163" y="3206"/>
                    <a:pt x="20098" y="3211"/>
                    <a:pt x="20038" y="3219"/>
                  </a:cubicBezTo>
                  <a:lnTo>
                    <a:pt x="20026" y="3219"/>
                  </a:lnTo>
                  <a:cubicBezTo>
                    <a:pt x="19991" y="3207"/>
                    <a:pt x="19967" y="3195"/>
                    <a:pt x="19919" y="3159"/>
                  </a:cubicBezTo>
                  <a:cubicBezTo>
                    <a:pt x="19872" y="3147"/>
                    <a:pt x="19824" y="3135"/>
                    <a:pt x="19788" y="3135"/>
                  </a:cubicBezTo>
                  <a:lnTo>
                    <a:pt x="19788" y="3052"/>
                  </a:lnTo>
                  <a:cubicBezTo>
                    <a:pt x="19764" y="2897"/>
                    <a:pt x="19669" y="2743"/>
                    <a:pt x="19550" y="2671"/>
                  </a:cubicBezTo>
                  <a:cubicBezTo>
                    <a:pt x="19491" y="2624"/>
                    <a:pt x="19407" y="2612"/>
                    <a:pt x="19371" y="2612"/>
                  </a:cubicBezTo>
                  <a:cubicBezTo>
                    <a:pt x="19324" y="2540"/>
                    <a:pt x="19229" y="2457"/>
                    <a:pt x="19086" y="2385"/>
                  </a:cubicBezTo>
                  <a:cubicBezTo>
                    <a:pt x="18912" y="2303"/>
                    <a:pt x="18723" y="2270"/>
                    <a:pt x="18559" y="2270"/>
                  </a:cubicBezTo>
                  <a:cubicBezTo>
                    <a:pt x="18510" y="2270"/>
                    <a:pt x="18463" y="2273"/>
                    <a:pt x="18419" y="2278"/>
                  </a:cubicBezTo>
                  <a:cubicBezTo>
                    <a:pt x="18383" y="2278"/>
                    <a:pt x="18336" y="2302"/>
                    <a:pt x="18312" y="2314"/>
                  </a:cubicBezTo>
                  <a:cubicBezTo>
                    <a:pt x="18312" y="2302"/>
                    <a:pt x="18300" y="2266"/>
                    <a:pt x="18300" y="2254"/>
                  </a:cubicBezTo>
                  <a:cubicBezTo>
                    <a:pt x="18359" y="2219"/>
                    <a:pt x="18431" y="2159"/>
                    <a:pt x="18443" y="2088"/>
                  </a:cubicBezTo>
                  <a:lnTo>
                    <a:pt x="18443" y="2064"/>
                  </a:lnTo>
                  <a:lnTo>
                    <a:pt x="18455" y="2064"/>
                  </a:lnTo>
                  <a:cubicBezTo>
                    <a:pt x="18502" y="2040"/>
                    <a:pt x="18550" y="2028"/>
                    <a:pt x="18574" y="2016"/>
                  </a:cubicBezTo>
                  <a:cubicBezTo>
                    <a:pt x="18609" y="2016"/>
                    <a:pt x="18609" y="2004"/>
                    <a:pt x="18729" y="1921"/>
                  </a:cubicBezTo>
                  <a:cubicBezTo>
                    <a:pt x="18836" y="1850"/>
                    <a:pt x="18967" y="1790"/>
                    <a:pt x="19050" y="1766"/>
                  </a:cubicBezTo>
                  <a:cubicBezTo>
                    <a:pt x="19098" y="1826"/>
                    <a:pt x="19133" y="1850"/>
                    <a:pt x="19205" y="1850"/>
                  </a:cubicBezTo>
                  <a:cubicBezTo>
                    <a:pt x="19276" y="1850"/>
                    <a:pt x="19371" y="1885"/>
                    <a:pt x="19443" y="1885"/>
                  </a:cubicBezTo>
                  <a:lnTo>
                    <a:pt x="19455" y="1897"/>
                  </a:lnTo>
                  <a:cubicBezTo>
                    <a:pt x="19502" y="1909"/>
                    <a:pt x="19574" y="1909"/>
                    <a:pt x="19669" y="1909"/>
                  </a:cubicBezTo>
                  <a:cubicBezTo>
                    <a:pt x="19693" y="1909"/>
                    <a:pt x="19705" y="1909"/>
                    <a:pt x="19741" y="1921"/>
                  </a:cubicBezTo>
                  <a:cubicBezTo>
                    <a:pt x="19741" y="1945"/>
                    <a:pt x="19729" y="1945"/>
                    <a:pt x="19729" y="1957"/>
                  </a:cubicBezTo>
                  <a:cubicBezTo>
                    <a:pt x="19705" y="2016"/>
                    <a:pt x="19752" y="2028"/>
                    <a:pt x="19788" y="2040"/>
                  </a:cubicBezTo>
                  <a:cubicBezTo>
                    <a:pt x="19824" y="2064"/>
                    <a:pt x="19872" y="2076"/>
                    <a:pt x="19907" y="2088"/>
                  </a:cubicBezTo>
                  <a:cubicBezTo>
                    <a:pt x="19907" y="2092"/>
                    <a:pt x="19910" y="2093"/>
                    <a:pt x="19914" y="2093"/>
                  </a:cubicBezTo>
                  <a:cubicBezTo>
                    <a:pt x="19922" y="2093"/>
                    <a:pt x="19935" y="2088"/>
                    <a:pt x="19943" y="2088"/>
                  </a:cubicBezTo>
                  <a:cubicBezTo>
                    <a:pt x="19979" y="2100"/>
                    <a:pt x="19991" y="2123"/>
                    <a:pt x="20026" y="2123"/>
                  </a:cubicBezTo>
                  <a:cubicBezTo>
                    <a:pt x="20050" y="2123"/>
                    <a:pt x="20086" y="2088"/>
                    <a:pt x="20098" y="2064"/>
                  </a:cubicBezTo>
                  <a:cubicBezTo>
                    <a:pt x="20147" y="2051"/>
                    <a:pt x="20198" y="2047"/>
                    <a:pt x="20248" y="2047"/>
                  </a:cubicBezTo>
                  <a:cubicBezTo>
                    <a:pt x="20328" y="2047"/>
                    <a:pt x="20403" y="2057"/>
                    <a:pt x="20460" y="2057"/>
                  </a:cubicBezTo>
                  <a:cubicBezTo>
                    <a:pt x="20494" y="2057"/>
                    <a:pt x="20522" y="2053"/>
                    <a:pt x="20538" y="2040"/>
                  </a:cubicBezTo>
                  <a:cubicBezTo>
                    <a:pt x="20562" y="2028"/>
                    <a:pt x="20574" y="2004"/>
                    <a:pt x="20562" y="1981"/>
                  </a:cubicBezTo>
                  <a:cubicBezTo>
                    <a:pt x="20586" y="1969"/>
                    <a:pt x="20622" y="1969"/>
                    <a:pt x="20681" y="1945"/>
                  </a:cubicBezTo>
                  <a:cubicBezTo>
                    <a:pt x="20793" y="1908"/>
                    <a:pt x="20890" y="1878"/>
                    <a:pt x="20978" y="1878"/>
                  </a:cubicBezTo>
                  <a:cubicBezTo>
                    <a:pt x="21003" y="1878"/>
                    <a:pt x="21027" y="1880"/>
                    <a:pt x="21050" y="1885"/>
                  </a:cubicBezTo>
                  <a:cubicBezTo>
                    <a:pt x="21062" y="1885"/>
                    <a:pt x="21098" y="1885"/>
                    <a:pt x="21110" y="1897"/>
                  </a:cubicBezTo>
                  <a:cubicBezTo>
                    <a:pt x="21110" y="1909"/>
                    <a:pt x="21098" y="1921"/>
                    <a:pt x="21098" y="1945"/>
                  </a:cubicBezTo>
                  <a:cubicBezTo>
                    <a:pt x="21098" y="2030"/>
                    <a:pt x="21140" y="2042"/>
                    <a:pt x="21178" y="2042"/>
                  </a:cubicBezTo>
                  <a:cubicBezTo>
                    <a:pt x="21193" y="2042"/>
                    <a:pt x="21207" y="2040"/>
                    <a:pt x="21217" y="2040"/>
                  </a:cubicBezTo>
                  <a:cubicBezTo>
                    <a:pt x="21253" y="2040"/>
                    <a:pt x="21276" y="2028"/>
                    <a:pt x="21300" y="2028"/>
                  </a:cubicBezTo>
                  <a:cubicBezTo>
                    <a:pt x="21318" y="2028"/>
                    <a:pt x="21321" y="2031"/>
                    <a:pt x="21327" y="2031"/>
                  </a:cubicBezTo>
                  <a:cubicBezTo>
                    <a:pt x="21333" y="2031"/>
                    <a:pt x="21342" y="2028"/>
                    <a:pt x="21372" y="2016"/>
                  </a:cubicBezTo>
                  <a:cubicBezTo>
                    <a:pt x="21431" y="2004"/>
                    <a:pt x="21527" y="1969"/>
                    <a:pt x="21634" y="1921"/>
                  </a:cubicBezTo>
                  <a:cubicBezTo>
                    <a:pt x="21693" y="1909"/>
                    <a:pt x="21732" y="1903"/>
                    <a:pt x="21763" y="1903"/>
                  </a:cubicBezTo>
                  <a:cubicBezTo>
                    <a:pt x="21794" y="1903"/>
                    <a:pt x="21818" y="1909"/>
                    <a:pt x="21848" y="1921"/>
                  </a:cubicBezTo>
                  <a:cubicBezTo>
                    <a:pt x="21908" y="1957"/>
                    <a:pt x="22003" y="2040"/>
                    <a:pt x="22062" y="2123"/>
                  </a:cubicBezTo>
                  <a:lnTo>
                    <a:pt x="22110" y="2159"/>
                  </a:lnTo>
                  <a:lnTo>
                    <a:pt x="22086" y="2183"/>
                  </a:lnTo>
                  <a:cubicBezTo>
                    <a:pt x="22027" y="2219"/>
                    <a:pt x="22003" y="2278"/>
                    <a:pt x="22003" y="2326"/>
                  </a:cubicBezTo>
                  <a:cubicBezTo>
                    <a:pt x="22003" y="2397"/>
                    <a:pt x="22062" y="2421"/>
                    <a:pt x="22110" y="2421"/>
                  </a:cubicBezTo>
                  <a:cubicBezTo>
                    <a:pt x="22122" y="2425"/>
                    <a:pt x="22134" y="2426"/>
                    <a:pt x="22145" y="2426"/>
                  </a:cubicBezTo>
                  <a:cubicBezTo>
                    <a:pt x="22168" y="2426"/>
                    <a:pt x="22189" y="2421"/>
                    <a:pt x="22205" y="2421"/>
                  </a:cubicBezTo>
                  <a:lnTo>
                    <a:pt x="22253" y="2421"/>
                  </a:lnTo>
                  <a:cubicBezTo>
                    <a:pt x="22289" y="2397"/>
                    <a:pt x="22360" y="2373"/>
                    <a:pt x="22419" y="2362"/>
                  </a:cubicBezTo>
                  <a:cubicBezTo>
                    <a:pt x="22499" y="2333"/>
                    <a:pt x="22565" y="2317"/>
                    <a:pt x="22623" y="2317"/>
                  </a:cubicBezTo>
                  <a:cubicBezTo>
                    <a:pt x="22661" y="2317"/>
                    <a:pt x="22696" y="2324"/>
                    <a:pt x="22729" y="2338"/>
                  </a:cubicBezTo>
                  <a:cubicBezTo>
                    <a:pt x="22777" y="2373"/>
                    <a:pt x="22836" y="2385"/>
                    <a:pt x="22884" y="2397"/>
                  </a:cubicBezTo>
                  <a:lnTo>
                    <a:pt x="22908" y="2445"/>
                  </a:lnTo>
                  <a:lnTo>
                    <a:pt x="22979" y="2445"/>
                  </a:lnTo>
                  <a:lnTo>
                    <a:pt x="22979" y="2481"/>
                  </a:lnTo>
                  <a:cubicBezTo>
                    <a:pt x="23015" y="2504"/>
                    <a:pt x="23074" y="2516"/>
                    <a:pt x="23181" y="2612"/>
                  </a:cubicBezTo>
                  <a:cubicBezTo>
                    <a:pt x="23277" y="2695"/>
                    <a:pt x="23384" y="2838"/>
                    <a:pt x="23443" y="2921"/>
                  </a:cubicBezTo>
                  <a:cubicBezTo>
                    <a:pt x="23491" y="2993"/>
                    <a:pt x="23503" y="3052"/>
                    <a:pt x="23539" y="3100"/>
                  </a:cubicBezTo>
                  <a:cubicBezTo>
                    <a:pt x="23539" y="3135"/>
                    <a:pt x="23551" y="3159"/>
                    <a:pt x="23574" y="3195"/>
                  </a:cubicBezTo>
                  <a:cubicBezTo>
                    <a:pt x="23610" y="3219"/>
                    <a:pt x="23658" y="3231"/>
                    <a:pt x="23741" y="3314"/>
                  </a:cubicBezTo>
                  <a:cubicBezTo>
                    <a:pt x="23920" y="3445"/>
                    <a:pt x="23920" y="3802"/>
                    <a:pt x="24015" y="3802"/>
                  </a:cubicBezTo>
                  <a:cubicBezTo>
                    <a:pt x="24051" y="3802"/>
                    <a:pt x="24098" y="3767"/>
                    <a:pt x="24134" y="3731"/>
                  </a:cubicBezTo>
                  <a:cubicBezTo>
                    <a:pt x="24146" y="3743"/>
                    <a:pt x="24158" y="3755"/>
                    <a:pt x="24194" y="3802"/>
                  </a:cubicBezTo>
                  <a:cubicBezTo>
                    <a:pt x="24229" y="3862"/>
                    <a:pt x="24229" y="4028"/>
                    <a:pt x="24229" y="4112"/>
                  </a:cubicBezTo>
                  <a:cubicBezTo>
                    <a:pt x="24229" y="4207"/>
                    <a:pt x="24205" y="4278"/>
                    <a:pt x="24229" y="4302"/>
                  </a:cubicBezTo>
                  <a:cubicBezTo>
                    <a:pt x="24253" y="4326"/>
                    <a:pt x="24265" y="4326"/>
                    <a:pt x="24277" y="4326"/>
                  </a:cubicBezTo>
                  <a:lnTo>
                    <a:pt x="24277" y="4457"/>
                  </a:lnTo>
                  <a:cubicBezTo>
                    <a:pt x="24277" y="4505"/>
                    <a:pt x="24265" y="4529"/>
                    <a:pt x="24253" y="4540"/>
                  </a:cubicBezTo>
                  <a:cubicBezTo>
                    <a:pt x="24229" y="4576"/>
                    <a:pt x="24194" y="4588"/>
                    <a:pt x="24146" y="4624"/>
                  </a:cubicBezTo>
                  <a:cubicBezTo>
                    <a:pt x="24039" y="4659"/>
                    <a:pt x="23955" y="4695"/>
                    <a:pt x="23967" y="4743"/>
                  </a:cubicBezTo>
                  <a:cubicBezTo>
                    <a:pt x="23967" y="4755"/>
                    <a:pt x="23979" y="4779"/>
                    <a:pt x="23991" y="4802"/>
                  </a:cubicBezTo>
                  <a:cubicBezTo>
                    <a:pt x="23967" y="4826"/>
                    <a:pt x="23955" y="4874"/>
                    <a:pt x="23967" y="4981"/>
                  </a:cubicBezTo>
                  <a:cubicBezTo>
                    <a:pt x="23967" y="5017"/>
                    <a:pt x="23967" y="5064"/>
                    <a:pt x="23955" y="5124"/>
                  </a:cubicBezTo>
                  <a:cubicBezTo>
                    <a:pt x="23836" y="5005"/>
                    <a:pt x="23658" y="4957"/>
                    <a:pt x="23539" y="4957"/>
                  </a:cubicBezTo>
                  <a:cubicBezTo>
                    <a:pt x="23384" y="4957"/>
                    <a:pt x="23301" y="5005"/>
                    <a:pt x="23301" y="5052"/>
                  </a:cubicBezTo>
                  <a:cubicBezTo>
                    <a:pt x="23301" y="5171"/>
                    <a:pt x="23634" y="5195"/>
                    <a:pt x="23729" y="5362"/>
                  </a:cubicBezTo>
                  <a:cubicBezTo>
                    <a:pt x="23777" y="5457"/>
                    <a:pt x="23789" y="5481"/>
                    <a:pt x="23813" y="5517"/>
                  </a:cubicBezTo>
                  <a:cubicBezTo>
                    <a:pt x="23848" y="5541"/>
                    <a:pt x="23872" y="5552"/>
                    <a:pt x="23920" y="5576"/>
                  </a:cubicBezTo>
                  <a:cubicBezTo>
                    <a:pt x="23941" y="5582"/>
                    <a:pt x="23962" y="5587"/>
                    <a:pt x="23982" y="5587"/>
                  </a:cubicBezTo>
                  <a:cubicBezTo>
                    <a:pt x="24008" y="5587"/>
                    <a:pt x="24031" y="5579"/>
                    <a:pt x="24051" y="5552"/>
                  </a:cubicBezTo>
                  <a:cubicBezTo>
                    <a:pt x="24074" y="5541"/>
                    <a:pt x="24074" y="5529"/>
                    <a:pt x="24086" y="5493"/>
                  </a:cubicBezTo>
                  <a:cubicBezTo>
                    <a:pt x="24110" y="5529"/>
                    <a:pt x="24146" y="5552"/>
                    <a:pt x="24205" y="5600"/>
                  </a:cubicBezTo>
                  <a:cubicBezTo>
                    <a:pt x="24384" y="5719"/>
                    <a:pt x="24432" y="5993"/>
                    <a:pt x="24515" y="6005"/>
                  </a:cubicBezTo>
                  <a:lnTo>
                    <a:pt x="24527" y="6005"/>
                  </a:lnTo>
                  <a:cubicBezTo>
                    <a:pt x="24551" y="6017"/>
                    <a:pt x="24563" y="6053"/>
                    <a:pt x="24586" y="6076"/>
                  </a:cubicBezTo>
                  <a:cubicBezTo>
                    <a:pt x="24634" y="6124"/>
                    <a:pt x="24682" y="6231"/>
                    <a:pt x="24729" y="6267"/>
                  </a:cubicBezTo>
                  <a:cubicBezTo>
                    <a:pt x="24741" y="6291"/>
                    <a:pt x="24753" y="6314"/>
                    <a:pt x="24765" y="6326"/>
                  </a:cubicBezTo>
                  <a:cubicBezTo>
                    <a:pt x="24741" y="6362"/>
                    <a:pt x="24694" y="6386"/>
                    <a:pt x="24694" y="6422"/>
                  </a:cubicBezTo>
                  <a:cubicBezTo>
                    <a:pt x="24682" y="6445"/>
                    <a:pt x="24705" y="6505"/>
                    <a:pt x="24729" y="6553"/>
                  </a:cubicBezTo>
                  <a:lnTo>
                    <a:pt x="24741" y="6600"/>
                  </a:lnTo>
                  <a:cubicBezTo>
                    <a:pt x="24753" y="6612"/>
                    <a:pt x="24694" y="6660"/>
                    <a:pt x="24670" y="6684"/>
                  </a:cubicBezTo>
                  <a:cubicBezTo>
                    <a:pt x="24622" y="6731"/>
                    <a:pt x="24622" y="6779"/>
                    <a:pt x="24634" y="6791"/>
                  </a:cubicBezTo>
                  <a:cubicBezTo>
                    <a:pt x="24646" y="6803"/>
                    <a:pt x="24670" y="6803"/>
                    <a:pt x="24682" y="6826"/>
                  </a:cubicBezTo>
                  <a:cubicBezTo>
                    <a:pt x="24646" y="6850"/>
                    <a:pt x="24634" y="6898"/>
                    <a:pt x="24634" y="7005"/>
                  </a:cubicBezTo>
                  <a:cubicBezTo>
                    <a:pt x="24634" y="7148"/>
                    <a:pt x="24622" y="7219"/>
                    <a:pt x="24563" y="7303"/>
                  </a:cubicBezTo>
                  <a:cubicBezTo>
                    <a:pt x="24551" y="7326"/>
                    <a:pt x="24563" y="7362"/>
                    <a:pt x="24610" y="7386"/>
                  </a:cubicBezTo>
                  <a:cubicBezTo>
                    <a:pt x="24610" y="7434"/>
                    <a:pt x="24622" y="7481"/>
                    <a:pt x="24610" y="7517"/>
                  </a:cubicBezTo>
                  <a:cubicBezTo>
                    <a:pt x="24586" y="7565"/>
                    <a:pt x="24586" y="7577"/>
                    <a:pt x="24515" y="7612"/>
                  </a:cubicBezTo>
                  <a:cubicBezTo>
                    <a:pt x="24491" y="7624"/>
                    <a:pt x="24455" y="7636"/>
                    <a:pt x="24408" y="7660"/>
                  </a:cubicBezTo>
                  <a:cubicBezTo>
                    <a:pt x="24348" y="7636"/>
                    <a:pt x="24313" y="7636"/>
                    <a:pt x="24277" y="7636"/>
                  </a:cubicBezTo>
                  <a:cubicBezTo>
                    <a:pt x="24194" y="7636"/>
                    <a:pt x="24170" y="7684"/>
                    <a:pt x="24158" y="7731"/>
                  </a:cubicBezTo>
                  <a:lnTo>
                    <a:pt x="24158" y="7743"/>
                  </a:lnTo>
                  <a:cubicBezTo>
                    <a:pt x="24098" y="7755"/>
                    <a:pt x="24051" y="7779"/>
                    <a:pt x="24051" y="7803"/>
                  </a:cubicBezTo>
                  <a:cubicBezTo>
                    <a:pt x="24039" y="7862"/>
                    <a:pt x="24146" y="7922"/>
                    <a:pt x="24324" y="7934"/>
                  </a:cubicBezTo>
                  <a:cubicBezTo>
                    <a:pt x="24384" y="7969"/>
                    <a:pt x="24432" y="8029"/>
                    <a:pt x="24467" y="8100"/>
                  </a:cubicBezTo>
                  <a:cubicBezTo>
                    <a:pt x="24503" y="8172"/>
                    <a:pt x="24515" y="8327"/>
                    <a:pt x="24515" y="8410"/>
                  </a:cubicBezTo>
                  <a:cubicBezTo>
                    <a:pt x="24515" y="8493"/>
                    <a:pt x="24455" y="8553"/>
                    <a:pt x="24384" y="8589"/>
                  </a:cubicBezTo>
                  <a:cubicBezTo>
                    <a:pt x="24253" y="8648"/>
                    <a:pt x="24110" y="8684"/>
                    <a:pt x="24074" y="8708"/>
                  </a:cubicBezTo>
                  <a:cubicBezTo>
                    <a:pt x="24035" y="8658"/>
                    <a:pt x="23995" y="8633"/>
                    <a:pt x="23880" y="8633"/>
                  </a:cubicBezTo>
                  <a:cubicBezTo>
                    <a:pt x="23856" y="8633"/>
                    <a:pt x="23830" y="8634"/>
                    <a:pt x="23801" y="8636"/>
                  </a:cubicBezTo>
                  <a:lnTo>
                    <a:pt x="23574" y="8636"/>
                  </a:lnTo>
                  <a:cubicBezTo>
                    <a:pt x="23562" y="8624"/>
                    <a:pt x="23551" y="8624"/>
                    <a:pt x="23539" y="8612"/>
                  </a:cubicBezTo>
                  <a:cubicBezTo>
                    <a:pt x="23491" y="8577"/>
                    <a:pt x="23455" y="8565"/>
                    <a:pt x="23432" y="8565"/>
                  </a:cubicBezTo>
                  <a:lnTo>
                    <a:pt x="23396" y="8553"/>
                  </a:lnTo>
                  <a:cubicBezTo>
                    <a:pt x="23384" y="8553"/>
                    <a:pt x="23384" y="8553"/>
                    <a:pt x="23324" y="8517"/>
                  </a:cubicBezTo>
                  <a:cubicBezTo>
                    <a:pt x="23241" y="8493"/>
                    <a:pt x="23098" y="8446"/>
                    <a:pt x="23003" y="8434"/>
                  </a:cubicBezTo>
                  <a:cubicBezTo>
                    <a:pt x="22979" y="8338"/>
                    <a:pt x="22955" y="8279"/>
                    <a:pt x="22920" y="8267"/>
                  </a:cubicBezTo>
                  <a:cubicBezTo>
                    <a:pt x="22906" y="8253"/>
                    <a:pt x="22892" y="8248"/>
                    <a:pt x="22878" y="8248"/>
                  </a:cubicBezTo>
                  <a:cubicBezTo>
                    <a:pt x="22858" y="8248"/>
                    <a:pt x="22839" y="8260"/>
                    <a:pt x="22824" y="8267"/>
                  </a:cubicBezTo>
                  <a:cubicBezTo>
                    <a:pt x="22741" y="8291"/>
                    <a:pt x="22729" y="8315"/>
                    <a:pt x="22717" y="8446"/>
                  </a:cubicBezTo>
                  <a:cubicBezTo>
                    <a:pt x="22717" y="8458"/>
                    <a:pt x="22705" y="8469"/>
                    <a:pt x="22705" y="8493"/>
                  </a:cubicBezTo>
                  <a:lnTo>
                    <a:pt x="22705" y="8505"/>
                  </a:lnTo>
                  <a:lnTo>
                    <a:pt x="22705" y="8529"/>
                  </a:lnTo>
                  <a:cubicBezTo>
                    <a:pt x="22705" y="8696"/>
                    <a:pt x="22550" y="8874"/>
                    <a:pt x="22491" y="8993"/>
                  </a:cubicBezTo>
                  <a:cubicBezTo>
                    <a:pt x="22443" y="8922"/>
                    <a:pt x="22372" y="8850"/>
                    <a:pt x="22289" y="8803"/>
                  </a:cubicBezTo>
                  <a:cubicBezTo>
                    <a:pt x="22193" y="8755"/>
                    <a:pt x="22122" y="8755"/>
                    <a:pt x="22050" y="8755"/>
                  </a:cubicBezTo>
                  <a:cubicBezTo>
                    <a:pt x="22015" y="8708"/>
                    <a:pt x="21931" y="8672"/>
                    <a:pt x="21836" y="8648"/>
                  </a:cubicBezTo>
                  <a:cubicBezTo>
                    <a:pt x="21777" y="8648"/>
                    <a:pt x="21729" y="8648"/>
                    <a:pt x="21693" y="8672"/>
                  </a:cubicBezTo>
                  <a:cubicBezTo>
                    <a:pt x="21669" y="8636"/>
                    <a:pt x="21634" y="8589"/>
                    <a:pt x="21586" y="8553"/>
                  </a:cubicBezTo>
                  <a:cubicBezTo>
                    <a:pt x="21501" y="8475"/>
                    <a:pt x="21370" y="8438"/>
                    <a:pt x="21256" y="8438"/>
                  </a:cubicBezTo>
                  <a:cubicBezTo>
                    <a:pt x="21195" y="8438"/>
                    <a:pt x="21139" y="8449"/>
                    <a:pt x="21098" y="8469"/>
                  </a:cubicBezTo>
                  <a:lnTo>
                    <a:pt x="21062" y="8446"/>
                  </a:lnTo>
                  <a:cubicBezTo>
                    <a:pt x="20932" y="8343"/>
                    <a:pt x="20795" y="8307"/>
                    <a:pt x="20679" y="8307"/>
                  </a:cubicBezTo>
                  <a:cubicBezTo>
                    <a:pt x="20646" y="8307"/>
                    <a:pt x="20615" y="8309"/>
                    <a:pt x="20586" y="8315"/>
                  </a:cubicBezTo>
                  <a:cubicBezTo>
                    <a:pt x="20574" y="8267"/>
                    <a:pt x="20562" y="8219"/>
                    <a:pt x="20514" y="8160"/>
                  </a:cubicBezTo>
                  <a:cubicBezTo>
                    <a:pt x="20455" y="8088"/>
                    <a:pt x="20384" y="8029"/>
                    <a:pt x="20288" y="7993"/>
                  </a:cubicBezTo>
                  <a:cubicBezTo>
                    <a:pt x="20258" y="7983"/>
                    <a:pt x="20224" y="7979"/>
                    <a:pt x="20189" y="7979"/>
                  </a:cubicBezTo>
                  <a:cubicBezTo>
                    <a:pt x="20143" y="7979"/>
                    <a:pt x="20096" y="7986"/>
                    <a:pt x="20062" y="7993"/>
                  </a:cubicBezTo>
                  <a:cubicBezTo>
                    <a:pt x="20038" y="7934"/>
                    <a:pt x="19919" y="7862"/>
                    <a:pt x="19800" y="7850"/>
                  </a:cubicBezTo>
                  <a:cubicBezTo>
                    <a:pt x="19777" y="7848"/>
                    <a:pt x="19755" y="7847"/>
                    <a:pt x="19733" y="7847"/>
                  </a:cubicBezTo>
                  <a:cubicBezTo>
                    <a:pt x="19641" y="7847"/>
                    <a:pt x="19560" y="7865"/>
                    <a:pt x="19502" y="7874"/>
                  </a:cubicBezTo>
                  <a:cubicBezTo>
                    <a:pt x="19455" y="7898"/>
                    <a:pt x="19431" y="7910"/>
                    <a:pt x="19383" y="7910"/>
                  </a:cubicBezTo>
                  <a:cubicBezTo>
                    <a:pt x="19288" y="7719"/>
                    <a:pt x="19110" y="7600"/>
                    <a:pt x="18979" y="7541"/>
                  </a:cubicBezTo>
                  <a:cubicBezTo>
                    <a:pt x="18955" y="7517"/>
                    <a:pt x="18919" y="7505"/>
                    <a:pt x="18895" y="7505"/>
                  </a:cubicBezTo>
                  <a:cubicBezTo>
                    <a:pt x="18895" y="7493"/>
                    <a:pt x="18871" y="7493"/>
                    <a:pt x="18871" y="7481"/>
                  </a:cubicBezTo>
                  <a:cubicBezTo>
                    <a:pt x="18788" y="7374"/>
                    <a:pt x="18669" y="7315"/>
                    <a:pt x="18574" y="7267"/>
                  </a:cubicBezTo>
                  <a:lnTo>
                    <a:pt x="18574" y="7207"/>
                  </a:lnTo>
                  <a:cubicBezTo>
                    <a:pt x="18574" y="7136"/>
                    <a:pt x="18562" y="7005"/>
                    <a:pt x="18419" y="6886"/>
                  </a:cubicBezTo>
                  <a:cubicBezTo>
                    <a:pt x="18336" y="6826"/>
                    <a:pt x="18217" y="6779"/>
                    <a:pt x="18145" y="6779"/>
                  </a:cubicBezTo>
                  <a:cubicBezTo>
                    <a:pt x="18062" y="6779"/>
                    <a:pt x="18002" y="6779"/>
                    <a:pt x="17919" y="6791"/>
                  </a:cubicBezTo>
                  <a:cubicBezTo>
                    <a:pt x="17788" y="6826"/>
                    <a:pt x="17669" y="6886"/>
                    <a:pt x="17586" y="6945"/>
                  </a:cubicBezTo>
                  <a:cubicBezTo>
                    <a:pt x="17562" y="6945"/>
                    <a:pt x="17562" y="6957"/>
                    <a:pt x="17562" y="6957"/>
                  </a:cubicBezTo>
                  <a:cubicBezTo>
                    <a:pt x="17526" y="6910"/>
                    <a:pt x="17443" y="6862"/>
                    <a:pt x="17312" y="6862"/>
                  </a:cubicBezTo>
                  <a:cubicBezTo>
                    <a:pt x="17085" y="6886"/>
                    <a:pt x="16943" y="6969"/>
                    <a:pt x="16871" y="7076"/>
                  </a:cubicBezTo>
                  <a:lnTo>
                    <a:pt x="16835" y="7076"/>
                  </a:lnTo>
                  <a:cubicBezTo>
                    <a:pt x="16835" y="7041"/>
                    <a:pt x="16835" y="7029"/>
                    <a:pt x="16824" y="7005"/>
                  </a:cubicBezTo>
                  <a:cubicBezTo>
                    <a:pt x="16776" y="6850"/>
                    <a:pt x="16645" y="6743"/>
                    <a:pt x="16538" y="6719"/>
                  </a:cubicBezTo>
                  <a:cubicBezTo>
                    <a:pt x="16514" y="6719"/>
                    <a:pt x="16490" y="6707"/>
                    <a:pt x="16478" y="6707"/>
                  </a:cubicBezTo>
                  <a:cubicBezTo>
                    <a:pt x="16478" y="6660"/>
                    <a:pt x="16466" y="6612"/>
                    <a:pt x="16371" y="6553"/>
                  </a:cubicBezTo>
                  <a:cubicBezTo>
                    <a:pt x="16312" y="6505"/>
                    <a:pt x="16240" y="6481"/>
                    <a:pt x="16169" y="6469"/>
                  </a:cubicBezTo>
                  <a:cubicBezTo>
                    <a:pt x="16181" y="6410"/>
                    <a:pt x="16169" y="6326"/>
                    <a:pt x="16097" y="6207"/>
                  </a:cubicBezTo>
                  <a:cubicBezTo>
                    <a:pt x="16038" y="6124"/>
                    <a:pt x="15931" y="6064"/>
                    <a:pt x="15823" y="6053"/>
                  </a:cubicBezTo>
                  <a:cubicBezTo>
                    <a:pt x="15835" y="6029"/>
                    <a:pt x="15835" y="6005"/>
                    <a:pt x="15859" y="5993"/>
                  </a:cubicBezTo>
                  <a:cubicBezTo>
                    <a:pt x="15883" y="5838"/>
                    <a:pt x="15859" y="5672"/>
                    <a:pt x="15764" y="5576"/>
                  </a:cubicBezTo>
                  <a:cubicBezTo>
                    <a:pt x="15764" y="5529"/>
                    <a:pt x="15776" y="5481"/>
                    <a:pt x="15764" y="5398"/>
                  </a:cubicBezTo>
                  <a:cubicBezTo>
                    <a:pt x="15752" y="5302"/>
                    <a:pt x="15704" y="5183"/>
                    <a:pt x="15621" y="5112"/>
                  </a:cubicBezTo>
                  <a:cubicBezTo>
                    <a:pt x="15526" y="5040"/>
                    <a:pt x="15419" y="5005"/>
                    <a:pt x="15335" y="5005"/>
                  </a:cubicBezTo>
                  <a:cubicBezTo>
                    <a:pt x="15300" y="5005"/>
                    <a:pt x="15276" y="5005"/>
                    <a:pt x="15240" y="5017"/>
                  </a:cubicBezTo>
                  <a:cubicBezTo>
                    <a:pt x="15228" y="4993"/>
                    <a:pt x="15204" y="4945"/>
                    <a:pt x="15169" y="4921"/>
                  </a:cubicBezTo>
                  <a:cubicBezTo>
                    <a:pt x="15085" y="4826"/>
                    <a:pt x="14978" y="4767"/>
                    <a:pt x="14883" y="4719"/>
                  </a:cubicBezTo>
                  <a:cubicBezTo>
                    <a:pt x="14907" y="4695"/>
                    <a:pt x="14919" y="4659"/>
                    <a:pt x="14871" y="4600"/>
                  </a:cubicBezTo>
                  <a:cubicBezTo>
                    <a:pt x="14827" y="4537"/>
                    <a:pt x="14756" y="4507"/>
                    <a:pt x="14694" y="4507"/>
                  </a:cubicBezTo>
                  <a:cubicBezTo>
                    <a:pt x="14639" y="4507"/>
                    <a:pt x="14590" y="4531"/>
                    <a:pt x="14573" y="4576"/>
                  </a:cubicBezTo>
                  <a:cubicBezTo>
                    <a:pt x="14526" y="4695"/>
                    <a:pt x="14561" y="4743"/>
                    <a:pt x="14573" y="4779"/>
                  </a:cubicBezTo>
                  <a:cubicBezTo>
                    <a:pt x="14581" y="4801"/>
                    <a:pt x="14603" y="4809"/>
                    <a:pt x="14630" y="4809"/>
                  </a:cubicBezTo>
                  <a:cubicBezTo>
                    <a:pt x="14646" y="4809"/>
                    <a:pt x="14663" y="4807"/>
                    <a:pt x="14680" y="4802"/>
                  </a:cubicBezTo>
                  <a:cubicBezTo>
                    <a:pt x="14680" y="4886"/>
                    <a:pt x="14788" y="5017"/>
                    <a:pt x="14907" y="5124"/>
                  </a:cubicBezTo>
                  <a:cubicBezTo>
                    <a:pt x="14966" y="5183"/>
                    <a:pt x="14966" y="5183"/>
                    <a:pt x="15002" y="5183"/>
                  </a:cubicBezTo>
                  <a:cubicBezTo>
                    <a:pt x="15038" y="5183"/>
                    <a:pt x="15085" y="5195"/>
                    <a:pt x="15121" y="5195"/>
                  </a:cubicBezTo>
                  <a:lnTo>
                    <a:pt x="15204" y="5195"/>
                  </a:lnTo>
                  <a:cubicBezTo>
                    <a:pt x="15288" y="5243"/>
                    <a:pt x="15395" y="5291"/>
                    <a:pt x="15407" y="5421"/>
                  </a:cubicBezTo>
                  <a:cubicBezTo>
                    <a:pt x="15419" y="5541"/>
                    <a:pt x="15419" y="5636"/>
                    <a:pt x="15466" y="5672"/>
                  </a:cubicBezTo>
                  <a:cubicBezTo>
                    <a:pt x="15478" y="5695"/>
                    <a:pt x="15502" y="5707"/>
                    <a:pt x="15526" y="5707"/>
                  </a:cubicBezTo>
                  <a:cubicBezTo>
                    <a:pt x="15526" y="5767"/>
                    <a:pt x="15526" y="5838"/>
                    <a:pt x="15514" y="5910"/>
                  </a:cubicBezTo>
                  <a:cubicBezTo>
                    <a:pt x="15502" y="5945"/>
                    <a:pt x="15502" y="5969"/>
                    <a:pt x="15478" y="6017"/>
                  </a:cubicBezTo>
                  <a:cubicBezTo>
                    <a:pt x="15478" y="6029"/>
                    <a:pt x="15478" y="6029"/>
                    <a:pt x="15466" y="6064"/>
                  </a:cubicBezTo>
                  <a:lnTo>
                    <a:pt x="15466" y="6076"/>
                  </a:lnTo>
                  <a:lnTo>
                    <a:pt x="15466" y="6088"/>
                  </a:lnTo>
                  <a:cubicBezTo>
                    <a:pt x="15419" y="6136"/>
                    <a:pt x="15407" y="6172"/>
                    <a:pt x="15419" y="6195"/>
                  </a:cubicBezTo>
                  <a:cubicBezTo>
                    <a:pt x="15466" y="6243"/>
                    <a:pt x="15526" y="6255"/>
                    <a:pt x="15597" y="6267"/>
                  </a:cubicBezTo>
                  <a:cubicBezTo>
                    <a:pt x="15681" y="6291"/>
                    <a:pt x="15752" y="6314"/>
                    <a:pt x="15776" y="6374"/>
                  </a:cubicBezTo>
                  <a:cubicBezTo>
                    <a:pt x="15823" y="6469"/>
                    <a:pt x="15859" y="6493"/>
                    <a:pt x="15919" y="6529"/>
                  </a:cubicBezTo>
                  <a:cubicBezTo>
                    <a:pt x="15931" y="6564"/>
                    <a:pt x="15883" y="6600"/>
                    <a:pt x="15942" y="6648"/>
                  </a:cubicBezTo>
                  <a:cubicBezTo>
                    <a:pt x="15990" y="6684"/>
                    <a:pt x="16062" y="6743"/>
                    <a:pt x="16133" y="6791"/>
                  </a:cubicBezTo>
                  <a:cubicBezTo>
                    <a:pt x="16199" y="6832"/>
                    <a:pt x="16248" y="6845"/>
                    <a:pt x="16287" y="6845"/>
                  </a:cubicBezTo>
                  <a:cubicBezTo>
                    <a:pt x="16305" y="6845"/>
                    <a:pt x="16321" y="6842"/>
                    <a:pt x="16335" y="6838"/>
                  </a:cubicBezTo>
                  <a:cubicBezTo>
                    <a:pt x="16359" y="6910"/>
                    <a:pt x="16454" y="6981"/>
                    <a:pt x="16466" y="7065"/>
                  </a:cubicBezTo>
                  <a:cubicBezTo>
                    <a:pt x="16478" y="7100"/>
                    <a:pt x="16478" y="7136"/>
                    <a:pt x="16490" y="7148"/>
                  </a:cubicBezTo>
                  <a:cubicBezTo>
                    <a:pt x="16407" y="7196"/>
                    <a:pt x="16312" y="7267"/>
                    <a:pt x="16252" y="7374"/>
                  </a:cubicBezTo>
                  <a:cubicBezTo>
                    <a:pt x="16193" y="7457"/>
                    <a:pt x="16181" y="7600"/>
                    <a:pt x="16216" y="7672"/>
                  </a:cubicBezTo>
                  <a:cubicBezTo>
                    <a:pt x="16240" y="7755"/>
                    <a:pt x="16300" y="7815"/>
                    <a:pt x="16359" y="7838"/>
                  </a:cubicBezTo>
                  <a:cubicBezTo>
                    <a:pt x="16375" y="7842"/>
                    <a:pt x="16389" y="7843"/>
                    <a:pt x="16402" y="7843"/>
                  </a:cubicBezTo>
                  <a:cubicBezTo>
                    <a:pt x="16436" y="7843"/>
                    <a:pt x="16458" y="7832"/>
                    <a:pt x="16466" y="7815"/>
                  </a:cubicBezTo>
                  <a:cubicBezTo>
                    <a:pt x="16490" y="7696"/>
                    <a:pt x="16407" y="7577"/>
                    <a:pt x="16693" y="7422"/>
                  </a:cubicBezTo>
                  <a:cubicBezTo>
                    <a:pt x="16824" y="7338"/>
                    <a:pt x="16847" y="7326"/>
                    <a:pt x="16883" y="7303"/>
                  </a:cubicBezTo>
                  <a:cubicBezTo>
                    <a:pt x="16895" y="7279"/>
                    <a:pt x="16895" y="7267"/>
                    <a:pt x="16895" y="7267"/>
                  </a:cubicBezTo>
                  <a:cubicBezTo>
                    <a:pt x="16931" y="7267"/>
                    <a:pt x="16955" y="7255"/>
                    <a:pt x="17002" y="7243"/>
                  </a:cubicBezTo>
                  <a:cubicBezTo>
                    <a:pt x="17070" y="7214"/>
                    <a:pt x="17153" y="7177"/>
                    <a:pt x="17233" y="7177"/>
                  </a:cubicBezTo>
                  <a:cubicBezTo>
                    <a:pt x="17252" y="7177"/>
                    <a:pt x="17270" y="7179"/>
                    <a:pt x="17288" y="7184"/>
                  </a:cubicBezTo>
                  <a:lnTo>
                    <a:pt x="17407" y="7184"/>
                  </a:lnTo>
                  <a:cubicBezTo>
                    <a:pt x="17407" y="7196"/>
                    <a:pt x="17407" y="7219"/>
                    <a:pt x="17419" y="7219"/>
                  </a:cubicBezTo>
                  <a:cubicBezTo>
                    <a:pt x="17431" y="7227"/>
                    <a:pt x="17446" y="7230"/>
                    <a:pt x="17462" y="7230"/>
                  </a:cubicBezTo>
                  <a:cubicBezTo>
                    <a:pt x="17525" y="7230"/>
                    <a:pt x="17615" y="7183"/>
                    <a:pt x="17728" y="7136"/>
                  </a:cubicBezTo>
                  <a:cubicBezTo>
                    <a:pt x="17800" y="7100"/>
                    <a:pt x="17895" y="7076"/>
                    <a:pt x="17978" y="7076"/>
                  </a:cubicBezTo>
                  <a:lnTo>
                    <a:pt x="18121" y="7076"/>
                  </a:lnTo>
                  <a:cubicBezTo>
                    <a:pt x="18157" y="7076"/>
                    <a:pt x="18157" y="7088"/>
                    <a:pt x="18181" y="7100"/>
                  </a:cubicBezTo>
                  <a:cubicBezTo>
                    <a:pt x="18252" y="7184"/>
                    <a:pt x="18264" y="7303"/>
                    <a:pt x="18300" y="7362"/>
                  </a:cubicBezTo>
                  <a:cubicBezTo>
                    <a:pt x="18312" y="7386"/>
                    <a:pt x="18324" y="7398"/>
                    <a:pt x="18336" y="7398"/>
                  </a:cubicBezTo>
                  <a:lnTo>
                    <a:pt x="18336" y="7422"/>
                  </a:lnTo>
                  <a:lnTo>
                    <a:pt x="18383" y="7457"/>
                  </a:lnTo>
                  <a:cubicBezTo>
                    <a:pt x="18443" y="7517"/>
                    <a:pt x="18538" y="7577"/>
                    <a:pt x="18574" y="7660"/>
                  </a:cubicBezTo>
                  <a:cubicBezTo>
                    <a:pt x="18669" y="7791"/>
                    <a:pt x="18717" y="7791"/>
                    <a:pt x="18812" y="7791"/>
                  </a:cubicBezTo>
                  <a:lnTo>
                    <a:pt x="18860" y="7791"/>
                  </a:lnTo>
                  <a:cubicBezTo>
                    <a:pt x="18931" y="7862"/>
                    <a:pt x="19014" y="7958"/>
                    <a:pt x="19050" y="8041"/>
                  </a:cubicBezTo>
                  <a:cubicBezTo>
                    <a:pt x="19098" y="8160"/>
                    <a:pt x="19098" y="8208"/>
                    <a:pt x="19133" y="8255"/>
                  </a:cubicBezTo>
                  <a:cubicBezTo>
                    <a:pt x="19145" y="8279"/>
                    <a:pt x="19193" y="8315"/>
                    <a:pt x="19229" y="8327"/>
                  </a:cubicBezTo>
                  <a:cubicBezTo>
                    <a:pt x="19252" y="8333"/>
                    <a:pt x="19276" y="8338"/>
                    <a:pt x="19300" y="8338"/>
                  </a:cubicBezTo>
                  <a:cubicBezTo>
                    <a:pt x="19324" y="8338"/>
                    <a:pt x="19348" y="8333"/>
                    <a:pt x="19371" y="8315"/>
                  </a:cubicBezTo>
                  <a:cubicBezTo>
                    <a:pt x="19383" y="8291"/>
                    <a:pt x="19407" y="8255"/>
                    <a:pt x="19407" y="8196"/>
                  </a:cubicBezTo>
                  <a:cubicBezTo>
                    <a:pt x="19455" y="8196"/>
                    <a:pt x="19502" y="8172"/>
                    <a:pt x="19526" y="8172"/>
                  </a:cubicBezTo>
                  <a:cubicBezTo>
                    <a:pt x="19610" y="8160"/>
                    <a:pt x="19681" y="8160"/>
                    <a:pt x="19729" y="8160"/>
                  </a:cubicBezTo>
                  <a:cubicBezTo>
                    <a:pt x="19788" y="8172"/>
                    <a:pt x="19800" y="8172"/>
                    <a:pt x="19824" y="8172"/>
                  </a:cubicBezTo>
                  <a:cubicBezTo>
                    <a:pt x="19848" y="8172"/>
                    <a:pt x="19860" y="8196"/>
                    <a:pt x="19872" y="8196"/>
                  </a:cubicBezTo>
                  <a:cubicBezTo>
                    <a:pt x="19919" y="8219"/>
                    <a:pt x="19991" y="8219"/>
                    <a:pt x="20050" y="8231"/>
                  </a:cubicBezTo>
                  <a:cubicBezTo>
                    <a:pt x="20110" y="8255"/>
                    <a:pt x="20157" y="8267"/>
                    <a:pt x="20205" y="8338"/>
                  </a:cubicBezTo>
                  <a:cubicBezTo>
                    <a:pt x="20217" y="8374"/>
                    <a:pt x="20229" y="8386"/>
                    <a:pt x="20241" y="8410"/>
                  </a:cubicBezTo>
                  <a:cubicBezTo>
                    <a:pt x="20217" y="8446"/>
                    <a:pt x="20217" y="8493"/>
                    <a:pt x="20241" y="8493"/>
                  </a:cubicBezTo>
                  <a:cubicBezTo>
                    <a:pt x="20276" y="8493"/>
                    <a:pt x="20300" y="8517"/>
                    <a:pt x="20324" y="8529"/>
                  </a:cubicBezTo>
                  <a:cubicBezTo>
                    <a:pt x="20336" y="8553"/>
                    <a:pt x="20407" y="8565"/>
                    <a:pt x="20467" y="8577"/>
                  </a:cubicBezTo>
                  <a:cubicBezTo>
                    <a:pt x="20586" y="8589"/>
                    <a:pt x="20741" y="8624"/>
                    <a:pt x="20812" y="8684"/>
                  </a:cubicBezTo>
                  <a:cubicBezTo>
                    <a:pt x="20884" y="8755"/>
                    <a:pt x="20884" y="8791"/>
                    <a:pt x="20919" y="8803"/>
                  </a:cubicBezTo>
                  <a:cubicBezTo>
                    <a:pt x="20943" y="8827"/>
                    <a:pt x="20979" y="8850"/>
                    <a:pt x="21015" y="8862"/>
                  </a:cubicBezTo>
                  <a:cubicBezTo>
                    <a:pt x="21034" y="8867"/>
                    <a:pt x="21053" y="8872"/>
                    <a:pt x="21073" y="8872"/>
                  </a:cubicBezTo>
                  <a:cubicBezTo>
                    <a:pt x="21101" y="8872"/>
                    <a:pt x="21129" y="8862"/>
                    <a:pt x="21157" y="8827"/>
                  </a:cubicBezTo>
                  <a:cubicBezTo>
                    <a:pt x="21169" y="8815"/>
                    <a:pt x="21181" y="8767"/>
                    <a:pt x="21181" y="8708"/>
                  </a:cubicBezTo>
                  <a:cubicBezTo>
                    <a:pt x="21241" y="8731"/>
                    <a:pt x="21288" y="8743"/>
                    <a:pt x="21348" y="8791"/>
                  </a:cubicBezTo>
                  <a:cubicBezTo>
                    <a:pt x="21372" y="8815"/>
                    <a:pt x="21407" y="8850"/>
                    <a:pt x="21431" y="8862"/>
                  </a:cubicBezTo>
                  <a:cubicBezTo>
                    <a:pt x="21491" y="8946"/>
                    <a:pt x="21646" y="8970"/>
                    <a:pt x="21788" y="8970"/>
                  </a:cubicBezTo>
                  <a:lnTo>
                    <a:pt x="21848" y="8970"/>
                  </a:lnTo>
                  <a:cubicBezTo>
                    <a:pt x="21884" y="8981"/>
                    <a:pt x="21908" y="8981"/>
                    <a:pt x="21943" y="8993"/>
                  </a:cubicBezTo>
                  <a:cubicBezTo>
                    <a:pt x="22086" y="9041"/>
                    <a:pt x="22134" y="9065"/>
                    <a:pt x="22181" y="9172"/>
                  </a:cubicBezTo>
                  <a:cubicBezTo>
                    <a:pt x="22205" y="9279"/>
                    <a:pt x="22205" y="9362"/>
                    <a:pt x="22241" y="9410"/>
                  </a:cubicBezTo>
                  <a:cubicBezTo>
                    <a:pt x="22253" y="9422"/>
                    <a:pt x="22265" y="9446"/>
                    <a:pt x="22289" y="9446"/>
                  </a:cubicBezTo>
                  <a:cubicBezTo>
                    <a:pt x="22300" y="9577"/>
                    <a:pt x="22646" y="9529"/>
                    <a:pt x="22741" y="9636"/>
                  </a:cubicBezTo>
                  <a:cubicBezTo>
                    <a:pt x="22789" y="9660"/>
                    <a:pt x="22800" y="9696"/>
                    <a:pt x="22836" y="9708"/>
                  </a:cubicBezTo>
                  <a:cubicBezTo>
                    <a:pt x="22848" y="9708"/>
                    <a:pt x="22848" y="9720"/>
                    <a:pt x="22860" y="9720"/>
                  </a:cubicBezTo>
                  <a:cubicBezTo>
                    <a:pt x="22896" y="9743"/>
                    <a:pt x="22943" y="9755"/>
                    <a:pt x="22979" y="9755"/>
                  </a:cubicBezTo>
                  <a:cubicBezTo>
                    <a:pt x="23015" y="9755"/>
                    <a:pt x="23039" y="9755"/>
                    <a:pt x="23074" y="9743"/>
                  </a:cubicBezTo>
                  <a:lnTo>
                    <a:pt x="23253" y="9743"/>
                  </a:lnTo>
                  <a:cubicBezTo>
                    <a:pt x="23284" y="9746"/>
                    <a:pt x="23311" y="9748"/>
                    <a:pt x="23334" y="9748"/>
                  </a:cubicBezTo>
                  <a:cubicBezTo>
                    <a:pt x="23411" y="9748"/>
                    <a:pt x="23452" y="9732"/>
                    <a:pt x="23479" y="9696"/>
                  </a:cubicBezTo>
                  <a:cubicBezTo>
                    <a:pt x="23551" y="9720"/>
                    <a:pt x="23634" y="9803"/>
                    <a:pt x="23682" y="9898"/>
                  </a:cubicBezTo>
                  <a:cubicBezTo>
                    <a:pt x="23741" y="9862"/>
                    <a:pt x="23789" y="9815"/>
                    <a:pt x="23848" y="9767"/>
                  </a:cubicBezTo>
                  <a:cubicBezTo>
                    <a:pt x="23753" y="9648"/>
                    <a:pt x="23622" y="9589"/>
                    <a:pt x="23515" y="9577"/>
                  </a:cubicBezTo>
                  <a:cubicBezTo>
                    <a:pt x="23515" y="9517"/>
                    <a:pt x="23491" y="9458"/>
                    <a:pt x="23265" y="9446"/>
                  </a:cubicBezTo>
                  <a:cubicBezTo>
                    <a:pt x="23181" y="9446"/>
                    <a:pt x="23098" y="9446"/>
                    <a:pt x="23027" y="9470"/>
                  </a:cubicBezTo>
                  <a:cubicBezTo>
                    <a:pt x="23015" y="9446"/>
                    <a:pt x="22979" y="9422"/>
                    <a:pt x="22955" y="9398"/>
                  </a:cubicBezTo>
                  <a:cubicBezTo>
                    <a:pt x="22839" y="9318"/>
                    <a:pt x="22723" y="9298"/>
                    <a:pt x="22622" y="9298"/>
                  </a:cubicBezTo>
                  <a:cubicBezTo>
                    <a:pt x="22588" y="9298"/>
                    <a:pt x="22556" y="9300"/>
                    <a:pt x="22527" y="9303"/>
                  </a:cubicBezTo>
                  <a:cubicBezTo>
                    <a:pt x="22527" y="9243"/>
                    <a:pt x="22527" y="9184"/>
                    <a:pt x="22491" y="9089"/>
                  </a:cubicBezTo>
                  <a:cubicBezTo>
                    <a:pt x="22562" y="9065"/>
                    <a:pt x="22705" y="8993"/>
                    <a:pt x="22765" y="8934"/>
                  </a:cubicBezTo>
                  <a:cubicBezTo>
                    <a:pt x="22824" y="8886"/>
                    <a:pt x="22860" y="8803"/>
                    <a:pt x="22896" y="8731"/>
                  </a:cubicBezTo>
                  <a:cubicBezTo>
                    <a:pt x="22967" y="8755"/>
                    <a:pt x="23039" y="8803"/>
                    <a:pt x="23134" y="8827"/>
                  </a:cubicBezTo>
                  <a:cubicBezTo>
                    <a:pt x="23181" y="8850"/>
                    <a:pt x="23241" y="8862"/>
                    <a:pt x="23301" y="8862"/>
                  </a:cubicBezTo>
                  <a:cubicBezTo>
                    <a:pt x="23312" y="8874"/>
                    <a:pt x="23324" y="8874"/>
                    <a:pt x="23336" y="8886"/>
                  </a:cubicBezTo>
                  <a:cubicBezTo>
                    <a:pt x="23422" y="8940"/>
                    <a:pt x="23564" y="8983"/>
                    <a:pt x="23704" y="8983"/>
                  </a:cubicBezTo>
                  <a:cubicBezTo>
                    <a:pt x="23721" y="8983"/>
                    <a:pt x="23737" y="8983"/>
                    <a:pt x="23753" y="8981"/>
                  </a:cubicBezTo>
                  <a:cubicBezTo>
                    <a:pt x="23932" y="8970"/>
                    <a:pt x="24015" y="8910"/>
                    <a:pt x="24039" y="8862"/>
                  </a:cubicBezTo>
                  <a:cubicBezTo>
                    <a:pt x="24051" y="8850"/>
                    <a:pt x="24051" y="8839"/>
                    <a:pt x="24039" y="8815"/>
                  </a:cubicBezTo>
                  <a:lnTo>
                    <a:pt x="24039" y="8815"/>
                  </a:lnTo>
                  <a:cubicBezTo>
                    <a:pt x="24078" y="8838"/>
                    <a:pt x="24142" y="8856"/>
                    <a:pt x="24234" y="8856"/>
                  </a:cubicBezTo>
                  <a:cubicBezTo>
                    <a:pt x="24284" y="8856"/>
                    <a:pt x="24341" y="8851"/>
                    <a:pt x="24408" y="8839"/>
                  </a:cubicBezTo>
                  <a:cubicBezTo>
                    <a:pt x="24455" y="8815"/>
                    <a:pt x="24503" y="8803"/>
                    <a:pt x="24551" y="8779"/>
                  </a:cubicBezTo>
                  <a:lnTo>
                    <a:pt x="24551" y="8791"/>
                  </a:lnTo>
                  <a:cubicBezTo>
                    <a:pt x="24551" y="8791"/>
                    <a:pt x="24563" y="8803"/>
                    <a:pt x="24610" y="8874"/>
                  </a:cubicBezTo>
                  <a:cubicBezTo>
                    <a:pt x="24694" y="8993"/>
                    <a:pt x="24753" y="9100"/>
                    <a:pt x="24801" y="9196"/>
                  </a:cubicBezTo>
                  <a:cubicBezTo>
                    <a:pt x="24884" y="9148"/>
                    <a:pt x="24979" y="9112"/>
                    <a:pt x="25051" y="9089"/>
                  </a:cubicBezTo>
                  <a:cubicBezTo>
                    <a:pt x="25039" y="8970"/>
                    <a:pt x="24967" y="8839"/>
                    <a:pt x="24884" y="8719"/>
                  </a:cubicBezTo>
                  <a:cubicBezTo>
                    <a:pt x="24860" y="8660"/>
                    <a:pt x="24801" y="8600"/>
                    <a:pt x="24729" y="8553"/>
                  </a:cubicBezTo>
                  <a:cubicBezTo>
                    <a:pt x="24741" y="8541"/>
                    <a:pt x="24741" y="8505"/>
                    <a:pt x="24753" y="8493"/>
                  </a:cubicBezTo>
                  <a:cubicBezTo>
                    <a:pt x="24789" y="8315"/>
                    <a:pt x="24789" y="8196"/>
                    <a:pt x="24705" y="8017"/>
                  </a:cubicBezTo>
                  <a:cubicBezTo>
                    <a:pt x="24694" y="7969"/>
                    <a:pt x="24670" y="7922"/>
                    <a:pt x="24634" y="7886"/>
                  </a:cubicBezTo>
                  <a:cubicBezTo>
                    <a:pt x="24670" y="7862"/>
                    <a:pt x="24694" y="7850"/>
                    <a:pt x="24741" y="7827"/>
                  </a:cubicBezTo>
                  <a:cubicBezTo>
                    <a:pt x="24801" y="7779"/>
                    <a:pt x="24848" y="7707"/>
                    <a:pt x="24860" y="7624"/>
                  </a:cubicBezTo>
                  <a:cubicBezTo>
                    <a:pt x="24884" y="7493"/>
                    <a:pt x="24848" y="7386"/>
                    <a:pt x="24825" y="7350"/>
                  </a:cubicBezTo>
                  <a:cubicBezTo>
                    <a:pt x="24825" y="7326"/>
                    <a:pt x="24813" y="7326"/>
                    <a:pt x="24813" y="7326"/>
                  </a:cubicBezTo>
                  <a:cubicBezTo>
                    <a:pt x="24872" y="7255"/>
                    <a:pt x="24908" y="7136"/>
                    <a:pt x="24908" y="7053"/>
                  </a:cubicBezTo>
                  <a:cubicBezTo>
                    <a:pt x="24884" y="6957"/>
                    <a:pt x="24872" y="6910"/>
                    <a:pt x="24848" y="6886"/>
                  </a:cubicBezTo>
                  <a:cubicBezTo>
                    <a:pt x="24860" y="6886"/>
                    <a:pt x="24860" y="6874"/>
                    <a:pt x="24872" y="6874"/>
                  </a:cubicBezTo>
                  <a:cubicBezTo>
                    <a:pt x="24920" y="6838"/>
                    <a:pt x="24967" y="6779"/>
                    <a:pt x="24979" y="6707"/>
                  </a:cubicBezTo>
                  <a:cubicBezTo>
                    <a:pt x="24991" y="6648"/>
                    <a:pt x="24991" y="6588"/>
                    <a:pt x="24967" y="6529"/>
                  </a:cubicBezTo>
                  <a:cubicBezTo>
                    <a:pt x="24932" y="6457"/>
                    <a:pt x="24908" y="6410"/>
                    <a:pt x="24872" y="6398"/>
                  </a:cubicBezTo>
                  <a:cubicBezTo>
                    <a:pt x="24884" y="6362"/>
                    <a:pt x="24884" y="6338"/>
                    <a:pt x="24884" y="6314"/>
                  </a:cubicBezTo>
                  <a:cubicBezTo>
                    <a:pt x="24884" y="6195"/>
                    <a:pt x="24872" y="6100"/>
                    <a:pt x="24765" y="5957"/>
                  </a:cubicBezTo>
                  <a:cubicBezTo>
                    <a:pt x="24694" y="5874"/>
                    <a:pt x="24622" y="5838"/>
                    <a:pt x="24563" y="5838"/>
                  </a:cubicBezTo>
                  <a:cubicBezTo>
                    <a:pt x="24563" y="5707"/>
                    <a:pt x="24491" y="5564"/>
                    <a:pt x="24348" y="5445"/>
                  </a:cubicBezTo>
                  <a:cubicBezTo>
                    <a:pt x="24253" y="5362"/>
                    <a:pt x="24170" y="5338"/>
                    <a:pt x="24110" y="5326"/>
                  </a:cubicBezTo>
                  <a:cubicBezTo>
                    <a:pt x="24170" y="5243"/>
                    <a:pt x="24217" y="5124"/>
                    <a:pt x="24205" y="5005"/>
                  </a:cubicBezTo>
                  <a:cubicBezTo>
                    <a:pt x="24205" y="4969"/>
                    <a:pt x="24194" y="4933"/>
                    <a:pt x="24194" y="4910"/>
                  </a:cubicBezTo>
                  <a:cubicBezTo>
                    <a:pt x="24253" y="4886"/>
                    <a:pt x="24313" y="4874"/>
                    <a:pt x="24372" y="4826"/>
                  </a:cubicBezTo>
                  <a:cubicBezTo>
                    <a:pt x="24467" y="4767"/>
                    <a:pt x="24527" y="4648"/>
                    <a:pt x="24551" y="4552"/>
                  </a:cubicBezTo>
                  <a:cubicBezTo>
                    <a:pt x="24563" y="4338"/>
                    <a:pt x="24491" y="4278"/>
                    <a:pt x="24455" y="4231"/>
                  </a:cubicBezTo>
                  <a:cubicBezTo>
                    <a:pt x="24444" y="4219"/>
                    <a:pt x="24432" y="4219"/>
                    <a:pt x="24408" y="4219"/>
                  </a:cubicBezTo>
                  <a:cubicBezTo>
                    <a:pt x="24467" y="4088"/>
                    <a:pt x="24515" y="3921"/>
                    <a:pt x="24408" y="3719"/>
                  </a:cubicBezTo>
                  <a:cubicBezTo>
                    <a:pt x="24324" y="3552"/>
                    <a:pt x="24194" y="3516"/>
                    <a:pt x="24098" y="3516"/>
                  </a:cubicBezTo>
                  <a:cubicBezTo>
                    <a:pt x="24098" y="3481"/>
                    <a:pt x="24086" y="3421"/>
                    <a:pt x="24074" y="3374"/>
                  </a:cubicBezTo>
                  <a:cubicBezTo>
                    <a:pt x="24039" y="3278"/>
                    <a:pt x="23991" y="3195"/>
                    <a:pt x="23908" y="3135"/>
                  </a:cubicBezTo>
                  <a:cubicBezTo>
                    <a:pt x="23801" y="3040"/>
                    <a:pt x="23693" y="3016"/>
                    <a:pt x="23622" y="3016"/>
                  </a:cubicBezTo>
                  <a:lnTo>
                    <a:pt x="23622" y="2921"/>
                  </a:lnTo>
                  <a:cubicBezTo>
                    <a:pt x="23610" y="2766"/>
                    <a:pt x="23503" y="2588"/>
                    <a:pt x="23336" y="2433"/>
                  </a:cubicBezTo>
                  <a:cubicBezTo>
                    <a:pt x="23209" y="2332"/>
                    <a:pt x="23083" y="2302"/>
                    <a:pt x="22998" y="2302"/>
                  </a:cubicBezTo>
                  <a:cubicBezTo>
                    <a:pt x="22964" y="2302"/>
                    <a:pt x="22937" y="2307"/>
                    <a:pt x="22920" y="2314"/>
                  </a:cubicBezTo>
                  <a:cubicBezTo>
                    <a:pt x="22920" y="2314"/>
                    <a:pt x="22908" y="2314"/>
                    <a:pt x="22896" y="2326"/>
                  </a:cubicBezTo>
                  <a:cubicBezTo>
                    <a:pt x="22884" y="2302"/>
                    <a:pt x="22860" y="2254"/>
                    <a:pt x="22824" y="2207"/>
                  </a:cubicBezTo>
                  <a:cubicBezTo>
                    <a:pt x="22777" y="2147"/>
                    <a:pt x="22658" y="2088"/>
                    <a:pt x="22539" y="2076"/>
                  </a:cubicBezTo>
                  <a:cubicBezTo>
                    <a:pt x="22513" y="2073"/>
                    <a:pt x="22487" y="2072"/>
                    <a:pt x="22461" y="2072"/>
                  </a:cubicBezTo>
                  <a:cubicBezTo>
                    <a:pt x="22377" y="2072"/>
                    <a:pt x="22293" y="2087"/>
                    <a:pt x="22229" y="2123"/>
                  </a:cubicBezTo>
                  <a:cubicBezTo>
                    <a:pt x="22205" y="2088"/>
                    <a:pt x="22205" y="2076"/>
                    <a:pt x="22193" y="2052"/>
                  </a:cubicBezTo>
                  <a:cubicBezTo>
                    <a:pt x="22134" y="1957"/>
                    <a:pt x="22110" y="1850"/>
                    <a:pt x="21967" y="1754"/>
                  </a:cubicBezTo>
                  <a:cubicBezTo>
                    <a:pt x="21908" y="1707"/>
                    <a:pt x="21812" y="1659"/>
                    <a:pt x="21705" y="1647"/>
                  </a:cubicBezTo>
                  <a:cubicBezTo>
                    <a:pt x="21610" y="1647"/>
                    <a:pt x="21527" y="1659"/>
                    <a:pt x="21455" y="1671"/>
                  </a:cubicBezTo>
                  <a:cubicBezTo>
                    <a:pt x="21312" y="1719"/>
                    <a:pt x="21217" y="1766"/>
                    <a:pt x="21157" y="1814"/>
                  </a:cubicBezTo>
                  <a:cubicBezTo>
                    <a:pt x="21122" y="1778"/>
                    <a:pt x="21098" y="1754"/>
                    <a:pt x="21050" y="1719"/>
                  </a:cubicBezTo>
                  <a:cubicBezTo>
                    <a:pt x="20970" y="1675"/>
                    <a:pt x="20861" y="1655"/>
                    <a:pt x="20749" y="1655"/>
                  </a:cubicBezTo>
                  <a:cubicBezTo>
                    <a:pt x="20646" y="1655"/>
                    <a:pt x="20541" y="1672"/>
                    <a:pt x="20455" y="1707"/>
                  </a:cubicBezTo>
                  <a:cubicBezTo>
                    <a:pt x="20348" y="1731"/>
                    <a:pt x="20276" y="1778"/>
                    <a:pt x="20217" y="1838"/>
                  </a:cubicBezTo>
                  <a:cubicBezTo>
                    <a:pt x="20161" y="1824"/>
                    <a:pt x="20105" y="1818"/>
                    <a:pt x="20047" y="1818"/>
                  </a:cubicBezTo>
                  <a:cubicBezTo>
                    <a:pt x="20006" y="1818"/>
                    <a:pt x="19964" y="1821"/>
                    <a:pt x="19919" y="1826"/>
                  </a:cubicBezTo>
                  <a:cubicBezTo>
                    <a:pt x="19907" y="1814"/>
                    <a:pt x="19907" y="1790"/>
                    <a:pt x="19872" y="1778"/>
                  </a:cubicBezTo>
                  <a:cubicBezTo>
                    <a:pt x="19800" y="1707"/>
                    <a:pt x="19681" y="1659"/>
                    <a:pt x="19574" y="1659"/>
                  </a:cubicBezTo>
                  <a:cubicBezTo>
                    <a:pt x="19467" y="1659"/>
                    <a:pt x="19407" y="1671"/>
                    <a:pt x="19371" y="1695"/>
                  </a:cubicBezTo>
                  <a:cubicBezTo>
                    <a:pt x="19312" y="1647"/>
                    <a:pt x="19217" y="1600"/>
                    <a:pt x="19110" y="1600"/>
                  </a:cubicBezTo>
                  <a:lnTo>
                    <a:pt x="19026" y="1600"/>
                  </a:lnTo>
                  <a:cubicBezTo>
                    <a:pt x="18990" y="1588"/>
                    <a:pt x="18967" y="1588"/>
                    <a:pt x="18931" y="1576"/>
                  </a:cubicBezTo>
                  <a:cubicBezTo>
                    <a:pt x="18905" y="1572"/>
                    <a:pt x="18878" y="1571"/>
                    <a:pt x="18851" y="1571"/>
                  </a:cubicBezTo>
                  <a:cubicBezTo>
                    <a:pt x="18697" y="1571"/>
                    <a:pt x="18537" y="1627"/>
                    <a:pt x="18395" y="1719"/>
                  </a:cubicBezTo>
                  <a:cubicBezTo>
                    <a:pt x="18264" y="1790"/>
                    <a:pt x="18205" y="1933"/>
                    <a:pt x="18205" y="2004"/>
                  </a:cubicBezTo>
                  <a:cubicBezTo>
                    <a:pt x="18189" y="2001"/>
                    <a:pt x="18173" y="2000"/>
                    <a:pt x="18157" y="2000"/>
                  </a:cubicBezTo>
                  <a:cubicBezTo>
                    <a:pt x="18112" y="2000"/>
                    <a:pt x="18066" y="2011"/>
                    <a:pt x="18014" y="2028"/>
                  </a:cubicBezTo>
                  <a:cubicBezTo>
                    <a:pt x="18002" y="2028"/>
                    <a:pt x="17978" y="2052"/>
                    <a:pt x="17967" y="2052"/>
                  </a:cubicBezTo>
                  <a:cubicBezTo>
                    <a:pt x="17955" y="2052"/>
                    <a:pt x="17943" y="2028"/>
                    <a:pt x="17919" y="2028"/>
                  </a:cubicBezTo>
                  <a:cubicBezTo>
                    <a:pt x="17919" y="2004"/>
                    <a:pt x="17919" y="1969"/>
                    <a:pt x="17907" y="1933"/>
                  </a:cubicBezTo>
                  <a:cubicBezTo>
                    <a:pt x="17895" y="1873"/>
                    <a:pt x="17836" y="1790"/>
                    <a:pt x="17776" y="1766"/>
                  </a:cubicBezTo>
                  <a:cubicBezTo>
                    <a:pt x="17705" y="1719"/>
                    <a:pt x="17597" y="1719"/>
                    <a:pt x="17550" y="1719"/>
                  </a:cubicBezTo>
                  <a:cubicBezTo>
                    <a:pt x="17490" y="1719"/>
                    <a:pt x="17443" y="1731"/>
                    <a:pt x="17383" y="1731"/>
                  </a:cubicBezTo>
                  <a:cubicBezTo>
                    <a:pt x="17228" y="1766"/>
                    <a:pt x="17121" y="1814"/>
                    <a:pt x="17062" y="1850"/>
                  </a:cubicBezTo>
                  <a:cubicBezTo>
                    <a:pt x="17002" y="1826"/>
                    <a:pt x="16943" y="1790"/>
                    <a:pt x="16847" y="1778"/>
                  </a:cubicBezTo>
                  <a:cubicBezTo>
                    <a:pt x="16788" y="1766"/>
                    <a:pt x="16722" y="1760"/>
                    <a:pt x="16651" y="1760"/>
                  </a:cubicBezTo>
                  <a:cubicBezTo>
                    <a:pt x="16579" y="1760"/>
                    <a:pt x="16502" y="1766"/>
                    <a:pt x="16419" y="1778"/>
                  </a:cubicBezTo>
                  <a:cubicBezTo>
                    <a:pt x="16252" y="1814"/>
                    <a:pt x="16073" y="1885"/>
                    <a:pt x="15954" y="2016"/>
                  </a:cubicBezTo>
                  <a:cubicBezTo>
                    <a:pt x="15931" y="2052"/>
                    <a:pt x="15919" y="2076"/>
                    <a:pt x="15895" y="2088"/>
                  </a:cubicBezTo>
                  <a:cubicBezTo>
                    <a:pt x="15835" y="2052"/>
                    <a:pt x="15752" y="2016"/>
                    <a:pt x="15681" y="2016"/>
                  </a:cubicBezTo>
                  <a:cubicBezTo>
                    <a:pt x="15639" y="2010"/>
                    <a:pt x="15603" y="2007"/>
                    <a:pt x="15575" y="2007"/>
                  </a:cubicBezTo>
                  <a:cubicBezTo>
                    <a:pt x="15547" y="2007"/>
                    <a:pt x="15526" y="2010"/>
                    <a:pt x="15514" y="2016"/>
                  </a:cubicBezTo>
                  <a:cubicBezTo>
                    <a:pt x="15407" y="1838"/>
                    <a:pt x="15121" y="1671"/>
                    <a:pt x="14859" y="1659"/>
                  </a:cubicBezTo>
                  <a:cubicBezTo>
                    <a:pt x="14832" y="1658"/>
                    <a:pt x="14806" y="1657"/>
                    <a:pt x="14782" y="1657"/>
                  </a:cubicBezTo>
                  <a:cubicBezTo>
                    <a:pt x="14579" y="1657"/>
                    <a:pt x="14460" y="1697"/>
                    <a:pt x="14407" y="1719"/>
                  </a:cubicBezTo>
                  <a:cubicBezTo>
                    <a:pt x="14324" y="1657"/>
                    <a:pt x="14161" y="1595"/>
                    <a:pt x="13988" y="1595"/>
                  </a:cubicBezTo>
                  <a:cubicBezTo>
                    <a:pt x="13961" y="1595"/>
                    <a:pt x="13934" y="1596"/>
                    <a:pt x="13907" y="1600"/>
                  </a:cubicBezTo>
                  <a:cubicBezTo>
                    <a:pt x="13799" y="1611"/>
                    <a:pt x="13728" y="1647"/>
                    <a:pt x="13680" y="1671"/>
                  </a:cubicBezTo>
                  <a:cubicBezTo>
                    <a:pt x="13633" y="1707"/>
                    <a:pt x="13609" y="1731"/>
                    <a:pt x="13597" y="1778"/>
                  </a:cubicBezTo>
                  <a:cubicBezTo>
                    <a:pt x="13573" y="1754"/>
                    <a:pt x="13561" y="1719"/>
                    <a:pt x="13537" y="1695"/>
                  </a:cubicBezTo>
                  <a:cubicBezTo>
                    <a:pt x="13478" y="1611"/>
                    <a:pt x="13371" y="1576"/>
                    <a:pt x="13252" y="1552"/>
                  </a:cubicBezTo>
                  <a:cubicBezTo>
                    <a:pt x="13198" y="1546"/>
                    <a:pt x="13142" y="1543"/>
                    <a:pt x="13088" y="1543"/>
                  </a:cubicBezTo>
                  <a:cubicBezTo>
                    <a:pt x="13034" y="1543"/>
                    <a:pt x="12984" y="1546"/>
                    <a:pt x="12942" y="1552"/>
                  </a:cubicBezTo>
                  <a:cubicBezTo>
                    <a:pt x="12764" y="1588"/>
                    <a:pt x="12644" y="1647"/>
                    <a:pt x="12609" y="1695"/>
                  </a:cubicBezTo>
                  <a:lnTo>
                    <a:pt x="12585" y="1695"/>
                  </a:lnTo>
                  <a:cubicBezTo>
                    <a:pt x="12537" y="1695"/>
                    <a:pt x="12418" y="1695"/>
                    <a:pt x="12287" y="1707"/>
                  </a:cubicBezTo>
                  <a:cubicBezTo>
                    <a:pt x="12216" y="1719"/>
                    <a:pt x="12132" y="1731"/>
                    <a:pt x="12073" y="1766"/>
                  </a:cubicBezTo>
                  <a:cubicBezTo>
                    <a:pt x="11942" y="1826"/>
                    <a:pt x="11871" y="1885"/>
                    <a:pt x="11823" y="1933"/>
                  </a:cubicBezTo>
                  <a:cubicBezTo>
                    <a:pt x="11811" y="1897"/>
                    <a:pt x="11787" y="1873"/>
                    <a:pt x="11763" y="1838"/>
                  </a:cubicBezTo>
                  <a:cubicBezTo>
                    <a:pt x="11656" y="1707"/>
                    <a:pt x="11478" y="1540"/>
                    <a:pt x="11216" y="1469"/>
                  </a:cubicBezTo>
                  <a:cubicBezTo>
                    <a:pt x="11192" y="1469"/>
                    <a:pt x="11180" y="1445"/>
                    <a:pt x="11168" y="1445"/>
                  </a:cubicBezTo>
                  <a:cubicBezTo>
                    <a:pt x="11098" y="1431"/>
                    <a:pt x="11033" y="1425"/>
                    <a:pt x="10976" y="1425"/>
                  </a:cubicBezTo>
                  <a:cubicBezTo>
                    <a:pt x="10936" y="1425"/>
                    <a:pt x="10900" y="1428"/>
                    <a:pt x="10870" y="1433"/>
                  </a:cubicBezTo>
                  <a:cubicBezTo>
                    <a:pt x="10763" y="1445"/>
                    <a:pt x="10704" y="1481"/>
                    <a:pt x="10680" y="1504"/>
                  </a:cubicBezTo>
                  <a:cubicBezTo>
                    <a:pt x="10553" y="1417"/>
                    <a:pt x="10355" y="1337"/>
                    <a:pt x="10143" y="1337"/>
                  </a:cubicBezTo>
                  <a:cubicBezTo>
                    <a:pt x="10097" y="1337"/>
                    <a:pt x="10049" y="1341"/>
                    <a:pt x="10001" y="1350"/>
                  </a:cubicBezTo>
                  <a:cubicBezTo>
                    <a:pt x="9989" y="1350"/>
                    <a:pt x="9977" y="1361"/>
                    <a:pt x="9942" y="1361"/>
                  </a:cubicBezTo>
                  <a:cubicBezTo>
                    <a:pt x="9739" y="1409"/>
                    <a:pt x="9632" y="1492"/>
                    <a:pt x="9585" y="1540"/>
                  </a:cubicBezTo>
                  <a:lnTo>
                    <a:pt x="9513" y="1540"/>
                  </a:lnTo>
                  <a:cubicBezTo>
                    <a:pt x="9513" y="1528"/>
                    <a:pt x="9513" y="1504"/>
                    <a:pt x="9525" y="1492"/>
                  </a:cubicBezTo>
                  <a:cubicBezTo>
                    <a:pt x="9525" y="1481"/>
                    <a:pt x="9525" y="1469"/>
                    <a:pt x="9549" y="1457"/>
                  </a:cubicBezTo>
                  <a:cubicBezTo>
                    <a:pt x="9561" y="1302"/>
                    <a:pt x="9442" y="1076"/>
                    <a:pt x="9215" y="992"/>
                  </a:cubicBezTo>
                  <a:cubicBezTo>
                    <a:pt x="9144" y="957"/>
                    <a:pt x="9084" y="957"/>
                    <a:pt x="9025" y="957"/>
                  </a:cubicBezTo>
                  <a:cubicBezTo>
                    <a:pt x="9025" y="897"/>
                    <a:pt x="9025" y="826"/>
                    <a:pt x="8977" y="754"/>
                  </a:cubicBezTo>
                  <a:cubicBezTo>
                    <a:pt x="8930" y="647"/>
                    <a:pt x="8799" y="564"/>
                    <a:pt x="8680" y="528"/>
                  </a:cubicBezTo>
                  <a:cubicBezTo>
                    <a:pt x="8656" y="528"/>
                    <a:pt x="8620" y="516"/>
                    <a:pt x="8596" y="516"/>
                  </a:cubicBezTo>
                  <a:cubicBezTo>
                    <a:pt x="8565" y="513"/>
                    <a:pt x="8537" y="511"/>
                    <a:pt x="8511" y="511"/>
                  </a:cubicBezTo>
                  <a:cubicBezTo>
                    <a:pt x="8449" y="511"/>
                    <a:pt x="8404" y="520"/>
                    <a:pt x="8370" y="528"/>
                  </a:cubicBezTo>
                  <a:cubicBezTo>
                    <a:pt x="8358" y="468"/>
                    <a:pt x="8322" y="409"/>
                    <a:pt x="8275" y="349"/>
                  </a:cubicBezTo>
                  <a:cubicBezTo>
                    <a:pt x="8239" y="302"/>
                    <a:pt x="8192" y="242"/>
                    <a:pt x="8120" y="218"/>
                  </a:cubicBezTo>
                  <a:cubicBezTo>
                    <a:pt x="8050" y="183"/>
                    <a:pt x="7987" y="173"/>
                    <a:pt x="7936" y="173"/>
                  </a:cubicBezTo>
                  <a:cubicBezTo>
                    <a:pt x="7901" y="173"/>
                    <a:pt x="7871" y="178"/>
                    <a:pt x="7846" y="183"/>
                  </a:cubicBezTo>
                  <a:lnTo>
                    <a:pt x="7834" y="183"/>
                  </a:lnTo>
                  <a:cubicBezTo>
                    <a:pt x="7772" y="152"/>
                    <a:pt x="7684" y="121"/>
                    <a:pt x="7592" y="121"/>
                  </a:cubicBezTo>
                  <a:cubicBezTo>
                    <a:pt x="7577" y="121"/>
                    <a:pt x="7563" y="122"/>
                    <a:pt x="7549" y="123"/>
                  </a:cubicBezTo>
                  <a:cubicBezTo>
                    <a:pt x="7489" y="147"/>
                    <a:pt x="7441" y="159"/>
                    <a:pt x="7418" y="171"/>
                  </a:cubicBezTo>
                  <a:cubicBezTo>
                    <a:pt x="7382" y="123"/>
                    <a:pt x="7322" y="64"/>
                    <a:pt x="7251" y="40"/>
                  </a:cubicBezTo>
                  <a:cubicBezTo>
                    <a:pt x="7188" y="12"/>
                    <a:pt x="7129" y="0"/>
                    <a:pt x="70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61675" y="3704150"/>
              <a:ext cx="16700" cy="12950"/>
            </a:xfrm>
            <a:custGeom>
              <a:avLst/>
              <a:gdLst/>
              <a:ahLst/>
              <a:cxnLst/>
              <a:rect l="l" t="t" r="r" b="b"/>
              <a:pathLst>
                <a:path w="668" h="518" extrusionOk="0">
                  <a:moveTo>
                    <a:pt x="1" y="1"/>
                  </a:moveTo>
                  <a:cubicBezTo>
                    <a:pt x="1" y="36"/>
                    <a:pt x="13" y="48"/>
                    <a:pt x="13" y="72"/>
                  </a:cubicBezTo>
                  <a:cubicBezTo>
                    <a:pt x="72" y="251"/>
                    <a:pt x="227" y="406"/>
                    <a:pt x="358" y="465"/>
                  </a:cubicBezTo>
                  <a:cubicBezTo>
                    <a:pt x="427" y="503"/>
                    <a:pt x="490" y="517"/>
                    <a:pt x="537" y="517"/>
                  </a:cubicBezTo>
                  <a:cubicBezTo>
                    <a:pt x="579" y="517"/>
                    <a:pt x="609" y="506"/>
                    <a:pt x="620" y="489"/>
                  </a:cubicBezTo>
                  <a:cubicBezTo>
                    <a:pt x="668" y="394"/>
                    <a:pt x="477" y="275"/>
                    <a:pt x="370" y="60"/>
                  </a:cubicBezTo>
                  <a:cubicBezTo>
                    <a:pt x="321" y="69"/>
                    <a:pt x="271" y="82"/>
                    <a:pt x="218" y="82"/>
                  </a:cubicBezTo>
                  <a:cubicBezTo>
                    <a:pt x="194" y="82"/>
                    <a:pt x="170" y="80"/>
                    <a:pt x="144" y="72"/>
                  </a:cubicBezTo>
                  <a:cubicBezTo>
                    <a:pt x="84" y="60"/>
                    <a:pt x="25" y="36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472475" y="3719650"/>
              <a:ext cx="11550" cy="13725"/>
            </a:xfrm>
            <a:custGeom>
              <a:avLst/>
              <a:gdLst/>
              <a:ahLst/>
              <a:cxnLst/>
              <a:rect l="l" t="t" r="r" b="b"/>
              <a:pathLst>
                <a:path w="462" h="549" extrusionOk="0">
                  <a:moveTo>
                    <a:pt x="119" y="0"/>
                  </a:moveTo>
                  <a:cubicBezTo>
                    <a:pt x="56" y="0"/>
                    <a:pt x="1" y="42"/>
                    <a:pt x="9" y="226"/>
                  </a:cubicBezTo>
                  <a:cubicBezTo>
                    <a:pt x="33" y="333"/>
                    <a:pt x="105" y="440"/>
                    <a:pt x="176" y="500"/>
                  </a:cubicBezTo>
                  <a:cubicBezTo>
                    <a:pt x="216" y="533"/>
                    <a:pt x="264" y="548"/>
                    <a:pt x="302" y="548"/>
                  </a:cubicBezTo>
                  <a:cubicBezTo>
                    <a:pt x="332" y="548"/>
                    <a:pt x="356" y="539"/>
                    <a:pt x="367" y="524"/>
                  </a:cubicBezTo>
                  <a:cubicBezTo>
                    <a:pt x="462" y="429"/>
                    <a:pt x="367" y="309"/>
                    <a:pt x="355" y="167"/>
                  </a:cubicBezTo>
                  <a:cubicBezTo>
                    <a:pt x="343" y="36"/>
                    <a:pt x="283" y="24"/>
                    <a:pt x="188" y="12"/>
                  </a:cubicBezTo>
                  <a:cubicBezTo>
                    <a:pt x="166" y="5"/>
                    <a:pt x="142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517350" y="3749875"/>
              <a:ext cx="10150" cy="39150"/>
            </a:xfrm>
            <a:custGeom>
              <a:avLst/>
              <a:gdLst/>
              <a:ahLst/>
              <a:cxnLst/>
              <a:rect l="l" t="t" r="r" b="b"/>
              <a:pathLst>
                <a:path w="406" h="1566" extrusionOk="0">
                  <a:moveTo>
                    <a:pt x="131" y="0"/>
                  </a:moveTo>
                  <a:cubicBezTo>
                    <a:pt x="107" y="0"/>
                    <a:pt x="96" y="9"/>
                    <a:pt x="96" y="17"/>
                  </a:cubicBezTo>
                  <a:cubicBezTo>
                    <a:pt x="84" y="77"/>
                    <a:pt x="84" y="89"/>
                    <a:pt x="84" y="172"/>
                  </a:cubicBezTo>
                  <a:cubicBezTo>
                    <a:pt x="60" y="255"/>
                    <a:pt x="60" y="374"/>
                    <a:pt x="60" y="493"/>
                  </a:cubicBezTo>
                  <a:lnTo>
                    <a:pt x="60" y="541"/>
                  </a:lnTo>
                  <a:cubicBezTo>
                    <a:pt x="36" y="541"/>
                    <a:pt x="0" y="553"/>
                    <a:pt x="24" y="565"/>
                  </a:cubicBezTo>
                  <a:cubicBezTo>
                    <a:pt x="36" y="624"/>
                    <a:pt x="60" y="648"/>
                    <a:pt x="84" y="779"/>
                  </a:cubicBezTo>
                  <a:cubicBezTo>
                    <a:pt x="107" y="910"/>
                    <a:pt x="119" y="1089"/>
                    <a:pt x="96" y="1244"/>
                  </a:cubicBezTo>
                  <a:cubicBezTo>
                    <a:pt x="84" y="1279"/>
                    <a:pt x="84" y="1315"/>
                    <a:pt x="60" y="1339"/>
                  </a:cubicBezTo>
                  <a:cubicBezTo>
                    <a:pt x="155" y="1398"/>
                    <a:pt x="215" y="1494"/>
                    <a:pt x="238" y="1565"/>
                  </a:cubicBezTo>
                  <a:cubicBezTo>
                    <a:pt x="286" y="1506"/>
                    <a:pt x="346" y="1434"/>
                    <a:pt x="381" y="1279"/>
                  </a:cubicBezTo>
                  <a:cubicBezTo>
                    <a:pt x="405" y="1065"/>
                    <a:pt x="357" y="851"/>
                    <a:pt x="286" y="720"/>
                  </a:cubicBezTo>
                  <a:cubicBezTo>
                    <a:pt x="322" y="684"/>
                    <a:pt x="334" y="613"/>
                    <a:pt x="346" y="493"/>
                  </a:cubicBezTo>
                  <a:cubicBezTo>
                    <a:pt x="346" y="363"/>
                    <a:pt x="334" y="232"/>
                    <a:pt x="286" y="124"/>
                  </a:cubicBezTo>
                  <a:cubicBezTo>
                    <a:pt x="262" y="65"/>
                    <a:pt x="226" y="17"/>
                    <a:pt x="167" y="5"/>
                  </a:cubicBezTo>
                  <a:cubicBezTo>
                    <a:pt x="153" y="2"/>
                    <a:pt x="141" y="0"/>
                    <a:pt x="13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502450" y="3730500"/>
              <a:ext cx="11350" cy="7500"/>
            </a:xfrm>
            <a:custGeom>
              <a:avLst/>
              <a:gdLst/>
              <a:ahLst/>
              <a:cxnLst/>
              <a:rect l="l" t="t" r="r" b="b"/>
              <a:pathLst>
                <a:path w="454" h="300" extrusionOk="0">
                  <a:moveTo>
                    <a:pt x="153" y="0"/>
                  </a:moveTo>
                  <a:cubicBezTo>
                    <a:pt x="104" y="0"/>
                    <a:pt x="65" y="15"/>
                    <a:pt x="49" y="42"/>
                  </a:cubicBezTo>
                  <a:cubicBezTo>
                    <a:pt x="1" y="137"/>
                    <a:pt x="96" y="209"/>
                    <a:pt x="180" y="268"/>
                  </a:cubicBezTo>
                  <a:cubicBezTo>
                    <a:pt x="215" y="291"/>
                    <a:pt x="244" y="300"/>
                    <a:pt x="268" y="300"/>
                  </a:cubicBezTo>
                  <a:cubicBezTo>
                    <a:pt x="309" y="300"/>
                    <a:pt x="336" y="274"/>
                    <a:pt x="358" y="245"/>
                  </a:cubicBezTo>
                  <a:cubicBezTo>
                    <a:pt x="406" y="185"/>
                    <a:pt x="453" y="137"/>
                    <a:pt x="346" y="66"/>
                  </a:cubicBezTo>
                  <a:cubicBezTo>
                    <a:pt x="282" y="21"/>
                    <a:pt x="210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534300" y="3737475"/>
              <a:ext cx="14925" cy="1612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74" y="0"/>
                  </a:moveTo>
                  <a:cubicBezTo>
                    <a:pt x="58" y="0"/>
                    <a:pt x="45" y="5"/>
                    <a:pt x="37" y="13"/>
                  </a:cubicBezTo>
                  <a:cubicBezTo>
                    <a:pt x="1" y="49"/>
                    <a:pt x="25" y="132"/>
                    <a:pt x="72" y="227"/>
                  </a:cubicBezTo>
                  <a:cubicBezTo>
                    <a:pt x="120" y="311"/>
                    <a:pt x="156" y="394"/>
                    <a:pt x="215" y="466"/>
                  </a:cubicBezTo>
                  <a:cubicBezTo>
                    <a:pt x="299" y="608"/>
                    <a:pt x="334" y="644"/>
                    <a:pt x="382" y="644"/>
                  </a:cubicBezTo>
                  <a:cubicBezTo>
                    <a:pt x="418" y="644"/>
                    <a:pt x="430" y="644"/>
                    <a:pt x="453" y="632"/>
                  </a:cubicBezTo>
                  <a:cubicBezTo>
                    <a:pt x="537" y="608"/>
                    <a:pt x="596" y="573"/>
                    <a:pt x="477" y="347"/>
                  </a:cubicBezTo>
                  <a:cubicBezTo>
                    <a:pt x="375" y="143"/>
                    <a:pt x="169" y="0"/>
                    <a:pt x="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546525" y="3724375"/>
              <a:ext cx="17575" cy="14800"/>
            </a:xfrm>
            <a:custGeom>
              <a:avLst/>
              <a:gdLst/>
              <a:ahLst/>
              <a:cxnLst/>
              <a:rect l="l" t="t" r="r" b="b"/>
              <a:pathLst>
                <a:path w="703" h="592" extrusionOk="0">
                  <a:moveTo>
                    <a:pt x="105" y="0"/>
                  </a:moveTo>
                  <a:cubicBezTo>
                    <a:pt x="74" y="0"/>
                    <a:pt x="53" y="9"/>
                    <a:pt x="48" y="25"/>
                  </a:cubicBezTo>
                  <a:cubicBezTo>
                    <a:pt x="0" y="120"/>
                    <a:pt x="179" y="251"/>
                    <a:pt x="310" y="430"/>
                  </a:cubicBezTo>
                  <a:cubicBezTo>
                    <a:pt x="384" y="553"/>
                    <a:pt x="429" y="592"/>
                    <a:pt x="478" y="592"/>
                  </a:cubicBezTo>
                  <a:cubicBezTo>
                    <a:pt x="500" y="592"/>
                    <a:pt x="522" y="584"/>
                    <a:pt x="548" y="573"/>
                  </a:cubicBezTo>
                  <a:cubicBezTo>
                    <a:pt x="619" y="549"/>
                    <a:pt x="703" y="513"/>
                    <a:pt x="548" y="275"/>
                  </a:cubicBezTo>
                  <a:cubicBezTo>
                    <a:pt x="420" y="92"/>
                    <a:pt x="207" y="0"/>
                    <a:pt x="1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589975" y="3742650"/>
              <a:ext cx="13725" cy="9675"/>
            </a:xfrm>
            <a:custGeom>
              <a:avLst/>
              <a:gdLst/>
              <a:ahLst/>
              <a:cxnLst/>
              <a:rect l="l" t="t" r="r" b="b"/>
              <a:pathLst>
                <a:path w="549" h="387" extrusionOk="0">
                  <a:moveTo>
                    <a:pt x="158" y="0"/>
                  </a:moveTo>
                  <a:cubicBezTo>
                    <a:pt x="134" y="0"/>
                    <a:pt x="113" y="6"/>
                    <a:pt x="96" y="20"/>
                  </a:cubicBezTo>
                  <a:cubicBezTo>
                    <a:pt x="0" y="104"/>
                    <a:pt x="108" y="235"/>
                    <a:pt x="250" y="342"/>
                  </a:cubicBezTo>
                  <a:cubicBezTo>
                    <a:pt x="309" y="373"/>
                    <a:pt x="352" y="386"/>
                    <a:pt x="384" y="386"/>
                  </a:cubicBezTo>
                  <a:cubicBezTo>
                    <a:pt x="438" y="386"/>
                    <a:pt x="462" y="351"/>
                    <a:pt x="477" y="306"/>
                  </a:cubicBezTo>
                  <a:cubicBezTo>
                    <a:pt x="536" y="247"/>
                    <a:pt x="548" y="187"/>
                    <a:pt x="429" y="116"/>
                  </a:cubicBezTo>
                  <a:cubicBezTo>
                    <a:pt x="338" y="61"/>
                    <a:pt x="234" y="0"/>
                    <a:pt x="15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613200" y="3749275"/>
              <a:ext cx="15500" cy="9350"/>
            </a:xfrm>
            <a:custGeom>
              <a:avLst/>
              <a:gdLst/>
              <a:ahLst/>
              <a:cxnLst/>
              <a:rect l="l" t="t" r="r" b="b"/>
              <a:pathLst>
                <a:path w="620" h="374" extrusionOk="0">
                  <a:moveTo>
                    <a:pt x="146" y="0"/>
                  </a:moveTo>
                  <a:cubicBezTo>
                    <a:pt x="91" y="0"/>
                    <a:pt x="50" y="14"/>
                    <a:pt x="36" y="41"/>
                  </a:cubicBezTo>
                  <a:cubicBezTo>
                    <a:pt x="0" y="148"/>
                    <a:pt x="143" y="232"/>
                    <a:pt x="298" y="327"/>
                  </a:cubicBezTo>
                  <a:cubicBezTo>
                    <a:pt x="356" y="361"/>
                    <a:pt x="399" y="373"/>
                    <a:pt x="432" y="373"/>
                  </a:cubicBezTo>
                  <a:cubicBezTo>
                    <a:pt x="480" y="373"/>
                    <a:pt x="508" y="348"/>
                    <a:pt x="536" y="327"/>
                  </a:cubicBezTo>
                  <a:cubicBezTo>
                    <a:pt x="572" y="267"/>
                    <a:pt x="619" y="208"/>
                    <a:pt x="453" y="101"/>
                  </a:cubicBezTo>
                  <a:cubicBezTo>
                    <a:pt x="357" y="35"/>
                    <a:pt x="235" y="0"/>
                    <a:pt x="1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605150" y="3729450"/>
              <a:ext cx="12825" cy="7650"/>
            </a:xfrm>
            <a:custGeom>
              <a:avLst/>
              <a:gdLst/>
              <a:ahLst/>
              <a:cxnLst/>
              <a:rect l="l" t="t" r="r" b="b"/>
              <a:pathLst>
                <a:path w="513" h="306" extrusionOk="0">
                  <a:moveTo>
                    <a:pt x="166" y="1"/>
                  </a:moveTo>
                  <a:cubicBezTo>
                    <a:pt x="102" y="1"/>
                    <a:pt x="54" y="19"/>
                    <a:pt x="48" y="48"/>
                  </a:cubicBezTo>
                  <a:cubicBezTo>
                    <a:pt x="1" y="156"/>
                    <a:pt x="108" y="215"/>
                    <a:pt x="203" y="275"/>
                  </a:cubicBezTo>
                  <a:cubicBezTo>
                    <a:pt x="234" y="297"/>
                    <a:pt x="260" y="306"/>
                    <a:pt x="284" y="306"/>
                  </a:cubicBezTo>
                  <a:cubicBezTo>
                    <a:pt x="324" y="306"/>
                    <a:pt x="356" y="281"/>
                    <a:pt x="394" y="251"/>
                  </a:cubicBezTo>
                  <a:cubicBezTo>
                    <a:pt x="453" y="215"/>
                    <a:pt x="513" y="167"/>
                    <a:pt x="382" y="60"/>
                  </a:cubicBezTo>
                  <a:cubicBezTo>
                    <a:pt x="310" y="19"/>
                    <a:pt x="230" y="1"/>
                    <a:pt x="1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621625" y="3710275"/>
              <a:ext cx="30275" cy="28800"/>
            </a:xfrm>
            <a:custGeom>
              <a:avLst/>
              <a:gdLst/>
              <a:ahLst/>
              <a:cxnLst/>
              <a:rect l="l" t="t" r="r" b="b"/>
              <a:pathLst>
                <a:path w="1211" h="1152" extrusionOk="0">
                  <a:moveTo>
                    <a:pt x="215" y="0"/>
                  </a:moveTo>
                  <a:cubicBezTo>
                    <a:pt x="82" y="0"/>
                    <a:pt x="0" y="49"/>
                    <a:pt x="20" y="89"/>
                  </a:cubicBezTo>
                  <a:cubicBezTo>
                    <a:pt x="32" y="161"/>
                    <a:pt x="116" y="172"/>
                    <a:pt x="235" y="220"/>
                  </a:cubicBezTo>
                  <a:cubicBezTo>
                    <a:pt x="354" y="280"/>
                    <a:pt x="473" y="363"/>
                    <a:pt x="568" y="518"/>
                  </a:cubicBezTo>
                  <a:cubicBezTo>
                    <a:pt x="627" y="625"/>
                    <a:pt x="675" y="696"/>
                    <a:pt x="699" y="744"/>
                  </a:cubicBezTo>
                  <a:cubicBezTo>
                    <a:pt x="657" y="732"/>
                    <a:pt x="613" y="726"/>
                    <a:pt x="569" y="726"/>
                  </a:cubicBezTo>
                  <a:cubicBezTo>
                    <a:pt x="526" y="726"/>
                    <a:pt x="485" y="732"/>
                    <a:pt x="449" y="744"/>
                  </a:cubicBezTo>
                  <a:cubicBezTo>
                    <a:pt x="294" y="768"/>
                    <a:pt x="223" y="827"/>
                    <a:pt x="235" y="863"/>
                  </a:cubicBezTo>
                  <a:cubicBezTo>
                    <a:pt x="282" y="946"/>
                    <a:pt x="580" y="899"/>
                    <a:pt x="818" y="1042"/>
                  </a:cubicBezTo>
                  <a:cubicBezTo>
                    <a:pt x="953" y="1120"/>
                    <a:pt x="1016" y="1151"/>
                    <a:pt x="1063" y="1151"/>
                  </a:cubicBezTo>
                  <a:cubicBezTo>
                    <a:pt x="1094" y="1151"/>
                    <a:pt x="1118" y="1137"/>
                    <a:pt x="1151" y="1113"/>
                  </a:cubicBezTo>
                  <a:cubicBezTo>
                    <a:pt x="1175" y="1077"/>
                    <a:pt x="1211" y="1065"/>
                    <a:pt x="1187" y="1018"/>
                  </a:cubicBezTo>
                  <a:cubicBezTo>
                    <a:pt x="1175" y="982"/>
                    <a:pt x="1116" y="887"/>
                    <a:pt x="949" y="804"/>
                  </a:cubicBezTo>
                  <a:cubicBezTo>
                    <a:pt x="925" y="780"/>
                    <a:pt x="889" y="768"/>
                    <a:pt x="866" y="768"/>
                  </a:cubicBezTo>
                  <a:cubicBezTo>
                    <a:pt x="925" y="732"/>
                    <a:pt x="973" y="684"/>
                    <a:pt x="806" y="363"/>
                  </a:cubicBezTo>
                  <a:cubicBezTo>
                    <a:pt x="699" y="184"/>
                    <a:pt x="473" y="42"/>
                    <a:pt x="294" y="6"/>
                  </a:cubicBezTo>
                  <a:cubicBezTo>
                    <a:pt x="266" y="2"/>
                    <a:pt x="240" y="0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667175" y="3698900"/>
              <a:ext cx="36525" cy="34725"/>
            </a:xfrm>
            <a:custGeom>
              <a:avLst/>
              <a:gdLst/>
              <a:ahLst/>
              <a:cxnLst/>
              <a:rect l="l" t="t" r="r" b="b"/>
              <a:pathLst>
                <a:path w="1461" h="1389" extrusionOk="0">
                  <a:moveTo>
                    <a:pt x="403" y="1"/>
                  </a:moveTo>
                  <a:cubicBezTo>
                    <a:pt x="374" y="1"/>
                    <a:pt x="353" y="12"/>
                    <a:pt x="353" y="32"/>
                  </a:cubicBezTo>
                  <a:lnTo>
                    <a:pt x="353" y="163"/>
                  </a:lnTo>
                  <a:cubicBezTo>
                    <a:pt x="353" y="211"/>
                    <a:pt x="365" y="246"/>
                    <a:pt x="365" y="258"/>
                  </a:cubicBezTo>
                  <a:cubicBezTo>
                    <a:pt x="281" y="216"/>
                    <a:pt x="206" y="202"/>
                    <a:pt x="147" y="202"/>
                  </a:cubicBezTo>
                  <a:cubicBezTo>
                    <a:pt x="55" y="202"/>
                    <a:pt x="1" y="237"/>
                    <a:pt x="8" y="258"/>
                  </a:cubicBezTo>
                  <a:cubicBezTo>
                    <a:pt x="20" y="318"/>
                    <a:pt x="139" y="318"/>
                    <a:pt x="246" y="425"/>
                  </a:cubicBezTo>
                  <a:cubicBezTo>
                    <a:pt x="365" y="520"/>
                    <a:pt x="449" y="723"/>
                    <a:pt x="472" y="913"/>
                  </a:cubicBezTo>
                  <a:cubicBezTo>
                    <a:pt x="472" y="1116"/>
                    <a:pt x="425" y="1211"/>
                    <a:pt x="425" y="1270"/>
                  </a:cubicBezTo>
                  <a:cubicBezTo>
                    <a:pt x="425" y="1330"/>
                    <a:pt x="449" y="1342"/>
                    <a:pt x="484" y="1378"/>
                  </a:cubicBezTo>
                  <a:cubicBezTo>
                    <a:pt x="500" y="1383"/>
                    <a:pt x="516" y="1388"/>
                    <a:pt x="533" y="1388"/>
                  </a:cubicBezTo>
                  <a:cubicBezTo>
                    <a:pt x="554" y="1388"/>
                    <a:pt x="577" y="1380"/>
                    <a:pt x="603" y="1354"/>
                  </a:cubicBezTo>
                  <a:cubicBezTo>
                    <a:pt x="651" y="1318"/>
                    <a:pt x="734" y="1187"/>
                    <a:pt x="746" y="949"/>
                  </a:cubicBezTo>
                  <a:lnTo>
                    <a:pt x="913" y="949"/>
                  </a:lnTo>
                  <a:cubicBezTo>
                    <a:pt x="1020" y="949"/>
                    <a:pt x="1139" y="985"/>
                    <a:pt x="1222" y="1008"/>
                  </a:cubicBezTo>
                  <a:cubicBezTo>
                    <a:pt x="1294" y="1035"/>
                    <a:pt x="1345" y="1069"/>
                    <a:pt x="1387" y="1069"/>
                  </a:cubicBezTo>
                  <a:cubicBezTo>
                    <a:pt x="1400" y="1069"/>
                    <a:pt x="1413" y="1065"/>
                    <a:pt x="1425" y="1056"/>
                  </a:cubicBezTo>
                  <a:cubicBezTo>
                    <a:pt x="1461" y="1032"/>
                    <a:pt x="1461" y="937"/>
                    <a:pt x="1365" y="854"/>
                  </a:cubicBezTo>
                  <a:cubicBezTo>
                    <a:pt x="1258" y="782"/>
                    <a:pt x="1080" y="699"/>
                    <a:pt x="901" y="699"/>
                  </a:cubicBezTo>
                  <a:cubicBezTo>
                    <a:pt x="830" y="699"/>
                    <a:pt x="770" y="723"/>
                    <a:pt x="722" y="735"/>
                  </a:cubicBezTo>
                  <a:cubicBezTo>
                    <a:pt x="710" y="675"/>
                    <a:pt x="675" y="616"/>
                    <a:pt x="651" y="556"/>
                  </a:cubicBezTo>
                  <a:cubicBezTo>
                    <a:pt x="663" y="520"/>
                    <a:pt x="663" y="461"/>
                    <a:pt x="663" y="389"/>
                  </a:cubicBezTo>
                  <a:cubicBezTo>
                    <a:pt x="651" y="270"/>
                    <a:pt x="615" y="163"/>
                    <a:pt x="544" y="80"/>
                  </a:cubicBezTo>
                  <a:cubicBezTo>
                    <a:pt x="502" y="24"/>
                    <a:pt x="444" y="1"/>
                    <a:pt x="4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27475" y="3864900"/>
              <a:ext cx="16375" cy="22625"/>
            </a:xfrm>
            <a:custGeom>
              <a:avLst/>
              <a:gdLst/>
              <a:ahLst/>
              <a:cxnLst/>
              <a:rect l="l" t="t" r="r" b="b"/>
              <a:pathLst>
                <a:path w="655" h="905" extrusionOk="0">
                  <a:moveTo>
                    <a:pt x="298" y="0"/>
                  </a:moveTo>
                  <a:cubicBezTo>
                    <a:pt x="274" y="0"/>
                    <a:pt x="238" y="12"/>
                    <a:pt x="226" y="12"/>
                  </a:cubicBezTo>
                  <a:lnTo>
                    <a:pt x="131" y="12"/>
                  </a:lnTo>
                  <a:cubicBezTo>
                    <a:pt x="131" y="60"/>
                    <a:pt x="155" y="107"/>
                    <a:pt x="131" y="155"/>
                  </a:cubicBezTo>
                  <a:cubicBezTo>
                    <a:pt x="131" y="179"/>
                    <a:pt x="119" y="191"/>
                    <a:pt x="119" y="226"/>
                  </a:cubicBezTo>
                  <a:cubicBezTo>
                    <a:pt x="155" y="262"/>
                    <a:pt x="179" y="298"/>
                    <a:pt x="214" y="333"/>
                  </a:cubicBezTo>
                  <a:cubicBezTo>
                    <a:pt x="179" y="345"/>
                    <a:pt x="167" y="369"/>
                    <a:pt x="131" y="405"/>
                  </a:cubicBezTo>
                  <a:cubicBezTo>
                    <a:pt x="60" y="512"/>
                    <a:pt x="48" y="595"/>
                    <a:pt x="72" y="643"/>
                  </a:cubicBezTo>
                  <a:cubicBezTo>
                    <a:pt x="48" y="655"/>
                    <a:pt x="36" y="691"/>
                    <a:pt x="0" y="703"/>
                  </a:cubicBezTo>
                  <a:cubicBezTo>
                    <a:pt x="48" y="762"/>
                    <a:pt x="107" y="822"/>
                    <a:pt x="155" y="905"/>
                  </a:cubicBezTo>
                  <a:cubicBezTo>
                    <a:pt x="179" y="845"/>
                    <a:pt x="238" y="774"/>
                    <a:pt x="286" y="726"/>
                  </a:cubicBezTo>
                  <a:cubicBezTo>
                    <a:pt x="310" y="655"/>
                    <a:pt x="405" y="607"/>
                    <a:pt x="393" y="572"/>
                  </a:cubicBezTo>
                  <a:cubicBezTo>
                    <a:pt x="393" y="548"/>
                    <a:pt x="369" y="536"/>
                    <a:pt x="357" y="536"/>
                  </a:cubicBezTo>
                  <a:cubicBezTo>
                    <a:pt x="405" y="488"/>
                    <a:pt x="476" y="453"/>
                    <a:pt x="524" y="405"/>
                  </a:cubicBezTo>
                  <a:cubicBezTo>
                    <a:pt x="572" y="357"/>
                    <a:pt x="595" y="345"/>
                    <a:pt x="643" y="333"/>
                  </a:cubicBezTo>
                  <a:cubicBezTo>
                    <a:pt x="655" y="310"/>
                    <a:pt x="655" y="274"/>
                    <a:pt x="631" y="250"/>
                  </a:cubicBezTo>
                  <a:cubicBezTo>
                    <a:pt x="583" y="226"/>
                    <a:pt x="524" y="226"/>
                    <a:pt x="464" y="226"/>
                  </a:cubicBezTo>
                  <a:cubicBezTo>
                    <a:pt x="453" y="226"/>
                    <a:pt x="453" y="226"/>
                    <a:pt x="429" y="238"/>
                  </a:cubicBezTo>
                  <a:cubicBezTo>
                    <a:pt x="405" y="191"/>
                    <a:pt x="369" y="155"/>
                    <a:pt x="345" y="95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553650" y="3836325"/>
              <a:ext cx="4500" cy="5975"/>
            </a:xfrm>
            <a:custGeom>
              <a:avLst/>
              <a:gdLst/>
              <a:ahLst/>
              <a:cxnLst/>
              <a:rect l="l" t="t" r="r" b="b"/>
              <a:pathLst>
                <a:path w="180" h="239" extrusionOk="0">
                  <a:moveTo>
                    <a:pt x="37" y="0"/>
                  </a:moveTo>
                  <a:cubicBezTo>
                    <a:pt x="37" y="48"/>
                    <a:pt x="37" y="107"/>
                    <a:pt x="25" y="131"/>
                  </a:cubicBezTo>
                  <a:cubicBezTo>
                    <a:pt x="25" y="143"/>
                    <a:pt x="13" y="167"/>
                    <a:pt x="1" y="191"/>
                  </a:cubicBezTo>
                  <a:cubicBezTo>
                    <a:pt x="1" y="191"/>
                    <a:pt x="13" y="203"/>
                    <a:pt x="13" y="226"/>
                  </a:cubicBezTo>
                  <a:lnTo>
                    <a:pt x="13" y="238"/>
                  </a:lnTo>
                  <a:cubicBezTo>
                    <a:pt x="96" y="167"/>
                    <a:pt x="179" y="119"/>
                    <a:pt x="179" y="72"/>
                  </a:cubicBezTo>
                  <a:cubicBezTo>
                    <a:pt x="179" y="24"/>
                    <a:pt x="120" y="0"/>
                    <a:pt x="37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521225" y="3894950"/>
              <a:ext cx="13100" cy="33375"/>
            </a:xfrm>
            <a:custGeom>
              <a:avLst/>
              <a:gdLst/>
              <a:ahLst/>
              <a:cxnLst/>
              <a:rect l="l" t="t" r="r" b="b"/>
              <a:pathLst>
                <a:path w="524" h="1335" extrusionOk="0">
                  <a:moveTo>
                    <a:pt x="417" y="1"/>
                  </a:moveTo>
                  <a:cubicBezTo>
                    <a:pt x="411" y="60"/>
                    <a:pt x="396" y="120"/>
                    <a:pt x="370" y="174"/>
                  </a:cubicBezTo>
                  <a:lnTo>
                    <a:pt x="370" y="174"/>
                  </a:lnTo>
                  <a:cubicBezTo>
                    <a:pt x="441" y="86"/>
                    <a:pt x="524" y="54"/>
                    <a:pt x="524" y="36"/>
                  </a:cubicBezTo>
                  <a:cubicBezTo>
                    <a:pt x="524" y="13"/>
                    <a:pt x="476" y="1"/>
                    <a:pt x="417" y="1"/>
                  </a:cubicBezTo>
                  <a:close/>
                  <a:moveTo>
                    <a:pt x="370" y="174"/>
                  </a:moveTo>
                  <a:cubicBezTo>
                    <a:pt x="351" y="197"/>
                    <a:pt x="333" y="225"/>
                    <a:pt x="317" y="258"/>
                  </a:cubicBezTo>
                  <a:lnTo>
                    <a:pt x="317" y="258"/>
                  </a:lnTo>
                  <a:cubicBezTo>
                    <a:pt x="338" y="232"/>
                    <a:pt x="356" y="204"/>
                    <a:pt x="370" y="174"/>
                  </a:cubicBezTo>
                  <a:close/>
                  <a:moveTo>
                    <a:pt x="317" y="258"/>
                  </a:moveTo>
                  <a:cubicBezTo>
                    <a:pt x="301" y="277"/>
                    <a:pt x="283" y="295"/>
                    <a:pt x="262" y="310"/>
                  </a:cubicBezTo>
                  <a:cubicBezTo>
                    <a:pt x="179" y="405"/>
                    <a:pt x="83" y="465"/>
                    <a:pt x="12" y="489"/>
                  </a:cubicBezTo>
                  <a:cubicBezTo>
                    <a:pt x="12" y="525"/>
                    <a:pt x="0" y="536"/>
                    <a:pt x="0" y="572"/>
                  </a:cubicBezTo>
                  <a:cubicBezTo>
                    <a:pt x="0" y="703"/>
                    <a:pt x="48" y="834"/>
                    <a:pt x="71" y="977"/>
                  </a:cubicBezTo>
                  <a:cubicBezTo>
                    <a:pt x="119" y="1108"/>
                    <a:pt x="167" y="1215"/>
                    <a:pt x="202" y="1287"/>
                  </a:cubicBezTo>
                  <a:cubicBezTo>
                    <a:pt x="238" y="1298"/>
                    <a:pt x="286" y="1310"/>
                    <a:pt x="310" y="1334"/>
                  </a:cubicBezTo>
                  <a:cubicBezTo>
                    <a:pt x="357" y="1298"/>
                    <a:pt x="405" y="1275"/>
                    <a:pt x="464" y="1239"/>
                  </a:cubicBezTo>
                  <a:cubicBezTo>
                    <a:pt x="441" y="1167"/>
                    <a:pt x="405" y="1060"/>
                    <a:pt x="357" y="906"/>
                  </a:cubicBezTo>
                  <a:cubicBezTo>
                    <a:pt x="286" y="655"/>
                    <a:pt x="238" y="417"/>
                    <a:pt x="310" y="274"/>
                  </a:cubicBezTo>
                  <a:cubicBezTo>
                    <a:pt x="312" y="269"/>
                    <a:pt x="315" y="263"/>
                    <a:pt x="317" y="258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546225" y="3701250"/>
              <a:ext cx="250950" cy="132400"/>
            </a:xfrm>
            <a:custGeom>
              <a:avLst/>
              <a:gdLst/>
              <a:ahLst/>
              <a:cxnLst/>
              <a:rect l="l" t="t" r="r" b="b"/>
              <a:pathLst>
                <a:path w="10038" h="5296" extrusionOk="0">
                  <a:moveTo>
                    <a:pt x="7591" y="0"/>
                  </a:moveTo>
                  <a:cubicBezTo>
                    <a:pt x="7557" y="0"/>
                    <a:pt x="7519" y="3"/>
                    <a:pt x="7477" y="10"/>
                  </a:cubicBezTo>
                  <a:cubicBezTo>
                    <a:pt x="7406" y="22"/>
                    <a:pt x="7323" y="57"/>
                    <a:pt x="7239" y="117"/>
                  </a:cubicBezTo>
                  <a:cubicBezTo>
                    <a:pt x="7168" y="164"/>
                    <a:pt x="7061" y="236"/>
                    <a:pt x="7025" y="355"/>
                  </a:cubicBezTo>
                  <a:cubicBezTo>
                    <a:pt x="6977" y="474"/>
                    <a:pt x="7001" y="557"/>
                    <a:pt x="7025" y="605"/>
                  </a:cubicBezTo>
                  <a:cubicBezTo>
                    <a:pt x="7025" y="617"/>
                    <a:pt x="7037" y="641"/>
                    <a:pt x="7037" y="653"/>
                  </a:cubicBezTo>
                  <a:cubicBezTo>
                    <a:pt x="6751" y="653"/>
                    <a:pt x="6549" y="760"/>
                    <a:pt x="6572" y="795"/>
                  </a:cubicBezTo>
                  <a:cubicBezTo>
                    <a:pt x="6608" y="903"/>
                    <a:pt x="6989" y="843"/>
                    <a:pt x="7287" y="950"/>
                  </a:cubicBezTo>
                  <a:cubicBezTo>
                    <a:pt x="7346" y="962"/>
                    <a:pt x="7382" y="998"/>
                    <a:pt x="7406" y="1010"/>
                  </a:cubicBezTo>
                  <a:cubicBezTo>
                    <a:pt x="7203" y="1129"/>
                    <a:pt x="7144" y="1272"/>
                    <a:pt x="7144" y="1367"/>
                  </a:cubicBezTo>
                  <a:cubicBezTo>
                    <a:pt x="7049" y="1379"/>
                    <a:pt x="6965" y="1391"/>
                    <a:pt x="6870" y="1426"/>
                  </a:cubicBezTo>
                  <a:cubicBezTo>
                    <a:pt x="6846" y="1379"/>
                    <a:pt x="6811" y="1331"/>
                    <a:pt x="6751" y="1295"/>
                  </a:cubicBezTo>
                  <a:cubicBezTo>
                    <a:pt x="6620" y="1188"/>
                    <a:pt x="6441" y="1188"/>
                    <a:pt x="6334" y="1188"/>
                  </a:cubicBezTo>
                  <a:cubicBezTo>
                    <a:pt x="6227" y="1200"/>
                    <a:pt x="6156" y="1236"/>
                    <a:pt x="6156" y="1260"/>
                  </a:cubicBezTo>
                  <a:cubicBezTo>
                    <a:pt x="6144" y="1367"/>
                    <a:pt x="6441" y="1391"/>
                    <a:pt x="6584" y="1498"/>
                  </a:cubicBezTo>
                  <a:cubicBezTo>
                    <a:pt x="6620" y="1510"/>
                    <a:pt x="6620" y="1534"/>
                    <a:pt x="6632" y="1546"/>
                  </a:cubicBezTo>
                  <a:cubicBezTo>
                    <a:pt x="6584" y="1569"/>
                    <a:pt x="6549" y="1605"/>
                    <a:pt x="6501" y="1653"/>
                  </a:cubicBezTo>
                  <a:cubicBezTo>
                    <a:pt x="6382" y="1688"/>
                    <a:pt x="6251" y="1748"/>
                    <a:pt x="6132" y="1831"/>
                  </a:cubicBezTo>
                  <a:cubicBezTo>
                    <a:pt x="6037" y="1891"/>
                    <a:pt x="5989" y="1927"/>
                    <a:pt x="5929" y="2010"/>
                  </a:cubicBezTo>
                  <a:cubicBezTo>
                    <a:pt x="5918" y="1986"/>
                    <a:pt x="5906" y="1962"/>
                    <a:pt x="5870" y="1950"/>
                  </a:cubicBezTo>
                  <a:cubicBezTo>
                    <a:pt x="5787" y="1891"/>
                    <a:pt x="5679" y="1843"/>
                    <a:pt x="5572" y="1843"/>
                  </a:cubicBezTo>
                  <a:cubicBezTo>
                    <a:pt x="5429" y="1843"/>
                    <a:pt x="5334" y="1891"/>
                    <a:pt x="5275" y="1927"/>
                  </a:cubicBezTo>
                  <a:cubicBezTo>
                    <a:pt x="5191" y="1950"/>
                    <a:pt x="5084" y="1974"/>
                    <a:pt x="5013" y="2034"/>
                  </a:cubicBezTo>
                  <a:cubicBezTo>
                    <a:pt x="4965" y="2069"/>
                    <a:pt x="4953" y="2081"/>
                    <a:pt x="4917" y="2105"/>
                  </a:cubicBezTo>
                  <a:lnTo>
                    <a:pt x="4858" y="2105"/>
                  </a:lnTo>
                  <a:cubicBezTo>
                    <a:pt x="4727" y="2129"/>
                    <a:pt x="4608" y="2200"/>
                    <a:pt x="4489" y="2272"/>
                  </a:cubicBezTo>
                  <a:cubicBezTo>
                    <a:pt x="4429" y="2319"/>
                    <a:pt x="4405" y="2379"/>
                    <a:pt x="4382" y="2438"/>
                  </a:cubicBezTo>
                  <a:cubicBezTo>
                    <a:pt x="4346" y="2450"/>
                    <a:pt x="4298" y="2486"/>
                    <a:pt x="4251" y="2510"/>
                  </a:cubicBezTo>
                  <a:cubicBezTo>
                    <a:pt x="4182" y="2482"/>
                    <a:pt x="4106" y="2470"/>
                    <a:pt x="4028" y="2470"/>
                  </a:cubicBezTo>
                  <a:cubicBezTo>
                    <a:pt x="3877" y="2470"/>
                    <a:pt x="3718" y="2514"/>
                    <a:pt x="3584" y="2569"/>
                  </a:cubicBezTo>
                  <a:cubicBezTo>
                    <a:pt x="3477" y="2617"/>
                    <a:pt x="3405" y="2677"/>
                    <a:pt x="3358" y="2724"/>
                  </a:cubicBezTo>
                  <a:cubicBezTo>
                    <a:pt x="3334" y="2748"/>
                    <a:pt x="3286" y="2819"/>
                    <a:pt x="3286" y="2867"/>
                  </a:cubicBezTo>
                  <a:lnTo>
                    <a:pt x="3239" y="2867"/>
                  </a:lnTo>
                  <a:cubicBezTo>
                    <a:pt x="3155" y="2867"/>
                    <a:pt x="3048" y="2915"/>
                    <a:pt x="2953" y="2974"/>
                  </a:cubicBezTo>
                  <a:cubicBezTo>
                    <a:pt x="2881" y="3034"/>
                    <a:pt x="2822" y="3105"/>
                    <a:pt x="2810" y="3200"/>
                  </a:cubicBezTo>
                  <a:cubicBezTo>
                    <a:pt x="2765" y="3178"/>
                    <a:pt x="2715" y="3170"/>
                    <a:pt x="2669" y="3170"/>
                  </a:cubicBezTo>
                  <a:cubicBezTo>
                    <a:pt x="2642" y="3170"/>
                    <a:pt x="2618" y="3172"/>
                    <a:pt x="2596" y="3177"/>
                  </a:cubicBezTo>
                  <a:cubicBezTo>
                    <a:pt x="2536" y="3200"/>
                    <a:pt x="2500" y="3212"/>
                    <a:pt x="2465" y="3224"/>
                  </a:cubicBezTo>
                  <a:cubicBezTo>
                    <a:pt x="2453" y="3200"/>
                    <a:pt x="2441" y="3165"/>
                    <a:pt x="2417" y="3153"/>
                  </a:cubicBezTo>
                  <a:cubicBezTo>
                    <a:pt x="2358" y="3058"/>
                    <a:pt x="2215" y="2986"/>
                    <a:pt x="2060" y="2986"/>
                  </a:cubicBezTo>
                  <a:cubicBezTo>
                    <a:pt x="1989" y="2986"/>
                    <a:pt x="1905" y="2998"/>
                    <a:pt x="1822" y="3046"/>
                  </a:cubicBezTo>
                  <a:cubicBezTo>
                    <a:pt x="1822" y="3046"/>
                    <a:pt x="1810" y="3058"/>
                    <a:pt x="1798" y="3058"/>
                  </a:cubicBezTo>
                  <a:cubicBezTo>
                    <a:pt x="1786" y="3058"/>
                    <a:pt x="1786" y="3046"/>
                    <a:pt x="1762" y="3046"/>
                  </a:cubicBezTo>
                  <a:cubicBezTo>
                    <a:pt x="1725" y="3038"/>
                    <a:pt x="1693" y="3036"/>
                    <a:pt x="1664" y="3036"/>
                  </a:cubicBezTo>
                  <a:cubicBezTo>
                    <a:pt x="1600" y="3036"/>
                    <a:pt x="1553" y="3049"/>
                    <a:pt x="1512" y="3058"/>
                  </a:cubicBezTo>
                  <a:cubicBezTo>
                    <a:pt x="1322" y="3117"/>
                    <a:pt x="1203" y="3260"/>
                    <a:pt x="1167" y="3379"/>
                  </a:cubicBezTo>
                  <a:cubicBezTo>
                    <a:pt x="1155" y="3439"/>
                    <a:pt x="1155" y="3498"/>
                    <a:pt x="1155" y="3534"/>
                  </a:cubicBezTo>
                  <a:cubicBezTo>
                    <a:pt x="1143" y="3534"/>
                    <a:pt x="1143" y="3558"/>
                    <a:pt x="1131" y="3558"/>
                  </a:cubicBezTo>
                  <a:cubicBezTo>
                    <a:pt x="1084" y="3510"/>
                    <a:pt x="1036" y="3462"/>
                    <a:pt x="953" y="3439"/>
                  </a:cubicBezTo>
                  <a:cubicBezTo>
                    <a:pt x="920" y="3428"/>
                    <a:pt x="886" y="3423"/>
                    <a:pt x="853" y="3423"/>
                  </a:cubicBezTo>
                  <a:cubicBezTo>
                    <a:pt x="778" y="3423"/>
                    <a:pt x="705" y="3446"/>
                    <a:pt x="655" y="3462"/>
                  </a:cubicBezTo>
                  <a:cubicBezTo>
                    <a:pt x="560" y="3498"/>
                    <a:pt x="476" y="3558"/>
                    <a:pt x="393" y="3641"/>
                  </a:cubicBezTo>
                  <a:cubicBezTo>
                    <a:pt x="369" y="3689"/>
                    <a:pt x="322" y="3748"/>
                    <a:pt x="322" y="3820"/>
                  </a:cubicBezTo>
                  <a:lnTo>
                    <a:pt x="322" y="3843"/>
                  </a:lnTo>
                  <a:lnTo>
                    <a:pt x="310" y="3843"/>
                  </a:lnTo>
                  <a:lnTo>
                    <a:pt x="238" y="3867"/>
                  </a:lnTo>
                  <a:cubicBezTo>
                    <a:pt x="179" y="3903"/>
                    <a:pt x="131" y="3939"/>
                    <a:pt x="84" y="3986"/>
                  </a:cubicBezTo>
                  <a:cubicBezTo>
                    <a:pt x="0" y="4093"/>
                    <a:pt x="0" y="4213"/>
                    <a:pt x="12" y="4296"/>
                  </a:cubicBezTo>
                  <a:cubicBezTo>
                    <a:pt x="24" y="4391"/>
                    <a:pt x="60" y="4451"/>
                    <a:pt x="84" y="4498"/>
                  </a:cubicBezTo>
                  <a:cubicBezTo>
                    <a:pt x="143" y="4594"/>
                    <a:pt x="203" y="4641"/>
                    <a:pt x="250" y="4677"/>
                  </a:cubicBezTo>
                  <a:lnTo>
                    <a:pt x="262" y="4677"/>
                  </a:lnTo>
                  <a:cubicBezTo>
                    <a:pt x="238" y="4736"/>
                    <a:pt x="203" y="4808"/>
                    <a:pt x="214" y="4891"/>
                  </a:cubicBezTo>
                  <a:cubicBezTo>
                    <a:pt x="214" y="4939"/>
                    <a:pt x="238" y="4986"/>
                    <a:pt x="262" y="5010"/>
                  </a:cubicBezTo>
                  <a:cubicBezTo>
                    <a:pt x="310" y="5070"/>
                    <a:pt x="334" y="5129"/>
                    <a:pt x="369" y="5213"/>
                  </a:cubicBezTo>
                  <a:cubicBezTo>
                    <a:pt x="381" y="5236"/>
                    <a:pt x="381" y="5260"/>
                    <a:pt x="381" y="5296"/>
                  </a:cubicBezTo>
                  <a:cubicBezTo>
                    <a:pt x="417" y="5177"/>
                    <a:pt x="536" y="5094"/>
                    <a:pt x="619" y="5058"/>
                  </a:cubicBezTo>
                  <a:cubicBezTo>
                    <a:pt x="631" y="5153"/>
                    <a:pt x="667" y="5213"/>
                    <a:pt x="691" y="5225"/>
                  </a:cubicBezTo>
                  <a:cubicBezTo>
                    <a:pt x="709" y="5234"/>
                    <a:pt x="725" y="5238"/>
                    <a:pt x="741" y="5238"/>
                  </a:cubicBezTo>
                  <a:cubicBezTo>
                    <a:pt x="766" y="5238"/>
                    <a:pt x="788" y="5227"/>
                    <a:pt x="810" y="5213"/>
                  </a:cubicBezTo>
                  <a:cubicBezTo>
                    <a:pt x="846" y="5189"/>
                    <a:pt x="869" y="5165"/>
                    <a:pt x="893" y="5129"/>
                  </a:cubicBezTo>
                  <a:cubicBezTo>
                    <a:pt x="905" y="5105"/>
                    <a:pt x="893" y="5058"/>
                    <a:pt x="917" y="4975"/>
                  </a:cubicBezTo>
                  <a:cubicBezTo>
                    <a:pt x="965" y="4772"/>
                    <a:pt x="1310" y="4689"/>
                    <a:pt x="1286" y="4617"/>
                  </a:cubicBezTo>
                  <a:cubicBezTo>
                    <a:pt x="1277" y="4580"/>
                    <a:pt x="1224" y="4550"/>
                    <a:pt x="1133" y="4550"/>
                  </a:cubicBezTo>
                  <a:cubicBezTo>
                    <a:pt x="1108" y="4550"/>
                    <a:pt x="1079" y="4553"/>
                    <a:pt x="1048" y="4558"/>
                  </a:cubicBezTo>
                  <a:cubicBezTo>
                    <a:pt x="929" y="4570"/>
                    <a:pt x="738" y="4677"/>
                    <a:pt x="667" y="4855"/>
                  </a:cubicBezTo>
                  <a:cubicBezTo>
                    <a:pt x="655" y="4855"/>
                    <a:pt x="655" y="4855"/>
                    <a:pt x="631" y="4832"/>
                  </a:cubicBezTo>
                  <a:cubicBezTo>
                    <a:pt x="572" y="4832"/>
                    <a:pt x="536" y="4832"/>
                    <a:pt x="476" y="4855"/>
                  </a:cubicBezTo>
                  <a:lnTo>
                    <a:pt x="476" y="4832"/>
                  </a:lnTo>
                  <a:cubicBezTo>
                    <a:pt x="453" y="4736"/>
                    <a:pt x="500" y="4617"/>
                    <a:pt x="476" y="4558"/>
                  </a:cubicBezTo>
                  <a:cubicBezTo>
                    <a:pt x="453" y="4522"/>
                    <a:pt x="429" y="4522"/>
                    <a:pt x="381" y="4522"/>
                  </a:cubicBezTo>
                  <a:cubicBezTo>
                    <a:pt x="369" y="4474"/>
                    <a:pt x="334" y="4439"/>
                    <a:pt x="310" y="4355"/>
                  </a:cubicBezTo>
                  <a:cubicBezTo>
                    <a:pt x="274" y="4284"/>
                    <a:pt x="250" y="4165"/>
                    <a:pt x="298" y="4105"/>
                  </a:cubicBezTo>
                  <a:lnTo>
                    <a:pt x="357" y="4058"/>
                  </a:lnTo>
                  <a:lnTo>
                    <a:pt x="393" y="4046"/>
                  </a:lnTo>
                  <a:lnTo>
                    <a:pt x="512" y="3998"/>
                  </a:lnTo>
                  <a:cubicBezTo>
                    <a:pt x="595" y="3962"/>
                    <a:pt x="595" y="3855"/>
                    <a:pt x="595" y="3808"/>
                  </a:cubicBezTo>
                  <a:lnTo>
                    <a:pt x="607" y="3760"/>
                  </a:lnTo>
                  <a:cubicBezTo>
                    <a:pt x="663" y="3683"/>
                    <a:pt x="810" y="3616"/>
                    <a:pt x="878" y="3616"/>
                  </a:cubicBezTo>
                  <a:cubicBezTo>
                    <a:pt x="884" y="3616"/>
                    <a:pt x="889" y="3616"/>
                    <a:pt x="893" y="3617"/>
                  </a:cubicBezTo>
                  <a:cubicBezTo>
                    <a:pt x="917" y="3617"/>
                    <a:pt x="929" y="3629"/>
                    <a:pt x="965" y="3641"/>
                  </a:cubicBezTo>
                  <a:cubicBezTo>
                    <a:pt x="869" y="3736"/>
                    <a:pt x="869" y="3820"/>
                    <a:pt x="893" y="3855"/>
                  </a:cubicBezTo>
                  <a:cubicBezTo>
                    <a:pt x="905" y="3903"/>
                    <a:pt x="953" y="3903"/>
                    <a:pt x="976" y="3903"/>
                  </a:cubicBezTo>
                  <a:cubicBezTo>
                    <a:pt x="993" y="3906"/>
                    <a:pt x="1008" y="3907"/>
                    <a:pt x="1022" y="3907"/>
                  </a:cubicBezTo>
                  <a:cubicBezTo>
                    <a:pt x="1066" y="3907"/>
                    <a:pt x="1098" y="3892"/>
                    <a:pt x="1143" y="3855"/>
                  </a:cubicBezTo>
                  <a:lnTo>
                    <a:pt x="1155" y="3867"/>
                  </a:lnTo>
                  <a:cubicBezTo>
                    <a:pt x="1167" y="3867"/>
                    <a:pt x="1191" y="3843"/>
                    <a:pt x="1191" y="3796"/>
                  </a:cubicBezTo>
                  <a:lnTo>
                    <a:pt x="1203" y="3784"/>
                  </a:lnTo>
                  <a:cubicBezTo>
                    <a:pt x="1286" y="3701"/>
                    <a:pt x="1429" y="3689"/>
                    <a:pt x="1453" y="3629"/>
                  </a:cubicBezTo>
                  <a:cubicBezTo>
                    <a:pt x="1465" y="3581"/>
                    <a:pt x="1441" y="3546"/>
                    <a:pt x="1369" y="3522"/>
                  </a:cubicBezTo>
                  <a:cubicBezTo>
                    <a:pt x="1381" y="3462"/>
                    <a:pt x="1393" y="3379"/>
                    <a:pt x="1584" y="3308"/>
                  </a:cubicBezTo>
                  <a:cubicBezTo>
                    <a:pt x="1619" y="3284"/>
                    <a:pt x="1631" y="3284"/>
                    <a:pt x="1643" y="3284"/>
                  </a:cubicBezTo>
                  <a:lnTo>
                    <a:pt x="1869" y="3367"/>
                  </a:lnTo>
                  <a:cubicBezTo>
                    <a:pt x="1881" y="3331"/>
                    <a:pt x="1905" y="3308"/>
                    <a:pt x="1905" y="3272"/>
                  </a:cubicBezTo>
                  <a:cubicBezTo>
                    <a:pt x="1905" y="3260"/>
                    <a:pt x="1917" y="3260"/>
                    <a:pt x="1929" y="3248"/>
                  </a:cubicBezTo>
                  <a:cubicBezTo>
                    <a:pt x="1965" y="3224"/>
                    <a:pt x="2000" y="3212"/>
                    <a:pt x="2036" y="3200"/>
                  </a:cubicBezTo>
                  <a:cubicBezTo>
                    <a:pt x="2050" y="3198"/>
                    <a:pt x="2064" y="3197"/>
                    <a:pt x="2077" y="3197"/>
                  </a:cubicBezTo>
                  <a:cubicBezTo>
                    <a:pt x="2140" y="3197"/>
                    <a:pt x="2189" y="3221"/>
                    <a:pt x="2239" y="3260"/>
                  </a:cubicBezTo>
                  <a:cubicBezTo>
                    <a:pt x="2274" y="3272"/>
                    <a:pt x="2286" y="3284"/>
                    <a:pt x="2298" y="3320"/>
                  </a:cubicBezTo>
                  <a:lnTo>
                    <a:pt x="2286" y="3331"/>
                  </a:lnTo>
                  <a:cubicBezTo>
                    <a:pt x="2262" y="3379"/>
                    <a:pt x="2286" y="3391"/>
                    <a:pt x="2298" y="3439"/>
                  </a:cubicBezTo>
                  <a:cubicBezTo>
                    <a:pt x="2325" y="3472"/>
                    <a:pt x="2352" y="3495"/>
                    <a:pt x="2411" y="3495"/>
                  </a:cubicBezTo>
                  <a:cubicBezTo>
                    <a:pt x="2457" y="3495"/>
                    <a:pt x="2521" y="3481"/>
                    <a:pt x="2620" y="3451"/>
                  </a:cubicBezTo>
                  <a:cubicBezTo>
                    <a:pt x="2637" y="3451"/>
                    <a:pt x="2652" y="3448"/>
                    <a:pt x="2667" y="3448"/>
                  </a:cubicBezTo>
                  <a:cubicBezTo>
                    <a:pt x="2682" y="3448"/>
                    <a:pt x="2697" y="3451"/>
                    <a:pt x="2715" y="3462"/>
                  </a:cubicBezTo>
                  <a:cubicBezTo>
                    <a:pt x="2751" y="3486"/>
                    <a:pt x="2798" y="3522"/>
                    <a:pt x="2822" y="3558"/>
                  </a:cubicBezTo>
                  <a:cubicBezTo>
                    <a:pt x="2834" y="3581"/>
                    <a:pt x="2858" y="3605"/>
                    <a:pt x="2870" y="3617"/>
                  </a:cubicBezTo>
                  <a:lnTo>
                    <a:pt x="2881" y="3617"/>
                  </a:lnTo>
                  <a:cubicBezTo>
                    <a:pt x="2881" y="3617"/>
                    <a:pt x="2870" y="3617"/>
                    <a:pt x="2870" y="3629"/>
                  </a:cubicBezTo>
                  <a:cubicBezTo>
                    <a:pt x="2810" y="3665"/>
                    <a:pt x="2762" y="3701"/>
                    <a:pt x="2751" y="3748"/>
                  </a:cubicBezTo>
                  <a:cubicBezTo>
                    <a:pt x="2739" y="3843"/>
                    <a:pt x="2774" y="3843"/>
                    <a:pt x="2822" y="3855"/>
                  </a:cubicBezTo>
                  <a:cubicBezTo>
                    <a:pt x="2846" y="3861"/>
                    <a:pt x="2864" y="3861"/>
                    <a:pt x="2880" y="3861"/>
                  </a:cubicBezTo>
                  <a:cubicBezTo>
                    <a:pt x="2896" y="3861"/>
                    <a:pt x="2911" y="3861"/>
                    <a:pt x="2929" y="3867"/>
                  </a:cubicBezTo>
                  <a:cubicBezTo>
                    <a:pt x="2941" y="3867"/>
                    <a:pt x="2953" y="3867"/>
                    <a:pt x="3001" y="3855"/>
                  </a:cubicBezTo>
                  <a:cubicBezTo>
                    <a:pt x="3072" y="3820"/>
                    <a:pt x="3132" y="3808"/>
                    <a:pt x="3191" y="3796"/>
                  </a:cubicBezTo>
                  <a:cubicBezTo>
                    <a:pt x="3370" y="3736"/>
                    <a:pt x="3548" y="3689"/>
                    <a:pt x="3667" y="3689"/>
                  </a:cubicBezTo>
                  <a:cubicBezTo>
                    <a:pt x="3681" y="3687"/>
                    <a:pt x="3695" y="3687"/>
                    <a:pt x="3708" y="3687"/>
                  </a:cubicBezTo>
                  <a:cubicBezTo>
                    <a:pt x="3776" y="3687"/>
                    <a:pt x="3833" y="3702"/>
                    <a:pt x="3869" y="3702"/>
                  </a:cubicBezTo>
                  <a:cubicBezTo>
                    <a:pt x="3886" y="3702"/>
                    <a:pt x="3899" y="3699"/>
                    <a:pt x="3905" y="3689"/>
                  </a:cubicBezTo>
                  <a:cubicBezTo>
                    <a:pt x="3953" y="3665"/>
                    <a:pt x="3894" y="3522"/>
                    <a:pt x="3703" y="3486"/>
                  </a:cubicBezTo>
                  <a:cubicBezTo>
                    <a:pt x="3652" y="3473"/>
                    <a:pt x="3597" y="3467"/>
                    <a:pt x="3540" y="3467"/>
                  </a:cubicBezTo>
                  <a:cubicBezTo>
                    <a:pt x="3398" y="3467"/>
                    <a:pt x="3244" y="3503"/>
                    <a:pt x="3108" y="3546"/>
                  </a:cubicBezTo>
                  <a:cubicBezTo>
                    <a:pt x="3096" y="3546"/>
                    <a:pt x="3096" y="3546"/>
                    <a:pt x="3072" y="3558"/>
                  </a:cubicBezTo>
                  <a:cubicBezTo>
                    <a:pt x="3096" y="3510"/>
                    <a:pt x="3060" y="3427"/>
                    <a:pt x="3060" y="3320"/>
                  </a:cubicBezTo>
                  <a:cubicBezTo>
                    <a:pt x="3060" y="3212"/>
                    <a:pt x="3155" y="3129"/>
                    <a:pt x="3274" y="3081"/>
                  </a:cubicBezTo>
                  <a:cubicBezTo>
                    <a:pt x="3370" y="3034"/>
                    <a:pt x="3477" y="3022"/>
                    <a:pt x="3477" y="2974"/>
                  </a:cubicBezTo>
                  <a:cubicBezTo>
                    <a:pt x="3477" y="2962"/>
                    <a:pt x="3477" y="2962"/>
                    <a:pt x="3465" y="2950"/>
                  </a:cubicBezTo>
                  <a:cubicBezTo>
                    <a:pt x="3477" y="2950"/>
                    <a:pt x="3477" y="2950"/>
                    <a:pt x="3524" y="2927"/>
                  </a:cubicBezTo>
                  <a:cubicBezTo>
                    <a:pt x="3572" y="2903"/>
                    <a:pt x="3632" y="2867"/>
                    <a:pt x="3703" y="2831"/>
                  </a:cubicBezTo>
                  <a:cubicBezTo>
                    <a:pt x="3834" y="2772"/>
                    <a:pt x="3989" y="2724"/>
                    <a:pt x="4084" y="2712"/>
                  </a:cubicBezTo>
                  <a:lnTo>
                    <a:pt x="4084" y="2712"/>
                  </a:lnTo>
                  <a:cubicBezTo>
                    <a:pt x="4072" y="2736"/>
                    <a:pt x="4072" y="2772"/>
                    <a:pt x="4084" y="2784"/>
                  </a:cubicBezTo>
                  <a:cubicBezTo>
                    <a:pt x="4108" y="2831"/>
                    <a:pt x="4132" y="2831"/>
                    <a:pt x="4179" y="2843"/>
                  </a:cubicBezTo>
                  <a:cubicBezTo>
                    <a:pt x="4201" y="2847"/>
                    <a:pt x="4220" y="2850"/>
                    <a:pt x="4237" y="2850"/>
                  </a:cubicBezTo>
                  <a:cubicBezTo>
                    <a:pt x="4275" y="2850"/>
                    <a:pt x="4305" y="2837"/>
                    <a:pt x="4346" y="2796"/>
                  </a:cubicBezTo>
                  <a:lnTo>
                    <a:pt x="4358" y="2796"/>
                  </a:lnTo>
                  <a:cubicBezTo>
                    <a:pt x="4370" y="2796"/>
                    <a:pt x="4382" y="2772"/>
                    <a:pt x="4405" y="2736"/>
                  </a:cubicBezTo>
                  <a:cubicBezTo>
                    <a:pt x="4501" y="2653"/>
                    <a:pt x="4679" y="2546"/>
                    <a:pt x="4679" y="2474"/>
                  </a:cubicBezTo>
                  <a:cubicBezTo>
                    <a:pt x="4763" y="2415"/>
                    <a:pt x="4834" y="2355"/>
                    <a:pt x="4894" y="2308"/>
                  </a:cubicBezTo>
                  <a:cubicBezTo>
                    <a:pt x="4902" y="2311"/>
                    <a:pt x="4911" y="2313"/>
                    <a:pt x="4921" y="2313"/>
                  </a:cubicBezTo>
                  <a:cubicBezTo>
                    <a:pt x="4940" y="2313"/>
                    <a:pt x="4961" y="2308"/>
                    <a:pt x="4977" y="2308"/>
                  </a:cubicBezTo>
                  <a:lnTo>
                    <a:pt x="5072" y="2308"/>
                  </a:lnTo>
                  <a:cubicBezTo>
                    <a:pt x="5084" y="2308"/>
                    <a:pt x="5132" y="2272"/>
                    <a:pt x="5156" y="2248"/>
                  </a:cubicBezTo>
                  <a:cubicBezTo>
                    <a:pt x="5239" y="2188"/>
                    <a:pt x="5310" y="2153"/>
                    <a:pt x="5382" y="2141"/>
                  </a:cubicBezTo>
                  <a:cubicBezTo>
                    <a:pt x="5441" y="2129"/>
                    <a:pt x="5489" y="2129"/>
                    <a:pt x="5513" y="2117"/>
                  </a:cubicBezTo>
                  <a:lnTo>
                    <a:pt x="5548" y="2117"/>
                  </a:lnTo>
                  <a:cubicBezTo>
                    <a:pt x="5656" y="2117"/>
                    <a:pt x="5727" y="2153"/>
                    <a:pt x="5810" y="2212"/>
                  </a:cubicBezTo>
                  <a:cubicBezTo>
                    <a:pt x="5787" y="2236"/>
                    <a:pt x="5751" y="2248"/>
                    <a:pt x="5739" y="2260"/>
                  </a:cubicBezTo>
                  <a:cubicBezTo>
                    <a:pt x="5679" y="2308"/>
                    <a:pt x="5656" y="2379"/>
                    <a:pt x="5656" y="2427"/>
                  </a:cubicBezTo>
                  <a:cubicBezTo>
                    <a:pt x="5665" y="2491"/>
                    <a:pt x="5696" y="2499"/>
                    <a:pt x="5726" y="2499"/>
                  </a:cubicBezTo>
                  <a:cubicBezTo>
                    <a:pt x="5734" y="2499"/>
                    <a:pt x="5743" y="2498"/>
                    <a:pt x="5751" y="2498"/>
                  </a:cubicBezTo>
                  <a:cubicBezTo>
                    <a:pt x="5799" y="2498"/>
                    <a:pt x="5834" y="2486"/>
                    <a:pt x="5858" y="2474"/>
                  </a:cubicBezTo>
                  <a:lnTo>
                    <a:pt x="5906" y="2450"/>
                  </a:lnTo>
                  <a:cubicBezTo>
                    <a:pt x="5977" y="2427"/>
                    <a:pt x="6025" y="2415"/>
                    <a:pt x="6084" y="2379"/>
                  </a:cubicBezTo>
                  <a:cubicBezTo>
                    <a:pt x="6188" y="2342"/>
                    <a:pt x="6274" y="2323"/>
                    <a:pt x="6353" y="2323"/>
                  </a:cubicBezTo>
                  <a:cubicBezTo>
                    <a:pt x="6400" y="2323"/>
                    <a:pt x="6444" y="2330"/>
                    <a:pt x="6489" y="2343"/>
                  </a:cubicBezTo>
                  <a:cubicBezTo>
                    <a:pt x="6589" y="2383"/>
                    <a:pt x="6664" y="2432"/>
                    <a:pt x="6707" y="2432"/>
                  </a:cubicBezTo>
                  <a:cubicBezTo>
                    <a:pt x="6715" y="2432"/>
                    <a:pt x="6722" y="2430"/>
                    <a:pt x="6727" y="2427"/>
                  </a:cubicBezTo>
                  <a:cubicBezTo>
                    <a:pt x="6751" y="2391"/>
                    <a:pt x="6739" y="2284"/>
                    <a:pt x="6608" y="2188"/>
                  </a:cubicBezTo>
                  <a:cubicBezTo>
                    <a:pt x="6549" y="2129"/>
                    <a:pt x="6430" y="2081"/>
                    <a:pt x="6310" y="2069"/>
                  </a:cubicBezTo>
                  <a:lnTo>
                    <a:pt x="6215" y="2069"/>
                  </a:lnTo>
                  <a:cubicBezTo>
                    <a:pt x="6251" y="2046"/>
                    <a:pt x="6263" y="2034"/>
                    <a:pt x="6287" y="2010"/>
                  </a:cubicBezTo>
                  <a:cubicBezTo>
                    <a:pt x="6346" y="1962"/>
                    <a:pt x="6394" y="1938"/>
                    <a:pt x="6453" y="1903"/>
                  </a:cubicBezTo>
                  <a:cubicBezTo>
                    <a:pt x="6467" y="1906"/>
                    <a:pt x="6479" y="1908"/>
                    <a:pt x="6489" y="1908"/>
                  </a:cubicBezTo>
                  <a:cubicBezTo>
                    <a:pt x="6513" y="1908"/>
                    <a:pt x="6525" y="1899"/>
                    <a:pt x="6525" y="1891"/>
                  </a:cubicBezTo>
                  <a:lnTo>
                    <a:pt x="6608" y="1831"/>
                  </a:lnTo>
                  <a:lnTo>
                    <a:pt x="6632" y="1807"/>
                  </a:lnTo>
                  <a:cubicBezTo>
                    <a:pt x="6644" y="1796"/>
                    <a:pt x="6691" y="1784"/>
                    <a:pt x="6739" y="1748"/>
                  </a:cubicBezTo>
                  <a:cubicBezTo>
                    <a:pt x="6846" y="1712"/>
                    <a:pt x="6918" y="1712"/>
                    <a:pt x="6930" y="1676"/>
                  </a:cubicBezTo>
                  <a:lnTo>
                    <a:pt x="6930" y="1653"/>
                  </a:lnTo>
                  <a:cubicBezTo>
                    <a:pt x="7227" y="1510"/>
                    <a:pt x="7561" y="1498"/>
                    <a:pt x="7573" y="1438"/>
                  </a:cubicBezTo>
                  <a:cubicBezTo>
                    <a:pt x="7573" y="1391"/>
                    <a:pt x="7501" y="1367"/>
                    <a:pt x="7382" y="1331"/>
                  </a:cubicBezTo>
                  <a:cubicBezTo>
                    <a:pt x="7406" y="1295"/>
                    <a:pt x="7453" y="1248"/>
                    <a:pt x="7537" y="1188"/>
                  </a:cubicBezTo>
                  <a:cubicBezTo>
                    <a:pt x="7632" y="1141"/>
                    <a:pt x="7751" y="1117"/>
                    <a:pt x="7870" y="1081"/>
                  </a:cubicBezTo>
                  <a:cubicBezTo>
                    <a:pt x="7946" y="1064"/>
                    <a:pt x="8016" y="1047"/>
                    <a:pt x="8080" y="1047"/>
                  </a:cubicBezTo>
                  <a:cubicBezTo>
                    <a:pt x="8106" y="1047"/>
                    <a:pt x="8132" y="1050"/>
                    <a:pt x="8156" y="1057"/>
                  </a:cubicBezTo>
                  <a:lnTo>
                    <a:pt x="8168" y="1057"/>
                  </a:lnTo>
                  <a:cubicBezTo>
                    <a:pt x="8156" y="1081"/>
                    <a:pt x="8168" y="1117"/>
                    <a:pt x="8180" y="1129"/>
                  </a:cubicBezTo>
                  <a:cubicBezTo>
                    <a:pt x="8215" y="1153"/>
                    <a:pt x="8227" y="1176"/>
                    <a:pt x="8287" y="1176"/>
                  </a:cubicBezTo>
                  <a:cubicBezTo>
                    <a:pt x="8311" y="1176"/>
                    <a:pt x="8346" y="1153"/>
                    <a:pt x="8370" y="1153"/>
                  </a:cubicBezTo>
                  <a:cubicBezTo>
                    <a:pt x="8394" y="1176"/>
                    <a:pt x="8406" y="1176"/>
                    <a:pt x="8406" y="1176"/>
                  </a:cubicBezTo>
                  <a:cubicBezTo>
                    <a:pt x="8418" y="1176"/>
                    <a:pt x="8418" y="1153"/>
                    <a:pt x="8430" y="1141"/>
                  </a:cubicBezTo>
                  <a:cubicBezTo>
                    <a:pt x="8489" y="1129"/>
                    <a:pt x="8549" y="1117"/>
                    <a:pt x="8656" y="1093"/>
                  </a:cubicBezTo>
                  <a:cubicBezTo>
                    <a:pt x="8696" y="1081"/>
                    <a:pt x="8734" y="1076"/>
                    <a:pt x="8771" y="1076"/>
                  </a:cubicBezTo>
                  <a:cubicBezTo>
                    <a:pt x="8956" y="1076"/>
                    <a:pt x="9104" y="1208"/>
                    <a:pt x="9204" y="1307"/>
                  </a:cubicBezTo>
                  <a:cubicBezTo>
                    <a:pt x="9108" y="1331"/>
                    <a:pt x="9013" y="1367"/>
                    <a:pt x="8954" y="1415"/>
                  </a:cubicBezTo>
                  <a:cubicBezTo>
                    <a:pt x="8787" y="1498"/>
                    <a:pt x="8716" y="1593"/>
                    <a:pt x="8751" y="1617"/>
                  </a:cubicBezTo>
                  <a:cubicBezTo>
                    <a:pt x="8763" y="1628"/>
                    <a:pt x="8782" y="1633"/>
                    <a:pt x="8807" y="1633"/>
                  </a:cubicBezTo>
                  <a:cubicBezTo>
                    <a:pt x="8928" y="1633"/>
                    <a:pt x="9193" y="1529"/>
                    <a:pt x="9492" y="1529"/>
                  </a:cubicBezTo>
                  <a:cubicBezTo>
                    <a:pt x="9526" y="1529"/>
                    <a:pt x="9561" y="1530"/>
                    <a:pt x="9597" y="1534"/>
                  </a:cubicBezTo>
                  <a:cubicBezTo>
                    <a:pt x="9799" y="1546"/>
                    <a:pt x="9823" y="1557"/>
                    <a:pt x="9847" y="1569"/>
                  </a:cubicBezTo>
                  <a:cubicBezTo>
                    <a:pt x="9882" y="1593"/>
                    <a:pt x="9918" y="1593"/>
                    <a:pt x="9954" y="1593"/>
                  </a:cubicBezTo>
                  <a:cubicBezTo>
                    <a:pt x="9978" y="1593"/>
                    <a:pt x="10037" y="1593"/>
                    <a:pt x="10025" y="1498"/>
                  </a:cubicBezTo>
                  <a:cubicBezTo>
                    <a:pt x="10013" y="1450"/>
                    <a:pt x="9978" y="1391"/>
                    <a:pt x="9906" y="1355"/>
                  </a:cubicBezTo>
                  <a:cubicBezTo>
                    <a:pt x="9835" y="1307"/>
                    <a:pt x="9716" y="1272"/>
                    <a:pt x="9597" y="1272"/>
                  </a:cubicBezTo>
                  <a:cubicBezTo>
                    <a:pt x="9525" y="1272"/>
                    <a:pt x="9442" y="1272"/>
                    <a:pt x="9370" y="1295"/>
                  </a:cubicBezTo>
                  <a:cubicBezTo>
                    <a:pt x="9358" y="1248"/>
                    <a:pt x="9347" y="1188"/>
                    <a:pt x="9299" y="1129"/>
                  </a:cubicBezTo>
                  <a:cubicBezTo>
                    <a:pt x="9251" y="1057"/>
                    <a:pt x="9168" y="950"/>
                    <a:pt x="9025" y="891"/>
                  </a:cubicBezTo>
                  <a:cubicBezTo>
                    <a:pt x="8935" y="850"/>
                    <a:pt x="8827" y="837"/>
                    <a:pt x="8726" y="837"/>
                  </a:cubicBezTo>
                  <a:cubicBezTo>
                    <a:pt x="8681" y="837"/>
                    <a:pt x="8637" y="839"/>
                    <a:pt x="8596" y="843"/>
                  </a:cubicBezTo>
                  <a:cubicBezTo>
                    <a:pt x="8466" y="855"/>
                    <a:pt x="8370" y="903"/>
                    <a:pt x="8311" y="938"/>
                  </a:cubicBezTo>
                  <a:cubicBezTo>
                    <a:pt x="8287" y="914"/>
                    <a:pt x="8251" y="891"/>
                    <a:pt x="8215" y="879"/>
                  </a:cubicBezTo>
                  <a:cubicBezTo>
                    <a:pt x="8168" y="855"/>
                    <a:pt x="8108" y="843"/>
                    <a:pt x="8049" y="843"/>
                  </a:cubicBezTo>
                  <a:cubicBezTo>
                    <a:pt x="8073" y="819"/>
                    <a:pt x="8120" y="772"/>
                    <a:pt x="8180" y="724"/>
                  </a:cubicBezTo>
                  <a:cubicBezTo>
                    <a:pt x="8311" y="605"/>
                    <a:pt x="8489" y="533"/>
                    <a:pt x="8644" y="486"/>
                  </a:cubicBezTo>
                  <a:cubicBezTo>
                    <a:pt x="8787" y="438"/>
                    <a:pt x="9239" y="438"/>
                    <a:pt x="9251" y="403"/>
                  </a:cubicBezTo>
                  <a:cubicBezTo>
                    <a:pt x="9251" y="365"/>
                    <a:pt x="9251" y="214"/>
                    <a:pt x="8927" y="214"/>
                  </a:cubicBezTo>
                  <a:cubicBezTo>
                    <a:pt x="8844" y="214"/>
                    <a:pt x="8740" y="223"/>
                    <a:pt x="8608" y="248"/>
                  </a:cubicBezTo>
                  <a:cubicBezTo>
                    <a:pt x="8430" y="283"/>
                    <a:pt x="8180" y="379"/>
                    <a:pt x="7989" y="533"/>
                  </a:cubicBezTo>
                  <a:cubicBezTo>
                    <a:pt x="7823" y="664"/>
                    <a:pt x="7775" y="784"/>
                    <a:pt x="7763" y="879"/>
                  </a:cubicBezTo>
                  <a:cubicBezTo>
                    <a:pt x="7715" y="891"/>
                    <a:pt x="7680" y="891"/>
                    <a:pt x="7644" y="903"/>
                  </a:cubicBezTo>
                  <a:cubicBezTo>
                    <a:pt x="7620" y="831"/>
                    <a:pt x="7537" y="760"/>
                    <a:pt x="7394" y="700"/>
                  </a:cubicBezTo>
                  <a:cubicBezTo>
                    <a:pt x="7346" y="676"/>
                    <a:pt x="7299" y="664"/>
                    <a:pt x="7263" y="664"/>
                  </a:cubicBezTo>
                  <a:lnTo>
                    <a:pt x="7275" y="653"/>
                  </a:lnTo>
                  <a:cubicBezTo>
                    <a:pt x="7287" y="605"/>
                    <a:pt x="7263" y="522"/>
                    <a:pt x="7287" y="438"/>
                  </a:cubicBezTo>
                  <a:cubicBezTo>
                    <a:pt x="7323" y="367"/>
                    <a:pt x="7465" y="248"/>
                    <a:pt x="7573" y="188"/>
                  </a:cubicBezTo>
                  <a:cubicBezTo>
                    <a:pt x="7680" y="129"/>
                    <a:pt x="7763" y="81"/>
                    <a:pt x="7751" y="57"/>
                  </a:cubicBezTo>
                  <a:cubicBezTo>
                    <a:pt x="7742" y="22"/>
                    <a:pt x="7683" y="0"/>
                    <a:pt x="75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76000" y="3722575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458" y="0"/>
                  </a:moveTo>
                  <a:cubicBezTo>
                    <a:pt x="376" y="0"/>
                    <a:pt x="278" y="27"/>
                    <a:pt x="191" y="73"/>
                  </a:cubicBezTo>
                  <a:cubicBezTo>
                    <a:pt x="1" y="157"/>
                    <a:pt x="48" y="216"/>
                    <a:pt x="96" y="276"/>
                  </a:cubicBezTo>
                  <a:cubicBezTo>
                    <a:pt x="120" y="316"/>
                    <a:pt x="144" y="351"/>
                    <a:pt x="209" y="351"/>
                  </a:cubicBezTo>
                  <a:cubicBezTo>
                    <a:pt x="240" y="351"/>
                    <a:pt x="280" y="343"/>
                    <a:pt x="334" y="323"/>
                  </a:cubicBezTo>
                  <a:cubicBezTo>
                    <a:pt x="477" y="264"/>
                    <a:pt x="644" y="169"/>
                    <a:pt x="632" y="97"/>
                  </a:cubicBezTo>
                  <a:cubicBezTo>
                    <a:pt x="613" y="30"/>
                    <a:pt x="545" y="0"/>
                    <a:pt x="458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60850" y="3936100"/>
              <a:ext cx="18775" cy="7100"/>
            </a:xfrm>
            <a:custGeom>
              <a:avLst/>
              <a:gdLst/>
              <a:ahLst/>
              <a:cxnLst/>
              <a:rect l="l" t="t" r="r" b="b"/>
              <a:pathLst>
                <a:path w="751" h="284" extrusionOk="0">
                  <a:moveTo>
                    <a:pt x="406" y="0"/>
                  </a:moveTo>
                  <a:cubicBezTo>
                    <a:pt x="371" y="0"/>
                    <a:pt x="335" y="3"/>
                    <a:pt x="298" y="10"/>
                  </a:cubicBezTo>
                  <a:cubicBezTo>
                    <a:pt x="203" y="22"/>
                    <a:pt x="143" y="69"/>
                    <a:pt x="120" y="105"/>
                  </a:cubicBezTo>
                  <a:lnTo>
                    <a:pt x="1" y="248"/>
                  </a:lnTo>
                  <a:lnTo>
                    <a:pt x="96" y="260"/>
                  </a:lnTo>
                  <a:cubicBezTo>
                    <a:pt x="107" y="265"/>
                    <a:pt x="117" y="268"/>
                    <a:pt x="126" y="268"/>
                  </a:cubicBezTo>
                  <a:cubicBezTo>
                    <a:pt x="156" y="268"/>
                    <a:pt x="178" y="242"/>
                    <a:pt x="215" y="224"/>
                  </a:cubicBezTo>
                  <a:lnTo>
                    <a:pt x="263" y="176"/>
                  </a:lnTo>
                  <a:lnTo>
                    <a:pt x="239" y="283"/>
                  </a:lnTo>
                  <a:cubicBezTo>
                    <a:pt x="274" y="283"/>
                    <a:pt x="298" y="283"/>
                    <a:pt x="358" y="260"/>
                  </a:cubicBezTo>
                  <a:cubicBezTo>
                    <a:pt x="392" y="254"/>
                    <a:pt x="426" y="252"/>
                    <a:pt x="460" y="252"/>
                  </a:cubicBezTo>
                  <a:cubicBezTo>
                    <a:pt x="506" y="252"/>
                    <a:pt x="551" y="255"/>
                    <a:pt x="591" y="255"/>
                  </a:cubicBezTo>
                  <a:cubicBezTo>
                    <a:pt x="645" y="255"/>
                    <a:pt x="689" y="250"/>
                    <a:pt x="715" y="224"/>
                  </a:cubicBezTo>
                  <a:cubicBezTo>
                    <a:pt x="751" y="188"/>
                    <a:pt x="715" y="117"/>
                    <a:pt x="644" y="69"/>
                  </a:cubicBezTo>
                  <a:cubicBezTo>
                    <a:pt x="591" y="25"/>
                    <a:pt x="505" y="0"/>
                    <a:pt x="40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963225" y="3953600"/>
              <a:ext cx="5975" cy="6575"/>
            </a:xfrm>
            <a:custGeom>
              <a:avLst/>
              <a:gdLst/>
              <a:ahLst/>
              <a:cxnLst/>
              <a:rect l="l" t="t" r="r" b="b"/>
              <a:pathLst>
                <a:path w="239" h="263" extrusionOk="0">
                  <a:moveTo>
                    <a:pt x="72" y="0"/>
                  </a:moveTo>
                  <a:cubicBezTo>
                    <a:pt x="1" y="0"/>
                    <a:pt x="1" y="60"/>
                    <a:pt x="13" y="131"/>
                  </a:cubicBezTo>
                  <a:cubicBezTo>
                    <a:pt x="25" y="203"/>
                    <a:pt x="25" y="262"/>
                    <a:pt x="72" y="262"/>
                  </a:cubicBezTo>
                  <a:cubicBezTo>
                    <a:pt x="120" y="262"/>
                    <a:pt x="179" y="203"/>
                    <a:pt x="203" y="143"/>
                  </a:cubicBezTo>
                  <a:cubicBezTo>
                    <a:pt x="239" y="24"/>
                    <a:pt x="168" y="0"/>
                    <a:pt x="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43000" y="39568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238" y="0"/>
                  </a:moveTo>
                  <a:cubicBezTo>
                    <a:pt x="226" y="0"/>
                    <a:pt x="179" y="48"/>
                    <a:pt x="119" y="83"/>
                  </a:cubicBezTo>
                  <a:cubicBezTo>
                    <a:pt x="60" y="131"/>
                    <a:pt x="0" y="179"/>
                    <a:pt x="84" y="226"/>
                  </a:cubicBezTo>
                  <a:cubicBezTo>
                    <a:pt x="98" y="234"/>
                    <a:pt x="114" y="237"/>
                    <a:pt x="131" y="237"/>
                  </a:cubicBezTo>
                  <a:cubicBezTo>
                    <a:pt x="194" y="237"/>
                    <a:pt x="257" y="188"/>
                    <a:pt x="238" y="131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88825" y="3930000"/>
              <a:ext cx="8375" cy="6425"/>
            </a:xfrm>
            <a:custGeom>
              <a:avLst/>
              <a:gdLst/>
              <a:ahLst/>
              <a:cxnLst/>
              <a:rect l="l" t="t" r="r" b="b"/>
              <a:pathLst>
                <a:path w="335" h="257" extrusionOk="0">
                  <a:moveTo>
                    <a:pt x="214" y="0"/>
                  </a:moveTo>
                  <a:cubicBezTo>
                    <a:pt x="174" y="0"/>
                    <a:pt x="131" y="16"/>
                    <a:pt x="96" y="51"/>
                  </a:cubicBezTo>
                  <a:cubicBezTo>
                    <a:pt x="1" y="123"/>
                    <a:pt x="60" y="170"/>
                    <a:pt x="120" y="194"/>
                  </a:cubicBezTo>
                  <a:cubicBezTo>
                    <a:pt x="169" y="234"/>
                    <a:pt x="218" y="257"/>
                    <a:pt x="254" y="257"/>
                  </a:cubicBezTo>
                  <a:cubicBezTo>
                    <a:pt x="262" y="257"/>
                    <a:pt x="268" y="256"/>
                    <a:pt x="275" y="254"/>
                  </a:cubicBezTo>
                  <a:cubicBezTo>
                    <a:pt x="298" y="230"/>
                    <a:pt x="334" y="170"/>
                    <a:pt x="334" y="87"/>
                  </a:cubicBezTo>
                  <a:cubicBezTo>
                    <a:pt x="320" y="31"/>
                    <a:pt x="270" y="0"/>
                    <a:pt x="2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15625" y="3902800"/>
              <a:ext cx="19575" cy="7900"/>
            </a:xfrm>
            <a:custGeom>
              <a:avLst/>
              <a:gdLst/>
              <a:ahLst/>
              <a:cxnLst/>
              <a:rect l="l" t="t" r="r" b="b"/>
              <a:pathLst>
                <a:path w="783" h="316" extrusionOk="0">
                  <a:moveTo>
                    <a:pt x="488" y="1"/>
                  </a:moveTo>
                  <a:cubicBezTo>
                    <a:pt x="414" y="1"/>
                    <a:pt x="333" y="10"/>
                    <a:pt x="250" y="32"/>
                  </a:cubicBezTo>
                  <a:cubicBezTo>
                    <a:pt x="0" y="103"/>
                    <a:pt x="36" y="187"/>
                    <a:pt x="60" y="246"/>
                  </a:cubicBezTo>
                  <a:cubicBezTo>
                    <a:pt x="82" y="290"/>
                    <a:pt x="99" y="316"/>
                    <a:pt x="158" y="316"/>
                  </a:cubicBezTo>
                  <a:cubicBezTo>
                    <a:pt x="196" y="316"/>
                    <a:pt x="250" y="305"/>
                    <a:pt x="334" y="282"/>
                  </a:cubicBezTo>
                  <a:cubicBezTo>
                    <a:pt x="536" y="222"/>
                    <a:pt x="762" y="187"/>
                    <a:pt x="774" y="127"/>
                  </a:cubicBezTo>
                  <a:cubicBezTo>
                    <a:pt x="783" y="52"/>
                    <a:pt x="657" y="1"/>
                    <a:pt x="48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031700" y="3911750"/>
              <a:ext cx="12150" cy="6500"/>
            </a:xfrm>
            <a:custGeom>
              <a:avLst/>
              <a:gdLst/>
              <a:ahLst/>
              <a:cxnLst/>
              <a:rect l="l" t="t" r="r" b="b"/>
              <a:pathLst>
                <a:path w="486" h="260" extrusionOk="0">
                  <a:moveTo>
                    <a:pt x="262" y="0"/>
                  </a:moveTo>
                  <a:cubicBezTo>
                    <a:pt x="231" y="0"/>
                    <a:pt x="199" y="2"/>
                    <a:pt x="167" y="7"/>
                  </a:cubicBezTo>
                  <a:cubicBezTo>
                    <a:pt x="0" y="31"/>
                    <a:pt x="12" y="91"/>
                    <a:pt x="24" y="150"/>
                  </a:cubicBezTo>
                  <a:cubicBezTo>
                    <a:pt x="45" y="214"/>
                    <a:pt x="57" y="259"/>
                    <a:pt x="154" y="259"/>
                  </a:cubicBezTo>
                  <a:cubicBezTo>
                    <a:pt x="165" y="259"/>
                    <a:pt x="177" y="259"/>
                    <a:pt x="191" y="257"/>
                  </a:cubicBezTo>
                  <a:cubicBezTo>
                    <a:pt x="322" y="245"/>
                    <a:pt x="453" y="186"/>
                    <a:pt x="477" y="103"/>
                  </a:cubicBezTo>
                  <a:cubicBezTo>
                    <a:pt x="486" y="36"/>
                    <a:pt x="382" y="0"/>
                    <a:pt x="2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669750" y="3912450"/>
              <a:ext cx="7450" cy="14775"/>
            </a:xfrm>
            <a:custGeom>
              <a:avLst/>
              <a:gdLst/>
              <a:ahLst/>
              <a:cxnLst/>
              <a:rect l="l" t="t" r="r" b="b"/>
              <a:pathLst>
                <a:path w="298" h="591" extrusionOk="0">
                  <a:moveTo>
                    <a:pt x="197" y="1"/>
                  </a:moveTo>
                  <a:cubicBezTo>
                    <a:pt x="107" y="1"/>
                    <a:pt x="11" y="169"/>
                    <a:pt x="0" y="348"/>
                  </a:cubicBezTo>
                  <a:lnTo>
                    <a:pt x="0" y="384"/>
                  </a:lnTo>
                  <a:cubicBezTo>
                    <a:pt x="0" y="558"/>
                    <a:pt x="47" y="591"/>
                    <a:pt x="103" y="591"/>
                  </a:cubicBezTo>
                  <a:cubicBezTo>
                    <a:pt x="116" y="591"/>
                    <a:pt x="130" y="589"/>
                    <a:pt x="143" y="587"/>
                  </a:cubicBezTo>
                  <a:lnTo>
                    <a:pt x="179" y="587"/>
                  </a:lnTo>
                  <a:cubicBezTo>
                    <a:pt x="238" y="563"/>
                    <a:pt x="274" y="539"/>
                    <a:pt x="274" y="384"/>
                  </a:cubicBezTo>
                  <a:cubicBezTo>
                    <a:pt x="274" y="229"/>
                    <a:pt x="298" y="39"/>
                    <a:pt x="215" y="3"/>
                  </a:cubicBezTo>
                  <a:cubicBezTo>
                    <a:pt x="209" y="2"/>
                    <a:pt x="203" y="1"/>
                    <a:pt x="1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657850" y="3903225"/>
              <a:ext cx="9525" cy="14800"/>
            </a:xfrm>
            <a:custGeom>
              <a:avLst/>
              <a:gdLst/>
              <a:ahLst/>
              <a:cxnLst/>
              <a:rect l="l" t="t" r="r" b="b"/>
              <a:pathLst>
                <a:path w="381" h="592" extrusionOk="0">
                  <a:moveTo>
                    <a:pt x="121" y="1"/>
                  </a:moveTo>
                  <a:cubicBezTo>
                    <a:pt x="72" y="1"/>
                    <a:pt x="34" y="37"/>
                    <a:pt x="24" y="110"/>
                  </a:cubicBezTo>
                  <a:cubicBezTo>
                    <a:pt x="0" y="194"/>
                    <a:pt x="0" y="313"/>
                    <a:pt x="60" y="432"/>
                  </a:cubicBezTo>
                  <a:cubicBezTo>
                    <a:pt x="114" y="555"/>
                    <a:pt x="165" y="591"/>
                    <a:pt x="209" y="591"/>
                  </a:cubicBezTo>
                  <a:cubicBezTo>
                    <a:pt x="243" y="591"/>
                    <a:pt x="272" y="571"/>
                    <a:pt x="298" y="551"/>
                  </a:cubicBezTo>
                  <a:cubicBezTo>
                    <a:pt x="310" y="539"/>
                    <a:pt x="321" y="527"/>
                    <a:pt x="333" y="527"/>
                  </a:cubicBezTo>
                  <a:cubicBezTo>
                    <a:pt x="369" y="491"/>
                    <a:pt x="381" y="444"/>
                    <a:pt x="321" y="348"/>
                  </a:cubicBezTo>
                  <a:cubicBezTo>
                    <a:pt x="250" y="194"/>
                    <a:pt x="214" y="27"/>
                    <a:pt x="143" y="3"/>
                  </a:cubicBezTo>
                  <a:cubicBezTo>
                    <a:pt x="135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648600" y="3890500"/>
              <a:ext cx="8675" cy="7800"/>
            </a:xfrm>
            <a:custGeom>
              <a:avLst/>
              <a:gdLst/>
              <a:ahLst/>
              <a:cxnLst/>
              <a:rect l="l" t="t" r="r" b="b"/>
              <a:pathLst>
                <a:path w="347" h="312" extrusionOk="0">
                  <a:moveTo>
                    <a:pt x="144" y="0"/>
                  </a:moveTo>
                  <a:cubicBezTo>
                    <a:pt x="25" y="0"/>
                    <a:pt x="1" y="167"/>
                    <a:pt x="144" y="274"/>
                  </a:cubicBezTo>
                  <a:cubicBezTo>
                    <a:pt x="186" y="301"/>
                    <a:pt x="217" y="311"/>
                    <a:pt x="240" y="311"/>
                  </a:cubicBezTo>
                  <a:cubicBezTo>
                    <a:pt x="290" y="311"/>
                    <a:pt x="306" y="263"/>
                    <a:pt x="322" y="214"/>
                  </a:cubicBezTo>
                  <a:cubicBezTo>
                    <a:pt x="346" y="143"/>
                    <a:pt x="346" y="95"/>
                    <a:pt x="322" y="60"/>
                  </a:cubicBezTo>
                  <a:cubicBezTo>
                    <a:pt x="310" y="48"/>
                    <a:pt x="227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617950" y="3887100"/>
              <a:ext cx="22350" cy="13850"/>
            </a:xfrm>
            <a:custGeom>
              <a:avLst/>
              <a:gdLst/>
              <a:ahLst/>
              <a:cxnLst/>
              <a:rect l="l" t="t" r="r" b="b"/>
              <a:pathLst>
                <a:path w="894" h="554" extrusionOk="0">
                  <a:moveTo>
                    <a:pt x="718" y="1"/>
                  </a:moveTo>
                  <a:cubicBezTo>
                    <a:pt x="702" y="1"/>
                    <a:pt x="685" y="2"/>
                    <a:pt x="667" y="5"/>
                  </a:cubicBezTo>
                  <a:cubicBezTo>
                    <a:pt x="608" y="17"/>
                    <a:pt x="560" y="41"/>
                    <a:pt x="489" y="77"/>
                  </a:cubicBezTo>
                  <a:cubicBezTo>
                    <a:pt x="191" y="231"/>
                    <a:pt x="1" y="493"/>
                    <a:pt x="72" y="541"/>
                  </a:cubicBezTo>
                  <a:cubicBezTo>
                    <a:pt x="86" y="549"/>
                    <a:pt x="102" y="553"/>
                    <a:pt x="120" y="553"/>
                  </a:cubicBezTo>
                  <a:cubicBezTo>
                    <a:pt x="230" y="553"/>
                    <a:pt x="419" y="417"/>
                    <a:pt x="644" y="315"/>
                  </a:cubicBezTo>
                  <a:cubicBezTo>
                    <a:pt x="703" y="291"/>
                    <a:pt x="763" y="255"/>
                    <a:pt x="774" y="243"/>
                  </a:cubicBezTo>
                  <a:lnTo>
                    <a:pt x="786" y="219"/>
                  </a:lnTo>
                  <a:lnTo>
                    <a:pt x="834" y="160"/>
                  </a:lnTo>
                  <a:cubicBezTo>
                    <a:pt x="846" y="124"/>
                    <a:pt x="894" y="77"/>
                    <a:pt x="834" y="41"/>
                  </a:cubicBezTo>
                  <a:cubicBezTo>
                    <a:pt x="807" y="14"/>
                    <a:pt x="767" y="1"/>
                    <a:pt x="7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613475" y="3888700"/>
              <a:ext cx="6575" cy="6450"/>
            </a:xfrm>
            <a:custGeom>
              <a:avLst/>
              <a:gdLst/>
              <a:ahLst/>
              <a:cxnLst/>
              <a:rect l="l" t="t" r="r" b="b"/>
              <a:pathLst>
                <a:path w="263" h="258" extrusionOk="0">
                  <a:moveTo>
                    <a:pt x="180" y="1"/>
                  </a:moveTo>
                  <a:cubicBezTo>
                    <a:pt x="84" y="1"/>
                    <a:pt x="1" y="72"/>
                    <a:pt x="25" y="132"/>
                  </a:cubicBezTo>
                  <a:cubicBezTo>
                    <a:pt x="54" y="218"/>
                    <a:pt x="98" y="258"/>
                    <a:pt x="145" y="258"/>
                  </a:cubicBezTo>
                  <a:cubicBezTo>
                    <a:pt x="156" y="258"/>
                    <a:pt x="168" y="255"/>
                    <a:pt x="180" y="251"/>
                  </a:cubicBezTo>
                  <a:cubicBezTo>
                    <a:pt x="239" y="251"/>
                    <a:pt x="251" y="191"/>
                    <a:pt x="251" y="120"/>
                  </a:cubicBezTo>
                  <a:cubicBezTo>
                    <a:pt x="263" y="60"/>
                    <a:pt x="263" y="1"/>
                    <a:pt x="18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592950" y="3890500"/>
              <a:ext cx="13125" cy="7200"/>
            </a:xfrm>
            <a:custGeom>
              <a:avLst/>
              <a:gdLst/>
              <a:ahLst/>
              <a:cxnLst/>
              <a:rect l="l" t="t" r="r" b="b"/>
              <a:pathLst>
                <a:path w="525" h="288" extrusionOk="0">
                  <a:moveTo>
                    <a:pt x="334" y="0"/>
                  </a:moveTo>
                  <a:cubicBezTo>
                    <a:pt x="120" y="24"/>
                    <a:pt x="0" y="179"/>
                    <a:pt x="60" y="238"/>
                  </a:cubicBezTo>
                  <a:cubicBezTo>
                    <a:pt x="93" y="277"/>
                    <a:pt x="134" y="287"/>
                    <a:pt x="180" y="287"/>
                  </a:cubicBezTo>
                  <a:cubicBezTo>
                    <a:pt x="231" y="287"/>
                    <a:pt x="289" y="274"/>
                    <a:pt x="346" y="274"/>
                  </a:cubicBezTo>
                  <a:cubicBezTo>
                    <a:pt x="453" y="274"/>
                    <a:pt x="465" y="226"/>
                    <a:pt x="489" y="155"/>
                  </a:cubicBezTo>
                  <a:cubicBezTo>
                    <a:pt x="512" y="9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3075" y="3882425"/>
              <a:ext cx="20550" cy="9350"/>
            </a:xfrm>
            <a:custGeom>
              <a:avLst/>
              <a:gdLst/>
              <a:ahLst/>
              <a:cxnLst/>
              <a:rect l="l" t="t" r="r" b="b"/>
              <a:pathLst>
                <a:path w="822" h="374" extrusionOk="0">
                  <a:moveTo>
                    <a:pt x="223" y="1"/>
                  </a:moveTo>
                  <a:cubicBezTo>
                    <a:pt x="93" y="1"/>
                    <a:pt x="0" y="33"/>
                    <a:pt x="0" y="73"/>
                  </a:cubicBezTo>
                  <a:cubicBezTo>
                    <a:pt x="0" y="180"/>
                    <a:pt x="238" y="204"/>
                    <a:pt x="452" y="311"/>
                  </a:cubicBezTo>
                  <a:cubicBezTo>
                    <a:pt x="541" y="355"/>
                    <a:pt x="599" y="374"/>
                    <a:pt x="640" y="374"/>
                  </a:cubicBezTo>
                  <a:cubicBezTo>
                    <a:pt x="687" y="374"/>
                    <a:pt x="713" y="349"/>
                    <a:pt x="738" y="311"/>
                  </a:cubicBezTo>
                  <a:cubicBezTo>
                    <a:pt x="774" y="264"/>
                    <a:pt x="822" y="204"/>
                    <a:pt x="572" y="73"/>
                  </a:cubicBezTo>
                  <a:cubicBezTo>
                    <a:pt x="451" y="21"/>
                    <a:pt x="326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375" y="3871225"/>
              <a:ext cx="17275" cy="8725"/>
            </a:xfrm>
            <a:custGeom>
              <a:avLst/>
              <a:gdLst/>
              <a:ahLst/>
              <a:cxnLst/>
              <a:rect l="l" t="t" r="r" b="b"/>
              <a:pathLst>
                <a:path w="691" h="349" extrusionOk="0">
                  <a:moveTo>
                    <a:pt x="253" y="0"/>
                  </a:moveTo>
                  <a:cubicBezTo>
                    <a:pt x="110" y="0"/>
                    <a:pt x="0" y="57"/>
                    <a:pt x="24" y="104"/>
                  </a:cubicBezTo>
                  <a:cubicBezTo>
                    <a:pt x="24" y="211"/>
                    <a:pt x="190" y="223"/>
                    <a:pt x="333" y="295"/>
                  </a:cubicBezTo>
                  <a:cubicBezTo>
                    <a:pt x="393" y="333"/>
                    <a:pt x="436" y="349"/>
                    <a:pt x="470" y="349"/>
                  </a:cubicBezTo>
                  <a:cubicBezTo>
                    <a:pt x="511" y="349"/>
                    <a:pt x="539" y="327"/>
                    <a:pt x="571" y="295"/>
                  </a:cubicBezTo>
                  <a:cubicBezTo>
                    <a:pt x="631" y="259"/>
                    <a:pt x="690" y="200"/>
                    <a:pt x="488" y="57"/>
                  </a:cubicBezTo>
                  <a:cubicBezTo>
                    <a:pt x="410" y="16"/>
                    <a:pt x="327" y="0"/>
                    <a:pt x="2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66275" y="3854075"/>
              <a:ext cx="9725" cy="14425"/>
            </a:xfrm>
            <a:custGeom>
              <a:avLst/>
              <a:gdLst/>
              <a:ahLst/>
              <a:cxnLst/>
              <a:rect l="l" t="t" r="r" b="b"/>
              <a:pathLst>
                <a:path w="389" h="577" extrusionOk="0">
                  <a:moveTo>
                    <a:pt x="162" y="1"/>
                  </a:moveTo>
                  <a:cubicBezTo>
                    <a:pt x="58" y="1"/>
                    <a:pt x="0" y="210"/>
                    <a:pt x="55" y="409"/>
                  </a:cubicBezTo>
                  <a:cubicBezTo>
                    <a:pt x="94" y="540"/>
                    <a:pt x="147" y="576"/>
                    <a:pt x="196" y="576"/>
                  </a:cubicBezTo>
                  <a:cubicBezTo>
                    <a:pt x="223" y="576"/>
                    <a:pt x="249" y="565"/>
                    <a:pt x="270" y="552"/>
                  </a:cubicBezTo>
                  <a:cubicBezTo>
                    <a:pt x="341" y="528"/>
                    <a:pt x="389" y="493"/>
                    <a:pt x="341" y="350"/>
                  </a:cubicBezTo>
                  <a:cubicBezTo>
                    <a:pt x="294" y="183"/>
                    <a:pt x="270" y="16"/>
                    <a:pt x="186" y="5"/>
                  </a:cubicBezTo>
                  <a:cubicBezTo>
                    <a:pt x="178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579550" y="3834200"/>
              <a:ext cx="10150" cy="21825"/>
            </a:xfrm>
            <a:custGeom>
              <a:avLst/>
              <a:gdLst/>
              <a:ahLst/>
              <a:cxnLst/>
              <a:rect l="l" t="t" r="r" b="b"/>
              <a:pathLst>
                <a:path w="406" h="873" extrusionOk="0">
                  <a:moveTo>
                    <a:pt x="317" y="0"/>
                  </a:moveTo>
                  <a:cubicBezTo>
                    <a:pt x="269" y="0"/>
                    <a:pt x="204" y="43"/>
                    <a:pt x="132" y="133"/>
                  </a:cubicBezTo>
                  <a:cubicBezTo>
                    <a:pt x="48" y="228"/>
                    <a:pt x="1" y="407"/>
                    <a:pt x="1" y="573"/>
                  </a:cubicBezTo>
                  <a:cubicBezTo>
                    <a:pt x="13" y="752"/>
                    <a:pt x="72" y="823"/>
                    <a:pt x="120" y="859"/>
                  </a:cubicBezTo>
                  <a:cubicBezTo>
                    <a:pt x="140" y="869"/>
                    <a:pt x="160" y="873"/>
                    <a:pt x="178" y="873"/>
                  </a:cubicBezTo>
                  <a:cubicBezTo>
                    <a:pt x="203" y="873"/>
                    <a:pt x="225" y="866"/>
                    <a:pt x="239" y="859"/>
                  </a:cubicBezTo>
                  <a:cubicBezTo>
                    <a:pt x="334" y="823"/>
                    <a:pt x="334" y="800"/>
                    <a:pt x="298" y="561"/>
                  </a:cubicBezTo>
                  <a:cubicBezTo>
                    <a:pt x="275" y="311"/>
                    <a:pt x="405" y="49"/>
                    <a:pt x="358" y="14"/>
                  </a:cubicBezTo>
                  <a:cubicBezTo>
                    <a:pt x="346" y="5"/>
                    <a:pt x="332" y="0"/>
                    <a:pt x="31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579250" y="3868400"/>
              <a:ext cx="9550" cy="5850"/>
            </a:xfrm>
            <a:custGeom>
              <a:avLst/>
              <a:gdLst/>
              <a:ahLst/>
              <a:cxnLst/>
              <a:rect l="l" t="t" r="r" b="b"/>
              <a:pathLst>
                <a:path w="382" h="234" extrusionOk="0">
                  <a:moveTo>
                    <a:pt x="265" y="0"/>
                  </a:moveTo>
                  <a:cubicBezTo>
                    <a:pt x="234" y="0"/>
                    <a:pt x="200" y="6"/>
                    <a:pt x="167" y="15"/>
                  </a:cubicBezTo>
                  <a:cubicBezTo>
                    <a:pt x="72" y="39"/>
                    <a:pt x="1" y="98"/>
                    <a:pt x="60" y="205"/>
                  </a:cubicBezTo>
                  <a:cubicBezTo>
                    <a:pt x="71" y="227"/>
                    <a:pt x="84" y="234"/>
                    <a:pt x="97" y="234"/>
                  </a:cubicBezTo>
                  <a:cubicBezTo>
                    <a:pt x="112" y="234"/>
                    <a:pt x="125" y="224"/>
                    <a:pt x="132" y="217"/>
                  </a:cubicBezTo>
                  <a:lnTo>
                    <a:pt x="167" y="170"/>
                  </a:lnTo>
                  <a:lnTo>
                    <a:pt x="167" y="158"/>
                  </a:lnTo>
                  <a:lnTo>
                    <a:pt x="203" y="170"/>
                  </a:lnTo>
                  <a:lnTo>
                    <a:pt x="215" y="229"/>
                  </a:lnTo>
                  <a:lnTo>
                    <a:pt x="239" y="229"/>
                  </a:lnTo>
                  <a:cubicBezTo>
                    <a:pt x="322" y="205"/>
                    <a:pt x="382" y="134"/>
                    <a:pt x="370" y="51"/>
                  </a:cubicBezTo>
                  <a:cubicBezTo>
                    <a:pt x="355" y="14"/>
                    <a:pt x="314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593850" y="3855475"/>
              <a:ext cx="14300" cy="21975"/>
            </a:xfrm>
            <a:custGeom>
              <a:avLst/>
              <a:gdLst/>
              <a:ahLst/>
              <a:cxnLst/>
              <a:rect l="l" t="t" r="r" b="b"/>
              <a:pathLst>
                <a:path w="572" h="879" extrusionOk="0">
                  <a:moveTo>
                    <a:pt x="407" y="0"/>
                  </a:moveTo>
                  <a:cubicBezTo>
                    <a:pt x="371" y="0"/>
                    <a:pt x="322" y="15"/>
                    <a:pt x="250" y="56"/>
                  </a:cubicBezTo>
                  <a:cubicBezTo>
                    <a:pt x="60" y="175"/>
                    <a:pt x="0" y="377"/>
                    <a:pt x="72" y="413"/>
                  </a:cubicBezTo>
                  <a:cubicBezTo>
                    <a:pt x="76" y="417"/>
                    <a:pt x="80" y="418"/>
                    <a:pt x="84" y="418"/>
                  </a:cubicBezTo>
                  <a:cubicBezTo>
                    <a:pt x="94" y="418"/>
                    <a:pt x="107" y="413"/>
                    <a:pt x="131" y="413"/>
                  </a:cubicBezTo>
                  <a:lnTo>
                    <a:pt x="131" y="437"/>
                  </a:lnTo>
                  <a:cubicBezTo>
                    <a:pt x="119" y="532"/>
                    <a:pt x="179" y="651"/>
                    <a:pt x="214" y="734"/>
                  </a:cubicBezTo>
                  <a:cubicBezTo>
                    <a:pt x="281" y="846"/>
                    <a:pt x="330" y="878"/>
                    <a:pt x="374" y="878"/>
                  </a:cubicBezTo>
                  <a:cubicBezTo>
                    <a:pt x="401" y="878"/>
                    <a:pt x="426" y="867"/>
                    <a:pt x="453" y="853"/>
                  </a:cubicBezTo>
                  <a:cubicBezTo>
                    <a:pt x="524" y="830"/>
                    <a:pt x="572" y="794"/>
                    <a:pt x="488" y="627"/>
                  </a:cubicBezTo>
                  <a:cubicBezTo>
                    <a:pt x="453" y="603"/>
                    <a:pt x="417" y="544"/>
                    <a:pt x="334" y="425"/>
                  </a:cubicBezTo>
                  <a:cubicBezTo>
                    <a:pt x="322" y="389"/>
                    <a:pt x="310" y="377"/>
                    <a:pt x="298" y="353"/>
                  </a:cubicBezTo>
                  <a:cubicBezTo>
                    <a:pt x="334" y="318"/>
                    <a:pt x="369" y="294"/>
                    <a:pt x="417" y="270"/>
                  </a:cubicBezTo>
                  <a:cubicBezTo>
                    <a:pt x="548" y="199"/>
                    <a:pt x="536" y="151"/>
                    <a:pt x="500" y="79"/>
                  </a:cubicBezTo>
                  <a:cubicBezTo>
                    <a:pt x="485" y="42"/>
                    <a:pt x="466" y="0"/>
                    <a:pt x="4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88475" y="3835425"/>
              <a:ext cx="17300" cy="6875"/>
            </a:xfrm>
            <a:custGeom>
              <a:avLst/>
              <a:gdLst/>
              <a:ahLst/>
              <a:cxnLst/>
              <a:rect l="l" t="t" r="r" b="b"/>
              <a:pathLst>
                <a:path w="692" h="275" extrusionOk="0">
                  <a:moveTo>
                    <a:pt x="465" y="0"/>
                  </a:moveTo>
                  <a:cubicBezTo>
                    <a:pt x="239" y="0"/>
                    <a:pt x="1" y="60"/>
                    <a:pt x="13" y="143"/>
                  </a:cubicBezTo>
                  <a:cubicBezTo>
                    <a:pt x="25" y="239"/>
                    <a:pt x="251" y="274"/>
                    <a:pt x="465" y="274"/>
                  </a:cubicBezTo>
                  <a:cubicBezTo>
                    <a:pt x="668" y="274"/>
                    <a:pt x="668" y="215"/>
                    <a:pt x="691" y="143"/>
                  </a:cubicBezTo>
                  <a:cubicBezTo>
                    <a:pt x="691" y="60"/>
                    <a:pt x="691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600700" y="3823225"/>
              <a:ext cx="18475" cy="6875"/>
            </a:xfrm>
            <a:custGeom>
              <a:avLst/>
              <a:gdLst/>
              <a:ahLst/>
              <a:cxnLst/>
              <a:rect l="l" t="t" r="r" b="b"/>
              <a:pathLst>
                <a:path w="739" h="275" extrusionOk="0">
                  <a:moveTo>
                    <a:pt x="476" y="0"/>
                  </a:moveTo>
                  <a:cubicBezTo>
                    <a:pt x="214" y="0"/>
                    <a:pt x="0" y="167"/>
                    <a:pt x="48" y="226"/>
                  </a:cubicBezTo>
                  <a:cubicBezTo>
                    <a:pt x="75" y="265"/>
                    <a:pt x="127" y="273"/>
                    <a:pt x="194" y="273"/>
                  </a:cubicBezTo>
                  <a:cubicBezTo>
                    <a:pt x="245" y="273"/>
                    <a:pt x="304" y="268"/>
                    <a:pt x="368" y="268"/>
                  </a:cubicBezTo>
                  <a:cubicBezTo>
                    <a:pt x="403" y="268"/>
                    <a:pt x="439" y="269"/>
                    <a:pt x="476" y="274"/>
                  </a:cubicBezTo>
                  <a:cubicBezTo>
                    <a:pt x="655" y="274"/>
                    <a:pt x="679" y="226"/>
                    <a:pt x="702" y="155"/>
                  </a:cubicBezTo>
                  <a:cubicBezTo>
                    <a:pt x="714" y="96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582825" y="3806850"/>
              <a:ext cx="8950" cy="14300"/>
            </a:xfrm>
            <a:custGeom>
              <a:avLst/>
              <a:gdLst/>
              <a:ahLst/>
              <a:cxnLst/>
              <a:rect l="l" t="t" r="r" b="b"/>
              <a:pathLst>
                <a:path w="358" h="572" extrusionOk="0">
                  <a:moveTo>
                    <a:pt x="144" y="0"/>
                  </a:moveTo>
                  <a:cubicBezTo>
                    <a:pt x="108" y="0"/>
                    <a:pt x="96" y="12"/>
                    <a:pt x="60" y="36"/>
                  </a:cubicBezTo>
                  <a:cubicBezTo>
                    <a:pt x="48" y="48"/>
                    <a:pt x="24" y="72"/>
                    <a:pt x="24" y="119"/>
                  </a:cubicBezTo>
                  <a:cubicBezTo>
                    <a:pt x="1" y="191"/>
                    <a:pt x="1" y="310"/>
                    <a:pt x="60" y="429"/>
                  </a:cubicBezTo>
                  <a:cubicBezTo>
                    <a:pt x="144" y="536"/>
                    <a:pt x="227" y="572"/>
                    <a:pt x="274" y="572"/>
                  </a:cubicBezTo>
                  <a:cubicBezTo>
                    <a:pt x="322" y="572"/>
                    <a:pt x="334" y="524"/>
                    <a:pt x="346" y="489"/>
                  </a:cubicBezTo>
                  <a:cubicBezTo>
                    <a:pt x="358" y="465"/>
                    <a:pt x="358" y="453"/>
                    <a:pt x="358" y="429"/>
                  </a:cubicBezTo>
                  <a:cubicBezTo>
                    <a:pt x="358" y="405"/>
                    <a:pt x="358" y="358"/>
                    <a:pt x="322" y="310"/>
                  </a:cubicBezTo>
                  <a:cubicBezTo>
                    <a:pt x="251" y="227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599800" y="3805950"/>
              <a:ext cx="17875" cy="10325"/>
            </a:xfrm>
            <a:custGeom>
              <a:avLst/>
              <a:gdLst/>
              <a:ahLst/>
              <a:cxnLst/>
              <a:rect l="l" t="t" r="r" b="b"/>
              <a:pathLst>
                <a:path w="715" h="413" extrusionOk="0">
                  <a:moveTo>
                    <a:pt x="552" y="1"/>
                  </a:moveTo>
                  <a:cubicBezTo>
                    <a:pt x="503" y="1"/>
                    <a:pt x="447" y="13"/>
                    <a:pt x="393" y="36"/>
                  </a:cubicBezTo>
                  <a:cubicBezTo>
                    <a:pt x="179" y="132"/>
                    <a:pt x="0" y="298"/>
                    <a:pt x="60" y="370"/>
                  </a:cubicBezTo>
                  <a:cubicBezTo>
                    <a:pt x="87" y="400"/>
                    <a:pt x="123" y="413"/>
                    <a:pt x="167" y="413"/>
                  </a:cubicBezTo>
                  <a:cubicBezTo>
                    <a:pt x="259" y="413"/>
                    <a:pt x="383" y="359"/>
                    <a:pt x="512" y="310"/>
                  </a:cubicBezTo>
                  <a:cubicBezTo>
                    <a:pt x="619" y="263"/>
                    <a:pt x="619" y="263"/>
                    <a:pt x="631" y="227"/>
                  </a:cubicBezTo>
                  <a:cubicBezTo>
                    <a:pt x="655" y="215"/>
                    <a:pt x="667" y="191"/>
                    <a:pt x="679" y="144"/>
                  </a:cubicBezTo>
                  <a:cubicBezTo>
                    <a:pt x="691" y="108"/>
                    <a:pt x="715" y="84"/>
                    <a:pt x="667" y="36"/>
                  </a:cubicBezTo>
                  <a:cubicBezTo>
                    <a:pt x="643" y="13"/>
                    <a:pt x="602" y="1"/>
                    <a:pt x="55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613200" y="3846950"/>
              <a:ext cx="14900" cy="8625"/>
            </a:xfrm>
            <a:custGeom>
              <a:avLst/>
              <a:gdLst/>
              <a:ahLst/>
              <a:cxnLst/>
              <a:rect l="l" t="t" r="r" b="b"/>
              <a:pathLst>
                <a:path w="596" h="345" extrusionOk="0">
                  <a:moveTo>
                    <a:pt x="173" y="1"/>
                  </a:moveTo>
                  <a:cubicBezTo>
                    <a:pt x="158" y="1"/>
                    <a:pt x="144" y="2"/>
                    <a:pt x="131" y="4"/>
                  </a:cubicBezTo>
                  <a:cubicBezTo>
                    <a:pt x="95" y="4"/>
                    <a:pt x="83" y="16"/>
                    <a:pt x="72" y="16"/>
                  </a:cubicBezTo>
                  <a:cubicBezTo>
                    <a:pt x="24" y="39"/>
                    <a:pt x="0" y="63"/>
                    <a:pt x="0" y="99"/>
                  </a:cubicBezTo>
                  <a:cubicBezTo>
                    <a:pt x="12" y="194"/>
                    <a:pt x="143" y="218"/>
                    <a:pt x="226" y="301"/>
                  </a:cubicBezTo>
                  <a:cubicBezTo>
                    <a:pt x="250" y="313"/>
                    <a:pt x="262" y="337"/>
                    <a:pt x="298" y="337"/>
                  </a:cubicBezTo>
                  <a:cubicBezTo>
                    <a:pt x="311" y="341"/>
                    <a:pt x="325" y="344"/>
                    <a:pt x="342" y="344"/>
                  </a:cubicBezTo>
                  <a:cubicBezTo>
                    <a:pt x="370" y="344"/>
                    <a:pt x="403" y="336"/>
                    <a:pt x="441" y="313"/>
                  </a:cubicBezTo>
                  <a:cubicBezTo>
                    <a:pt x="500" y="290"/>
                    <a:pt x="595" y="242"/>
                    <a:pt x="429" y="99"/>
                  </a:cubicBezTo>
                  <a:cubicBezTo>
                    <a:pt x="349" y="29"/>
                    <a:pt x="251" y="1"/>
                    <a:pt x="17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622725" y="3850525"/>
              <a:ext cx="17275" cy="8500"/>
            </a:xfrm>
            <a:custGeom>
              <a:avLst/>
              <a:gdLst/>
              <a:ahLst/>
              <a:cxnLst/>
              <a:rect l="l" t="t" r="r" b="b"/>
              <a:pathLst>
                <a:path w="691" h="340" extrusionOk="0">
                  <a:moveTo>
                    <a:pt x="559" y="0"/>
                  </a:moveTo>
                  <a:cubicBezTo>
                    <a:pt x="525" y="0"/>
                    <a:pt x="482" y="5"/>
                    <a:pt x="429" y="16"/>
                  </a:cubicBezTo>
                  <a:cubicBezTo>
                    <a:pt x="179" y="51"/>
                    <a:pt x="0" y="254"/>
                    <a:pt x="60" y="313"/>
                  </a:cubicBezTo>
                  <a:cubicBezTo>
                    <a:pt x="78" y="332"/>
                    <a:pt x="105" y="339"/>
                    <a:pt x="137" y="339"/>
                  </a:cubicBezTo>
                  <a:cubicBezTo>
                    <a:pt x="225" y="339"/>
                    <a:pt x="357" y="283"/>
                    <a:pt x="488" y="266"/>
                  </a:cubicBezTo>
                  <a:cubicBezTo>
                    <a:pt x="667" y="230"/>
                    <a:pt x="691" y="194"/>
                    <a:pt x="691" y="111"/>
                  </a:cubicBezTo>
                  <a:cubicBezTo>
                    <a:pt x="691" y="55"/>
                    <a:pt x="676" y="0"/>
                    <a:pt x="5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625400" y="3865200"/>
              <a:ext cx="19950" cy="14500"/>
            </a:xfrm>
            <a:custGeom>
              <a:avLst/>
              <a:gdLst/>
              <a:ahLst/>
              <a:cxnLst/>
              <a:rect l="l" t="t" r="r" b="b"/>
              <a:pathLst>
                <a:path w="798" h="580" extrusionOk="0">
                  <a:moveTo>
                    <a:pt x="619" y="0"/>
                  </a:moveTo>
                  <a:cubicBezTo>
                    <a:pt x="536" y="24"/>
                    <a:pt x="476" y="48"/>
                    <a:pt x="417" y="95"/>
                  </a:cubicBezTo>
                  <a:cubicBezTo>
                    <a:pt x="357" y="119"/>
                    <a:pt x="298" y="167"/>
                    <a:pt x="250" y="214"/>
                  </a:cubicBezTo>
                  <a:cubicBezTo>
                    <a:pt x="84" y="357"/>
                    <a:pt x="0" y="536"/>
                    <a:pt x="60" y="572"/>
                  </a:cubicBezTo>
                  <a:cubicBezTo>
                    <a:pt x="71" y="577"/>
                    <a:pt x="84" y="580"/>
                    <a:pt x="98" y="580"/>
                  </a:cubicBezTo>
                  <a:cubicBezTo>
                    <a:pt x="171" y="580"/>
                    <a:pt x="277" y="507"/>
                    <a:pt x="417" y="417"/>
                  </a:cubicBezTo>
                  <a:cubicBezTo>
                    <a:pt x="476" y="393"/>
                    <a:pt x="524" y="345"/>
                    <a:pt x="584" y="298"/>
                  </a:cubicBezTo>
                  <a:cubicBezTo>
                    <a:pt x="643" y="262"/>
                    <a:pt x="679" y="238"/>
                    <a:pt x="667" y="238"/>
                  </a:cubicBezTo>
                  <a:lnTo>
                    <a:pt x="679" y="226"/>
                  </a:lnTo>
                  <a:lnTo>
                    <a:pt x="738" y="179"/>
                  </a:lnTo>
                  <a:cubicBezTo>
                    <a:pt x="774" y="155"/>
                    <a:pt x="798" y="119"/>
                    <a:pt x="774" y="60"/>
                  </a:cubicBezTo>
                  <a:cubicBezTo>
                    <a:pt x="762" y="36"/>
                    <a:pt x="715" y="0"/>
                    <a:pt x="6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650400" y="3855000"/>
              <a:ext cx="11325" cy="11100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21" y="0"/>
                  </a:moveTo>
                  <a:cubicBezTo>
                    <a:pt x="236" y="0"/>
                    <a:pt x="116" y="78"/>
                    <a:pt x="36" y="229"/>
                  </a:cubicBezTo>
                  <a:cubicBezTo>
                    <a:pt x="0" y="337"/>
                    <a:pt x="24" y="396"/>
                    <a:pt x="48" y="432"/>
                  </a:cubicBezTo>
                  <a:cubicBezTo>
                    <a:pt x="72" y="444"/>
                    <a:pt x="119" y="444"/>
                    <a:pt x="155" y="444"/>
                  </a:cubicBezTo>
                  <a:cubicBezTo>
                    <a:pt x="250" y="432"/>
                    <a:pt x="274" y="408"/>
                    <a:pt x="310" y="325"/>
                  </a:cubicBezTo>
                  <a:cubicBezTo>
                    <a:pt x="334" y="229"/>
                    <a:pt x="453" y="75"/>
                    <a:pt x="393" y="27"/>
                  </a:cubicBezTo>
                  <a:cubicBezTo>
                    <a:pt x="375" y="9"/>
                    <a:pt x="350" y="0"/>
                    <a:pt x="3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649800" y="3839350"/>
              <a:ext cx="11325" cy="11750"/>
            </a:xfrm>
            <a:custGeom>
              <a:avLst/>
              <a:gdLst/>
              <a:ahLst/>
              <a:cxnLst/>
              <a:rect l="l" t="t" r="r" b="b"/>
              <a:pathLst>
                <a:path w="453" h="470" extrusionOk="0">
                  <a:moveTo>
                    <a:pt x="347" y="1"/>
                  </a:moveTo>
                  <a:cubicBezTo>
                    <a:pt x="263" y="1"/>
                    <a:pt x="153" y="103"/>
                    <a:pt x="96" y="236"/>
                  </a:cubicBezTo>
                  <a:cubicBezTo>
                    <a:pt x="1" y="415"/>
                    <a:pt x="84" y="439"/>
                    <a:pt x="155" y="463"/>
                  </a:cubicBezTo>
                  <a:cubicBezTo>
                    <a:pt x="176" y="466"/>
                    <a:pt x="196" y="469"/>
                    <a:pt x="214" y="469"/>
                  </a:cubicBezTo>
                  <a:cubicBezTo>
                    <a:pt x="261" y="469"/>
                    <a:pt x="303" y="449"/>
                    <a:pt x="346" y="355"/>
                  </a:cubicBezTo>
                  <a:cubicBezTo>
                    <a:pt x="405" y="236"/>
                    <a:pt x="453" y="82"/>
                    <a:pt x="405" y="22"/>
                  </a:cubicBezTo>
                  <a:cubicBezTo>
                    <a:pt x="388" y="8"/>
                    <a:pt x="369" y="1"/>
                    <a:pt x="34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652475" y="3826225"/>
              <a:ext cx="10450" cy="8375"/>
            </a:xfrm>
            <a:custGeom>
              <a:avLst/>
              <a:gdLst/>
              <a:ahLst/>
              <a:cxnLst/>
              <a:rect l="l" t="t" r="r" b="b"/>
              <a:pathLst>
                <a:path w="418" h="335" extrusionOk="0">
                  <a:moveTo>
                    <a:pt x="295" y="1"/>
                  </a:moveTo>
                  <a:cubicBezTo>
                    <a:pt x="225" y="1"/>
                    <a:pt x="136" y="63"/>
                    <a:pt x="60" y="130"/>
                  </a:cubicBezTo>
                  <a:cubicBezTo>
                    <a:pt x="36" y="154"/>
                    <a:pt x="13" y="190"/>
                    <a:pt x="1" y="237"/>
                  </a:cubicBezTo>
                  <a:cubicBezTo>
                    <a:pt x="1" y="273"/>
                    <a:pt x="1" y="297"/>
                    <a:pt x="13" y="309"/>
                  </a:cubicBezTo>
                  <a:cubicBezTo>
                    <a:pt x="27" y="330"/>
                    <a:pt x="45" y="335"/>
                    <a:pt x="68" y="335"/>
                  </a:cubicBezTo>
                  <a:cubicBezTo>
                    <a:pt x="84" y="335"/>
                    <a:pt x="101" y="333"/>
                    <a:pt x="120" y="333"/>
                  </a:cubicBezTo>
                  <a:cubicBezTo>
                    <a:pt x="155" y="333"/>
                    <a:pt x="179" y="333"/>
                    <a:pt x="215" y="309"/>
                  </a:cubicBezTo>
                  <a:lnTo>
                    <a:pt x="239" y="309"/>
                  </a:lnTo>
                  <a:lnTo>
                    <a:pt x="286" y="297"/>
                  </a:lnTo>
                  <a:cubicBezTo>
                    <a:pt x="370" y="214"/>
                    <a:pt x="417" y="71"/>
                    <a:pt x="370" y="35"/>
                  </a:cubicBezTo>
                  <a:cubicBezTo>
                    <a:pt x="349" y="11"/>
                    <a:pt x="324" y="1"/>
                    <a:pt x="2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667075" y="3816950"/>
              <a:ext cx="12225" cy="8175"/>
            </a:xfrm>
            <a:custGeom>
              <a:avLst/>
              <a:gdLst/>
              <a:ahLst/>
              <a:cxnLst/>
              <a:rect l="l" t="t" r="r" b="b"/>
              <a:pathLst>
                <a:path w="489" h="327" extrusionOk="0">
                  <a:moveTo>
                    <a:pt x="351" y="1"/>
                  </a:moveTo>
                  <a:cubicBezTo>
                    <a:pt x="284" y="1"/>
                    <a:pt x="201" y="28"/>
                    <a:pt x="131" y="73"/>
                  </a:cubicBezTo>
                  <a:cubicBezTo>
                    <a:pt x="0" y="168"/>
                    <a:pt x="48" y="204"/>
                    <a:pt x="107" y="263"/>
                  </a:cubicBezTo>
                  <a:cubicBezTo>
                    <a:pt x="147" y="295"/>
                    <a:pt x="176" y="327"/>
                    <a:pt x="219" y="327"/>
                  </a:cubicBezTo>
                  <a:cubicBezTo>
                    <a:pt x="241" y="327"/>
                    <a:pt x="266" y="319"/>
                    <a:pt x="298" y="299"/>
                  </a:cubicBezTo>
                  <a:cubicBezTo>
                    <a:pt x="381" y="239"/>
                    <a:pt x="488" y="144"/>
                    <a:pt x="476" y="73"/>
                  </a:cubicBezTo>
                  <a:cubicBezTo>
                    <a:pt x="460" y="22"/>
                    <a:pt x="411" y="1"/>
                    <a:pt x="35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668850" y="3794650"/>
              <a:ext cx="23550" cy="14650"/>
            </a:xfrm>
            <a:custGeom>
              <a:avLst/>
              <a:gdLst/>
              <a:ahLst/>
              <a:cxnLst/>
              <a:rect l="l" t="t" r="r" b="b"/>
              <a:pathLst>
                <a:path w="942" h="586" extrusionOk="0">
                  <a:moveTo>
                    <a:pt x="803" y="0"/>
                  </a:moveTo>
                  <a:cubicBezTo>
                    <a:pt x="749" y="0"/>
                    <a:pt x="663" y="22"/>
                    <a:pt x="524" y="84"/>
                  </a:cubicBezTo>
                  <a:cubicBezTo>
                    <a:pt x="358" y="167"/>
                    <a:pt x="227" y="250"/>
                    <a:pt x="120" y="357"/>
                  </a:cubicBezTo>
                  <a:cubicBezTo>
                    <a:pt x="12" y="465"/>
                    <a:pt x="1" y="560"/>
                    <a:pt x="36" y="584"/>
                  </a:cubicBezTo>
                  <a:cubicBezTo>
                    <a:pt x="44" y="585"/>
                    <a:pt x="52" y="586"/>
                    <a:pt x="60" y="586"/>
                  </a:cubicBezTo>
                  <a:cubicBezTo>
                    <a:pt x="112" y="586"/>
                    <a:pt x="168" y="555"/>
                    <a:pt x="251" y="524"/>
                  </a:cubicBezTo>
                  <a:cubicBezTo>
                    <a:pt x="453" y="429"/>
                    <a:pt x="548" y="381"/>
                    <a:pt x="655" y="322"/>
                  </a:cubicBezTo>
                  <a:cubicBezTo>
                    <a:pt x="941" y="191"/>
                    <a:pt x="941" y="131"/>
                    <a:pt x="905" y="72"/>
                  </a:cubicBezTo>
                  <a:cubicBezTo>
                    <a:pt x="892" y="38"/>
                    <a:pt x="875" y="0"/>
                    <a:pt x="80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668850" y="3833900"/>
              <a:ext cx="15200" cy="28050"/>
            </a:xfrm>
            <a:custGeom>
              <a:avLst/>
              <a:gdLst/>
              <a:ahLst/>
              <a:cxnLst/>
              <a:rect l="l" t="t" r="r" b="b"/>
              <a:pathLst>
                <a:path w="608" h="1122" extrusionOk="0">
                  <a:moveTo>
                    <a:pt x="119" y="1"/>
                  </a:moveTo>
                  <a:cubicBezTo>
                    <a:pt x="64" y="1"/>
                    <a:pt x="12" y="70"/>
                    <a:pt x="12" y="180"/>
                  </a:cubicBezTo>
                  <a:cubicBezTo>
                    <a:pt x="1" y="300"/>
                    <a:pt x="60" y="466"/>
                    <a:pt x="167" y="585"/>
                  </a:cubicBezTo>
                  <a:lnTo>
                    <a:pt x="191" y="621"/>
                  </a:lnTo>
                  <a:cubicBezTo>
                    <a:pt x="155" y="657"/>
                    <a:pt x="120" y="692"/>
                    <a:pt x="96" y="740"/>
                  </a:cubicBezTo>
                  <a:cubicBezTo>
                    <a:pt x="60" y="800"/>
                    <a:pt x="36" y="871"/>
                    <a:pt x="12" y="931"/>
                  </a:cubicBezTo>
                  <a:cubicBezTo>
                    <a:pt x="1" y="1050"/>
                    <a:pt x="48" y="1121"/>
                    <a:pt x="72" y="1121"/>
                  </a:cubicBezTo>
                  <a:cubicBezTo>
                    <a:pt x="191" y="1109"/>
                    <a:pt x="227" y="919"/>
                    <a:pt x="453" y="740"/>
                  </a:cubicBezTo>
                  <a:cubicBezTo>
                    <a:pt x="489" y="692"/>
                    <a:pt x="524" y="645"/>
                    <a:pt x="536" y="621"/>
                  </a:cubicBezTo>
                  <a:lnTo>
                    <a:pt x="548" y="597"/>
                  </a:lnTo>
                  <a:lnTo>
                    <a:pt x="536" y="561"/>
                  </a:lnTo>
                  <a:lnTo>
                    <a:pt x="536" y="526"/>
                  </a:lnTo>
                  <a:lnTo>
                    <a:pt x="548" y="502"/>
                  </a:lnTo>
                  <a:lnTo>
                    <a:pt x="596" y="466"/>
                  </a:lnTo>
                  <a:cubicBezTo>
                    <a:pt x="608" y="454"/>
                    <a:pt x="572" y="395"/>
                    <a:pt x="513" y="395"/>
                  </a:cubicBezTo>
                  <a:lnTo>
                    <a:pt x="429" y="407"/>
                  </a:lnTo>
                  <a:lnTo>
                    <a:pt x="405" y="419"/>
                  </a:lnTo>
                  <a:lnTo>
                    <a:pt x="393" y="407"/>
                  </a:lnTo>
                  <a:cubicBezTo>
                    <a:pt x="227" y="264"/>
                    <a:pt x="215" y="26"/>
                    <a:pt x="132" y="2"/>
                  </a:cubicBezTo>
                  <a:cubicBezTo>
                    <a:pt x="127" y="1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656350" y="3867550"/>
              <a:ext cx="18175" cy="7500"/>
            </a:xfrm>
            <a:custGeom>
              <a:avLst/>
              <a:gdLst/>
              <a:ahLst/>
              <a:cxnLst/>
              <a:rect l="l" t="t" r="r" b="b"/>
              <a:pathLst>
                <a:path w="727" h="300" extrusionOk="0">
                  <a:moveTo>
                    <a:pt x="483" y="0"/>
                  </a:moveTo>
                  <a:cubicBezTo>
                    <a:pt x="473" y="0"/>
                    <a:pt x="463" y="1"/>
                    <a:pt x="453" y="1"/>
                  </a:cubicBezTo>
                  <a:cubicBezTo>
                    <a:pt x="179" y="13"/>
                    <a:pt x="0" y="227"/>
                    <a:pt x="36" y="263"/>
                  </a:cubicBezTo>
                  <a:cubicBezTo>
                    <a:pt x="63" y="290"/>
                    <a:pt x="101" y="300"/>
                    <a:pt x="145" y="300"/>
                  </a:cubicBezTo>
                  <a:cubicBezTo>
                    <a:pt x="236" y="300"/>
                    <a:pt x="356" y="259"/>
                    <a:pt x="477" y="251"/>
                  </a:cubicBezTo>
                  <a:cubicBezTo>
                    <a:pt x="548" y="251"/>
                    <a:pt x="536" y="239"/>
                    <a:pt x="560" y="239"/>
                  </a:cubicBezTo>
                  <a:cubicBezTo>
                    <a:pt x="575" y="244"/>
                    <a:pt x="588" y="247"/>
                    <a:pt x="600" y="247"/>
                  </a:cubicBezTo>
                  <a:cubicBezTo>
                    <a:pt x="618" y="247"/>
                    <a:pt x="634" y="241"/>
                    <a:pt x="655" y="227"/>
                  </a:cubicBezTo>
                  <a:cubicBezTo>
                    <a:pt x="679" y="204"/>
                    <a:pt x="727" y="192"/>
                    <a:pt x="727" y="132"/>
                  </a:cubicBezTo>
                  <a:cubicBezTo>
                    <a:pt x="727" y="77"/>
                    <a:pt x="623" y="0"/>
                    <a:pt x="4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688200" y="3857375"/>
              <a:ext cx="51525" cy="32925"/>
            </a:xfrm>
            <a:custGeom>
              <a:avLst/>
              <a:gdLst/>
              <a:ahLst/>
              <a:cxnLst/>
              <a:rect l="l" t="t" r="r" b="b"/>
              <a:pathLst>
                <a:path w="2061" h="1317" extrusionOk="0">
                  <a:moveTo>
                    <a:pt x="1597" y="0"/>
                  </a:moveTo>
                  <a:cubicBezTo>
                    <a:pt x="1493" y="0"/>
                    <a:pt x="1384" y="18"/>
                    <a:pt x="1286" y="51"/>
                  </a:cubicBezTo>
                  <a:cubicBezTo>
                    <a:pt x="1215" y="63"/>
                    <a:pt x="1179" y="75"/>
                    <a:pt x="1132" y="111"/>
                  </a:cubicBezTo>
                  <a:cubicBezTo>
                    <a:pt x="1099" y="96"/>
                    <a:pt x="1054" y="88"/>
                    <a:pt x="1004" y="88"/>
                  </a:cubicBezTo>
                  <a:cubicBezTo>
                    <a:pt x="928" y="88"/>
                    <a:pt x="837" y="108"/>
                    <a:pt x="751" y="158"/>
                  </a:cubicBezTo>
                  <a:cubicBezTo>
                    <a:pt x="727" y="158"/>
                    <a:pt x="727" y="170"/>
                    <a:pt x="715" y="182"/>
                  </a:cubicBezTo>
                  <a:cubicBezTo>
                    <a:pt x="691" y="170"/>
                    <a:pt x="655" y="170"/>
                    <a:pt x="608" y="158"/>
                  </a:cubicBezTo>
                  <a:cubicBezTo>
                    <a:pt x="548" y="158"/>
                    <a:pt x="477" y="158"/>
                    <a:pt x="405" y="170"/>
                  </a:cubicBezTo>
                  <a:cubicBezTo>
                    <a:pt x="322" y="182"/>
                    <a:pt x="191" y="253"/>
                    <a:pt x="167" y="373"/>
                  </a:cubicBezTo>
                  <a:cubicBezTo>
                    <a:pt x="155" y="456"/>
                    <a:pt x="167" y="492"/>
                    <a:pt x="167" y="527"/>
                  </a:cubicBezTo>
                  <a:cubicBezTo>
                    <a:pt x="155" y="539"/>
                    <a:pt x="120" y="539"/>
                    <a:pt x="108" y="575"/>
                  </a:cubicBezTo>
                  <a:cubicBezTo>
                    <a:pt x="48" y="634"/>
                    <a:pt x="0" y="730"/>
                    <a:pt x="12" y="837"/>
                  </a:cubicBezTo>
                  <a:cubicBezTo>
                    <a:pt x="12" y="944"/>
                    <a:pt x="60" y="1027"/>
                    <a:pt x="131" y="1123"/>
                  </a:cubicBezTo>
                  <a:cubicBezTo>
                    <a:pt x="274" y="1266"/>
                    <a:pt x="358" y="1313"/>
                    <a:pt x="405" y="1313"/>
                  </a:cubicBezTo>
                  <a:cubicBezTo>
                    <a:pt x="416" y="1315"/>
                    <a:pt x="425" y="1316"/>
                    <a:pt x="433" y="1316"/>
                  </a:cubicBezTo>
                  <a:cubicBezTo>
                    <a:pt x="469" y="1316"/>
                    <a:pt x="481" y="1295"/>
                    <a:pt x="501" y="1266"/>
                  </a:cubicBezTo>
                  <a:cubicBezTo>
                    <a:pt x="536" y="1242"/>
                    <a:pt x="548" y="1206"/>
                    <a:pt x="536" y="1158"/>
                  </a:cubicBezTo>
                  <a:cubicBezTo>
                    <a:pt x="524" y="1123"/>
                    <a:pt x="453" y="1063"/>
                    <a:pt x="370" y="956"/>
                  </a:cubicBezTo>
                  <a:cubicBezTo>
                    <a:pt x="298" y="849"/>
                    <a:pt x="274" y="754"/>
                    <a:pt x="298" y="658"/>
                  </a:cubicBezTo>
                  <a:cubicBezTo>
                    <a:pt x="298" y="658"/>
                    <a:pt x="298" y="646"/>
                    <a:pt x="310" y="646"/>
                  </a:cubicBezTo>
                  <a:cubicBezTo>
                    <a:pt x="346" y="646"/>
                    <a:pt x="358" y="646"/>
                    <a:pt x="370" y="623"/>
                  </a:cubicBezTo>
                  <a:cubicBezTo>
                    <a:pt x="405" y="611"/>
                    <a:pt x="429" y="599"/>
                    <a:pt x="453" y="551"/>
                  </a:cubicBezTo>
                  <a:cubicBezTo>
                    <a:pt x="465" y="527"/>
                    <a:pt x="429" y="444"/>
                    <a:pt x="453" y="420"/>
                  </a:cubicBezTo>
                  <a:cubicBezTo>
                    <a:pt x="453" y="420"/>
                    <a:pt x="453" y="408"/>
                    <a:pt x="489" y="384"/>
                  </a:cubicBezTo>
                  <a:cubicBezTo>
                    <a:pt x="536" y="373"/>
                    <a:pt x="584" y="349"/>
                    <a:pt x="631" y="349"/>
                  </a:cubicBezTo>
                  <a:cubicBezTo>
                    <a:pt x="631" y="361"/>
                    <a:pt x="643" y="384"/>
                    <a:pt x="643" y="384"/>
                  </a:cubicBezTo>
                  <a:cubicBezTo>
                    <a:pt x="658" y="406"/>
                    <a:pt x="681" y="410"/>
                    <a:pt x="707" y="410"/>
                  </a:cubicBezTo>
                  <a:cubicBezTo>
                    <a:pt x="724" y="410"/>
                    <a:pt x="743" y="408"/>
                    <a:pt x="762" y="408"/>
                  </a:cubicBezTo>
                  <a:cubicBezTo>
                    <a:pt x="834" y="373"/>
                    <a:pt x="870" y="361"/>
                    <a:pt x="893" y="361"/>
                  </a:cubicBezTo>
                  <a:cubicBezTo>
                    <a:pt x="929" y="349"/>
                    <a:pt x="941" y="325"/>
                    <a:pt x="965" y="313"/>
                  </a:cubicBezTo>
                  <a:cubicBezTo>
                    <a:pt x="989" y="337"/>
                    <a:pt x="1012" y="337"/>
                    <a:pt x="1024" y="349"/>
                  </a:cubicBezTo>
                  <a:lnTo>
                    <a:pt x="1132" y="349"/>
                  </a:lnTo>
                  <a:cubicBezTo>
                    <a:pt x="1167" y="349"/>
                    <a:pt x="1179" y="349"/>
                    <a:pt x="1358" y="289"/>
                  </a:cubicBezTo>
                  <a:cubicBezTo>
                    <a:pt x="1501" y="242"/>
                    <a:pt x="1644" y="218"/>
                    <a:pt x="1763" y="218"/>
                  </a:cubicBezTo>
                  <a:cubicBezTo>
                    <a:pt x="1861" y="226"/>
                    <a:pt x="1926" y="240"/>
                    <a:pt x="1968" y="240"/>
                  </a:cubicBezTo>
                  <a:cubicBezTo>
                    <a:pt x="1987" y="240"/>
                    <a:pt x="2002" y="237"/>
                    <a:pt x="2013" y="230"/>
                  </a:cubicBezTo>
                  <a:cubicBezTo>
                    <a:pt x="2060" y="194"/>
                    <a:pt x="2001" y="99"/>
                    <a:pt x="1834" y="39"/>
                  </a:cubicBezTo>
                  <a:cubicBezTo>
                    <a:pt x="1764" y="12"/>
                    <a:pt x="1682" y="0"/>
                    <a:pt x="15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12300" y="3829875"/>
              <a:ext cx="8675" cy="15850"/>
            </a:xfrm>
            <a:custGeom>
              <a:avLst/>
              <a:gdLst/>
              <a:ahLst/>
              <a:cxnLst/>
              <a:rect l="l" t="t" r="r" b="b"/>
              <a:pathLst>
                <a:path w="347" h="634" extrusionOk="0">
                  <a:moveTo>
                    <a:pt x="119" y="1"/>
                  </a:moveTo>
                  <a:cubicBezTo>
                    <a:pt x="110" y="1"/>
                    <a:pt x="102" y="3"/>
                    <a:pt x="96" y="8"/>
                  </a:cubicBezTo>
                  <a:cubicBezTo>
                    <a:pt x="1" y="68"/>
                    <a:pt x="60" y="246"/>
                    <a:pt x="60" y="413"/>
                  </a:cubicBezTo>
                  <a:cubicBezTo>
                    <a:pt x="60" y="603"/>
                    <a:pt x="108" y="615"/>
                    <a:pt x="179" y="627"/>
                  </a:cubicBezTo>
                  <a:cubicBezTo>
                    <a:pt x="200" y="630"/>
                    <a:pt x="220" y="634"/>
                    <a:pt x="239" y="634"/>
                  </a:cubicBezTo>
                  <a:cubicBezTo>
                    <a:pt x="298" y="634"/>
                    <a:pt x="346" y="599"/>
                    <a:pt x="346" y="401"/>
                  </a:cubicBezTo>
                  <a:cubicBezTo>
                    <a:pt x="346" y="177"/>
                    <a:pt x="19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89675" y="3840075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0"/>
                  </a:moveTo>
                  <a:cubicBezTo>
                    <a:pt x="214" y="0"/>
                    <a:pt x="160" y="18"/>
                    <a:pt x="108" y="41"/>
                  </a:cubicBezTo>
                  <a:cubicBezTo>
                    <a:pt x="1" y="88"/>
                    <a:pt x="37" y="148"/>
                    <a:pt x="72" y="207"/>
                  </a:cubicBezTo>
                  <a:cubicBezTo>
                    <a:pt x="109" y="253"/>
                    <a:pt x="145" y="291"/>
                    <a:pt x="192" y="291"/>
                  </a:cubicBezTo>
                  <a:cubicBezTo>
                    <a:pt x="206" y="291"/>
                    <a:pt x="222" y="287"/>
                    <a:pt x="239" y="279"/>
                  </a:cubicBezTo>
                  <a:cubicBezTo>
                    <a:pt x="334" y="231"/>
                    <a:pt x="394" y="148"/>
                    <a:pt x="358" y="76"/>
                  </a:cubicBezTo>
                  <a:cubicBezTo>
                    <a:pt x="346" y="21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86700" y="3819650"/>
              <a:ext cx="19675" cy="10450"/>
            </a:xfrm>
            <a:custGeom>
              <a:avLst/>
              <a:gdLst/>
              <a:ahLst/>
              <a:cxnLst/>
              <a:rect l="l" t="t" r="r" b="b"/>
              <a:pathLst>
                <a:path w="787" h="418" extrusionOk="0">
                  <a:moveTo>
                    <a:pt x="648" y="0"/>
                  </a:moveTo>
                  <a:cubicBezTo>
                    <a:pt x="537" y="0"/>
                    <a:pt x="373" y="46"/>
                    <a:pt x="227" y="119"/>
                  </a:cubicBezTo>
                  <a:cubicBezTo>
                    <a:pt x="108" y="155"/>
                    <a:pt x="1" y="298"/>
                    <a:pt x="37" y="358"/>
                  </a:cubicBezTo>
                  <a:cubicBezTo>
                    <a:pt x="49" y="417"/>
                    <a:pt x="96" y="417"/>
                    <a:pt x="132" y="417"/>
                  </a:cubicBezTo>
                  <a:cubicBezTo>
                    <a:pt x="168" y="393"/>
                    <a:pt x="191" y="393"/>
                    <a:pt x="227" y="381"/>
                  </a:cubicBezTo>
                  <a:cubicBezTo>
                    <a:pt x="234" y="381"/>
                    <a:pt x="238" y="382"/>
                    <a:pt x="243" y="382"/>
                  </a:cubicBezTo>
                  <a:cubicBezTo>
                    <a:pt x="255" y="382"/>
                    <a:pt x="273" y="376"/>
                    <a:pt x="358" y="334"/>
                  </a:cubicBezTo>
                  <a:cubicBezTo>
                    <a:pt x="572" y="239"/>
                    <a:pt x="787" y="119"/>
                    <a:pt x="775" y="60"/>
                  </a:cubicBezTo>
                  <a:cubicBezTo>
                    <a:pt x="766" y="19"/>
                    <a:pt x="717" y="0"/>
                    <a:pt x="6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689400" y="3800200"/>
              <a:ext cx="11625" cy="8625"/>
            </a:xfrm>
            <a:custGeom>
              <a:avLst/>
              <a:gdLst/>
              <a:ahLst/>
              <a:cxnLst/>
              <a:rect l="l" t="t" r="r" b="b"/>
              <a:pathLst>
                <a:path w="465" h="345" extrusionOk="0">
                  <a:moveTo>
                    <a:pt x="329" y="1"/>
                  </a:moveTo>
                  <a:cubicBezTo>
                    <a:pt x="255" y="1"/>
                    <a:pt x="163" y="48"/>
                    <a:pt x="107" y="112"/>
                  </a:cubicBezTo>
                  <a:cubicBezTo>
                    <a:pt x="0" y="243"/>
                    <a:pt x="60" y="266"/>
                    <a:pt x="131" y="314"/>
                  </a:cubicBezTo>
                  <a:cubicBezTo>
                    <a:pt x="171" y="327"/>
                    <a:pt x="203" y="344"/>
                    <a:pt x="237" y="344"/>
                  </a:cubicBezTo>
                  <a:cubicBezTo>
                    <a:pt x="263" y="344"/>
                    <a:pt x="290" y="334"/>
                    <a:pt x="322" y="302"/>
                  </a:cubicBezTo>
                  <a:cubicBezTo>
                    <a:pt x="381" y="219"/>
                    <a:pt x="464" y="112"/>
                    <a:pt x="417" y="40"/>
                  </a:cubicBezTo>
                  <a:cubicBezTo>
                    <a:pt x="397" y="12"/>
                    <a:pt x="365" y="1"/>
                    <a:pt x="32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654275" y="3790450"/>
              <a:ext cx="11025" cy="8225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305" y="1"/>
                  </a:moveTo>
                  <a:cubicBezTo>
                    <a:pt x="237" y="1"/>
                    <a:pt x="153" y="44"/>
                    <a:pt x="95" y="109"/>
                  </a:cubicBezTo>
                  <a:cubicBezTo>
                    <a:pt x="0" y="228"/>
                    <a:pt x="83" y="275"/>
                    <a:pt x="143" y="299"/>
                  </a:cubicBezTo>
                  <a:cubicBezTo>
                    <a:pt x="179" y="317"/>
                    <a:pt x="211" y="329"/>
                    <a:pt x="241" y="329"/>
                  </a:cubicBezTo>
                  <a:cubicBezTo>
                    <a:pt x="271" y="329"/>
                    <a:pt x="298" y="317"/>
                    <a:pt x="322" y="287"/>
                  </a:cubicBezTo>
                  <a:cubicBezTo>
                    <a:pt x="357" y="228"/>
                    <a:pt x="441" y="133"/>
                    <a:pt x="405" y="61"/>
                  </a:cubicBezTo>
                  <a:cubicBezTo>
                    <a:pt x="386" y="19"/>
                    <a:pt x="349" y="1"/>
                    <a:pt x="3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680150" y="3779975"/>
              <a:ext cx="12100" cy="7525"/>
            </a:xfrm>
            <a:custGeom>
              <a:avLst/>
              <a:gdLst/>
              <a:ahLst/>
              <a:cxnLst/>
              <a:rect l="l" t="t" r="r" b="b"/>
              <a:pathLst>
                <a:path w="484" h="301" extrusionOk="0">
                  <a:moveTo>
                    <a:pt x="335" y="1"/>
                  </a:moveTo>
                  <a:cubicBezTo>
                    <a:pt x="270" y="1"/>
                    <a:pt x="194" y="23"/>
                    <a:pt x="132" y="75"/>
                  </a:cubicBezTo>
                  <a:cubicBezTo>
                    <a:pt x="1" y="194"/>
                    <a:pt x="72" y="242"/>
                    <a:pt x="144" y="278"/>
                  </a:cubicBezTo>
                  <a:cubicBezTo>
                    <a:pt x="183" y="291"/>
                    <a:pt x="215" y="300"/>
                    <a:pt x="246" y="300"/>
                  </a:cubicBezTo>
                  <a:cubicBezTo>
                    <a:pt x="271" y="300"/>
                    <a:pt x="296" y="294"/>
                    <a:pt x="322" y="278"/>
                  </a:cubicBezTo>
                  <a:cubicBezTo>
                    <a:pt x="370" y="230"/>
                    <a:pt x="453" y="171"/>
                    <a:pt x="477" y="99"/>
                  </a:cubicBezTo>
                  <a:cubicBezTo>
                    <a:pt x="484" y="39"/>
                    <a:pt x="419" y="1"/>
                    <a:pt x="33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701300" y="3776500"/>
              <a:ext cx="15050" cy="7350"/>
            </a:xfrm>
            <a:custGeom>
              <a:avLst/>
              <a:gdLst/>
              <a:ahLst/>
              <a:cxnLst/>
              <a:rect l="l" t="t" r="r" b="b"/>
              <a:pathLst>
                <a:path w="602" h="294" extrusionOk="0">
                  <a:moveTo>
                    <a:pt x="349" y="0"/>
                  </a:moveTo>
                  <a:cubicBezTo>
                    <a:pt x="297" y="0"/>
                    <a:pt x="243" y="8"/>
                    <a:pt x="191" y="24"/>
                  </a:cubicBezTo>
                  <a:cubicBezTo>
                    <a:pt x="0" y="83"/>
                    <a:pt x="48" y="155"/>
                    <a:pt x="72" y="214"/>
                  </a:cubicBezTo>
                  <a:cubicBezTo>
                    <a:pt x="106" y="257"/>
                    <a:pt x="128" y="293"/>
                    <a:pt x="189" y="293"/>
                  </a:cubicBezTo>
                  <a:cubicBezTo>
                    <a:pt x="214" y="293"/>
                    <a:pt x="245" y="287"/>
                    <a:pt x="286" y="274"/>
                  </a:cubicBezTo>
                  <a:cubicBezTo>
                    <a:pt x="405" y="238"/>
                    <a:pt x="560" y="202"/>
                    <a:pt x="584" y="131"/>
                  </a:cubicBezTo>
                  <a:cubicBezTo>
                    <a:pt x="601" y="53"/>
                    <a:pt x="486" y="0"/>
                    <a:pt x="3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710600" y="3800000"/>
              <a:ext cx="17200" cy="12925"/>
            </a:xfrm>
            <a:custGeom>
              <a:avLst/>
              <a:gdLst/>
              <a:ahLst/>
              <a:cxnLst/>
              <a:rect l="l" t="t" r="r" b="b"/>
              <a:pathLst>
                <a:path w="688" h="517" extrusionOk="0">
                  <a:moveTo>
                    <a:pt x="120" y="0"/>
                  </a:moveTo>
                  <a:cubicBezTo>
                    <a:pt x="39" y="0"/>
                    <a:pt x="0" y="36"/>
                    <a:pt x="9" y="72"/>
                  </a:cubicBezTo>
                  <a:cubicBezTo>
                    <a:pt x="33" y="167"/>
                    <a:pt x="236" y="203"/>
                    <a:pt x="355" y="370"/>
                  </a:cubicBezTo>
                  <a:cubicBezTo>
                    <a:pt x="443" y="487"/>
                    <a:pt x="466" y="516"/>
                    <a:pt x="531" y="516"/>
                  </a:cubicBezTo>
                  <a:cubicBezTo>
                    <a:pt x="546" y="516"/>
                    <a:pt x="562" y="515"/>
                    <a:pt x="581" y="513"/>
                  </a:cubicBezTo>
                  <a:cubicBezTo>
                    <a:pt x="628" y="513"/>
                    <a:pt x="652" y="513"/>
                    <a:pt x="664" y="465"/>
                  </a:cubicBezTo>
                  <a:cubicBezTo>
                    <a:pt x="688" y="429"/>
                    <a:pt x="688" y="334"/>
                    <a:pt x="593" y="215"/>
                  </a:cubicBezTo>
                  <a:cubicBezTo>
                    <a:pt x="486" y="96"/>
                    <a:pt x="343" y="24"/>
                    <a:pt x="212" y="12"/>
                  </a:cubicBezTo>
                  <a:cubicBezTo>
                    <a:pt x="177" y="4"/>
                    <a:pt x="146" y="0"/>
                    <a:pt x="12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722125" y="3803875"/>
              <a:ext cx="25025" cy="14275"/>
            </a:xfrm>
            <a:custGeom>
              <a:avLst/>
              <a:gdLst/>
              <a:ahLst/>
              <a:cxnLst/>
              <a:rect l="l" t="t" r="r" b="b"/>
              <a:pathLst>
                <a:path w="1001" h="571" extrusionOk="0">
                  <a:moveTo>
                    <a:pt x="477" y="0"/>
                  </a:moveTo>
                  <a:cubicBezTo>
                    <a:pt x="382" y="0"/>
                    <a:pt x="370" y="108"/>
                    <a:pt x="429" y="227"/>
                  </a:cubicBezTo>
                  <a:cubicBezTo>
                    <a:pt x="322" y="250"/>
                    <a:pt x="227" y="310"/>
                    <a:pt x="167" y="358"/>
                  </a:cubicBezTo>
                  <a:cubicBezTo>
                    <a:pt x="60" y="429"/>
                    <a:pt x="1" y="512"/>
                    <a:pt x="25" y="536"/>
                  </a:cubicBezTo>
                  <a:cubicBezTo>
                    <a:pt x="38" y="561"/>
                    <a:pt x="64" y="570"/>
                    <a:pt x="100" y="570"/>
                  </a:cubicBezTo>
                  <a:cubicBezTo>
                    <a:pt x="219" y="570"/>
                    <a:pt x="444" y="462"/>
                    <a:pt x="656" y="453"/>
                  </a:cubicBezTo>
                  <a:cubicBezTo>
                    <a:pt x="721" y="441"/>
                    <a:pt x="769" y="441"/>
                    <a:pt x="806" y="441"/>
                  </a:cubicBezTo>
                  <a:cubicBezTo>
                    <a:pt x="843" y="441"/>
                    <a:pt x="870" y="441"/>
                    <a:pt x="894" y="429"/>
                  </a:cubicBezTo>
                  <a:cubicBezTo>
                    <a:pt x="941" y="417"/>
                    <a:pt x="953" y="393"/>
                    <a:pt x="965" y="358"/>
                  </a:cubicBezTo>
                  <a:cubicBezTo>
                    <a:pt x="977" y="334"/>
                    <a:pt x="1001" y="298"/>
                    <a:pt x="953" y="250"/>
                  </a:cubicBezTo>
                  <a:cubicBezTo>
                    <a:pt x="918" y="227"/>
                    <a:pt x="858" y="191"/>
                    <a:pt x="739" y="179"/>
                  </a:cubicBezTo>
                  <a:lnTo>
                    <a:pt x="727" y="167"/>
                  </a:lnTo>
                  <a:cubicBezTo>
                    <a:pt x="644" y="108"/>
                    <a:pt x="548" y="12"/>
                    <a:pt x="47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29575" y="3786875"/>
              <a:ext cx="16400" cy="8750"/>
            </a:xfrm>
            <a:custGeom>
              <a:avLst/>
              <a:gdLst/>
              <a:ahLst/>
              <a:cxnLst/>
              <a:rect l="l" t="t" r="r" b="b"/>
              <a:pathLst>
                <a:path w="656" h="350" extrusionOk="0">
                  <a:moveTo>
                    <a:pt x="517" y="1"/>
                  </a:moveTo>
                  <a:cubicBezTo>
                    <a:pt x="487" y="1"/>
                    <a:pt x="450" y="5"/>
                    <a:pt x="405" y="14"/>
                  </a:cubicBezTo>
                  <a:cubicBezTo>
                    <a:pt x="143" y="73"/>
                    <a:pt x="0" y="276"/>
                    <a:pt x="60" y="323"/>
                  </a:cubicBezTo>
                  <a:cubicBezTo>
                    <a:pt x="82" y="342"/>
                    <a:pt x="108" y="349"/>
                    <a:pt x="139" y="349"/>
                  </a:cubicBezTo>
                  <a:cubicBezTo>
                    <a:pt x="225" y="349"/>
                    <a:pt x="345" y="290"/>
                    <a:pt x="477" y="264"/>
                  </a:cubicBezTo>
                  <a:cubicBezTo>
                    <a:pt x="631" y="240"/>
                    <a:pt x="655" y="192"/>
                    <a:pt x="655" y="121"/>
                  </a:cubicBezTo>
                  <a:cubicBezTo>
                    <a:pt x="655" y="72"/>
                    <a:pt x="647" y="1"/>
                    <a:pt x="5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759925" y="3794125"/>
              <a:ext cx="15800" cy="9400"/>
            </a:xfrm>
            <a:custGeom>
              <a:avLst/>
              <a:gdLst/>
              <a:ahLst/>
              <a:cxnLst/>
              <a:rect l="l" t="t" r="r" b="b"/>
              <a:pathLst>
                <a:path w="632" h="376" extrusionOk="0">
                  <a:moveTo>
                    <a:pt x="511" y="1"/>
                  </a:moveTo>
                  <a:cubicBezTo>
                    <a:pt x="475" y="1"/>
                    <a:pt x="426" y="10"/>
                    <a:pt x="358" y="33"/>
                  </a:cubicBezTo>
                  <a:cubicBezTo>
                    <a:pt x="144" y="105"/>
                    <a:pt x="1" y="307"/>
                    <a:pt x="60" y="343"/>
                  </a:cubicBezTo>
                  <a:cubicBezTo>
                    <a:pt x="84" y="366"/>
                    <a:pt x="113" y="375"/>
                    <a:pt x="146" y="375"/>
                  </a:cubicBezTo>
                  <a:cubicBezTo>
                    <a:pt x="232" y="375"/>
                    <a:pt x="345" y="314"/>
                    <a:pt x="465" y="271"/>
                  </a:cubicBezTo>
                  <a:cubicBezTo>
                    <a:pt x="632" y="212"/>
                    <a:pt x="632" y="164"/>
                    <a:pt x="620" y="93"/>
                  </a:cubicBezTo>
                  <a:cubicBezTo>
                    <a:pt x="604" y="44"/>
                    <a:pt x="588" y="1"/>
                    <a:pt x="5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20650" y="3841150"/>
              <a:ext cx="19375" cy="7225"/>
            </a:xfrm>
            <a:custGeom>
              <a:avLst/>
              <a:gdLst/>
              <a:ahLst/>
              <a:cxnLst/>
              <a:rect l="l" t="t" r="r" b="b"/>
              <a:pathLst>
                <a:path w="775" h="289" extrusionOk="0">
                  <a:moveTo>
                    <a:pt x="394" y="0"/>
                  </a:moveTo>
                  <a:cubicBezTo>
                    <a:pt x="296" y="0"/>
                    <a:pt x="201" y="22"/>
                    <a:pt x="131" y="57"/>
                  </a:cubicBezTo>
                  <a:cubicBezTo>
                    <a:pt x="48" y="105"/>
                    <a:pt x="0" y="164"/>
                    <a:pt x="12" y="188"/>
                  </a:cubicBezTo>
                  <a:cubicBezTo>
                    <a:pt x="60" y="271"/>
                    <a:pt x="250" y="224"/>
                    <a:pt x="429" y="271"/>
                  </a:cubicBezTo>
                  <a:cubicBezTo>
                    <a:pt x="482" y="283"/>
                    <a:pt x="523" y="288"/>
                    <a:pt x="556" y="288"/>
                  </a:cubicBezTo>
                  <a:cubicBezTo>
                    <a:pt x="625" y="288"/>
                    <a:pt x="655" y="264"/>
                    <a:pt x="679" y="224"/>
                  </a:cubicBezTo>
                  <a:cubicBezTo>
                    <a:pt x="727" y="176"/>
                    <a:pt x="774" y="93"/>
                    <a:pt x="500" y="10"/>
                  </a:cubicBezTo>
                  <a:cubicBezTo>
                    <a:pt x="465" y="3"/>
                    <a:pt x="429" y="0"/>
                    <a:pt x="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730175" y="3848525"/>
              <a:ext cx="15500" cy="7425"/>
            </a:xfrm>
            <a:custGeom>
              <a:avLst/>
              <a:gdLst/>
              <a:ahLst/>
              <a:cxnLst/>
              <a:rect l="l" t="t" r="r" b="b"/>
              <a:pathLst>
                <a:path w="620" h="297" extrusionOk="0">
                  <a:moveTo>
                    <a:pt x="393" y="0"/>
                  </a:moveTo>
                  <a:cubicBezTo>
                    <a:pt x="155" y="12"/>
                    <a:pt x="0" y="191"/>
                    <a:pt x="60" y="238"/>
                  </a:cubicBezTo>
                  <a:cubicBezTo>
                    <a:pt x="88" y="283"/>
                    <a:pt x="135" y="297"/>
                    <a:pt x="191" y="297"/>
                  </a:cubicBezTo>
                  <a:cubicBezTo>
                    <a:pt x="255" y="297"/>
                    <a:pt x="330" y="280"/>
                    <a:pt x="405" y="274"/>
                  </a:cubicBezTo>
                  <a:cubicBezTo>
                    <a:pt x="536" y="274"/>
                    <a:pt x="560" y="227"/>
                    <a:pt x="584" y="155"/>
                  </a:cubicBezTo>
                  <a:cubicBezTo>
                    <a:pt x="596" y="96"/>
                    <a:pt x="619" y="0"/>
                    <a:pt x="3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47125" y="3841075"/>
              <a:ext cx="36350" cy="13725"/>
            </a:xfrm>
            <a:custGeom>
              <a:avLst/>
              <a:gdLst/>
              <a:ahLst/>
              <a:cxnLst/>
              <a:rect l="l" t="t" r="r" b="b"/>
              <a:pathLst>
                <a:path w="1454" h="549" extrusionOk="0">
                  <a:moveTo>
                    <a:pt x="1192" y="1"/>
                  </a:moveTo>
                  <a:cubicBezTo>
                    <a:pt x="1037" y="1"/>
                    <a:pt x="858" y="48"/>
                    <a:pt x="691" y="132"/>
                  </a:cubicBezTo>
                  <a:cubicBezTo>
                    <a:pt x="656" y="167"/>
                    <a:pt x="608" y="191"/>
                    <a:pt x="560" y="239"/>
                  </a:cubicBezTo>
                  <a:cubicBezTo>
                    <a:pt x="537" y="239"/>
                    <a:pt x="513" y="233"/>
                    <a:pt x="486" y="233"/>
                  </a:cubicBezTo>
                  <a:cubicBezTo>
                    <a:pt x="472" y="233"/>
                    <a:pt x="457" y="235"/>
                    <a:pt x="441" y="239"/>
                  </a:cubicBezTo>
                  <a:cubicBezTo>
                    <a:pt x="299" y="251"/>
                    <a:pt x="191" y="298"/>
                    <a:pt x="84" y="370"/>
                  </a:cubicBezTo>
                  <a:cubicBezTo>
                    <a:pt x="37" y="405"/>
                    <a:pt x="1" y="453"/>
                    <a:pt x="1" y="489"/>
                  </a:cubicBezTo>
                  <a:cubicBezTo>
                    <a:pt x="1" y="536"/>
                    <a:pt x="13" y="548"/>
                    <a:pt x="25" y="548"/>
                  </a:cubicBezTo>
                  <a:lnTo>
                    <a:pt x="179" y="548"/>
                  </a:lnTo>
                  <a:cubicBezTo>
                    <a:pt x="239" y="548"/>
                    <a:pt x="370" y="525"/>
                    <a:pt x="453" y="513"/>
                  </a:cubicBezTo>
                  <a:lnTo>
                    <a:pt x="501" y="513"/>
                  </a:lnTo>
                  <a:cubicBezTo>
                    <a:pt x="516" y="523"/>
                    <a:pt x="529" y="526"/>
                    <a:pt x="542" y="526"/>
                  </a:cubicBezTo>
                  <a:cubicBezTo>
                    <a:pt x="559" y="526"/>
                    <a:pt x="576" y="519"/>
                    <a:pt x="596" y="513"/>
                  </a:cubicBezTo>
                  <a:cubicBezTo>
                    <a:pt x="632" y="489"/>
                    <a:pt x="656" y="477"/>
                    <a:pt x="680" y="465"/>
                  </a:cubicBezTo>
                  <a:cubicBezTo>
                    <a:pt x="715" y="453"/>
                    <a:pt x="691" y="465"/>
                    <a:pt x="822" y="394"/>
                  </a:cubicBezTo>
                  <a:cubicBezTo>
                    <a:pt x="941" y="310"/>
                    <a:pt x="1096" y="274"/>
                    <a:pt x="1203" y="227"/>
                  </a:cubicBezTo>
                  <a:cubicBezTo>
                    <a:pt x="1311" y="191"/>
                    <a:pt x="1382" y="191"/>
                    <a:pt x="1394" y="167"/>
                  </a:cubicBezTo>
                  <a:cubicBezTo>
                    <a:pt x="1453" y="96"/>
                    <a:pt x="1346" y="1"/>
                    <a:pt x="119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4750" y="3834625"/>
              <a:ext cx="12225" cy="7650"/>
            </a:xfrm>
            <a:custGeom>
              <a:avLst/>
              <a:gdLst/>
              <a:ahLst/>
              <a:cxnLst/>
              <a:rect l="l" t="t" r="r" b="b"/>
              <a:pathLst>
                <a:path w="489" h="306" extrusionOk="0">
                  <a:moveTo>
                    <a:pt x="152" y="0"/>
                  </a:moveTo>
                  <a:cubicBezTo>
                    <a:pt x="73" y="0"/>
                    <a:pt x="13" y="29"/>
                    <a:pt x="13" y="68"/>
                  </a:cubicBezTo>
                  <a:cubicBezTo>
                    <a:pt x="1" y="175"/>
                    <a:pt x="96" y="211"/>
                    <a:pt x="179" y="271"/>
                  </a:cubicBezTo>
                  <a:cubicBezTo>
                    <a:pt x="209" y="296"/>
                    <a:pt x="235" y="306"/>
                    <a:pt x="260" y="306"/>
                  </a:cubicBezTo>
                  <a:cubicBezTo>
                    <a:pt x="295" y="306"/>
                    <a:pt x="328" y="286"/>
                    <a:pt x="370" y="259"/>
                  </a:cubicBezTo>
                  <a:cubicBezTo>
                    <a:pt x="429" y="211"/>
                    <a:pt x="489" y="175"/>
                    <a:pt x="358" y="68"/>
                  </a:cubicBezTo>
                  <a:cubicBezTo>
                    <a:pt x="293" y="20"/>
                    <a:pt x="217" y="0"/>
                    <a:pt x="15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51300" y="3823925"/>
              <a:ext cx="17000" cy="12425"/>
            </a:xfrm>
            <a:custGeom>
              <a:avLst/>
              <a:gdLst/>
              <a:ahLst/>
              <a:cxnLst/>
              <a:rect l="l" t="t" r="r" b="b"/>
              <a:pathLst>
                <a:path w="680" h="497" extrusionOk="0">
                  <a:moveTo>
                    <a:pt x="126" y="0"/>
                  </a:moveTo>
                  <a:cubicBezTo>
                    <a:pt x="50" y="0"/>
                    <a:pt x="1" y="25"/>
                    <a:pt x="1" y="44"/>
                  </a:cubicBezTo>
                  <a:cubicBezTo>
                    <a:pt x="12" y="151"/>
                    <a:pt x="203" y="210"/>
                    <a:pt x="334" y="365"/>
                  </a:cubicBezTo>
                  <a:cubicBezTo>
                    <a:pt x="418" y="467"/>
                    <a:pt x="461" y="496"/>
                    <a:pt x="508" y="496"/>
                  </a:cubicBezTo>
                  <a:cubicBezTo>
                    <a:pt x="528" y="496"/>
                    <a:pt x="548" y="491"/>
                    <a:pt x="572" y="484"/>
                  </a:cubicBezTo>
                  <a:cubicBezTo>
                    <a:pt x="620" y="460"/>
                    <a:pt x="644" y="449"/>
                    <a:pt x="655" y="425"/>
                  </a:cubicBezTo>
                  <a:cubicBezTo>
                    <a:pt x="679" y="377"/>
                    <a:pt x="655" y="306"/>
                    <a:pt x="560" y="198"/>
                  </a:cubicBezTo>
                  <a:cubicBezTo>
                    <a:pt x="453" y="91"/>
                    <a:pt x="322" y="20"/>
                    <a:pt x="203" y="8"/>
                  </a:cubicBezTo>
                  <a:cubicBezTo>
                    <a:pt x="175" y="2"/>
                    <a:pt x="150" y="0"/>
                    <a:pt x="1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767975" y="381827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304" y="0"/>
                  </a:moveTo>
                  <a:cubicBezTo>
                    <a:pt x="224" y="0"/>
                    <a:pt x="112" y="63"/>
                    <a:pt x="36" y="198"/>
                  </a:cubicBezTo>
                  <a:cubicBezTo>
                    <a:pt x="0" y="305"/>
                    <a:pt x="24" y="365"/>
                    <a:pt x="60" y="389"/>
                  </a:cubicBezTo>
                  <a:cubicBezTo>
                    <a:pt x="74" y="410"/>
                    <a:pt x="97" y="414"/>
                    <a:pt x="118" y="414"/>
                  </a:cubicBezTo>
                  <a:cubicBezTo>
                    <a:pt x="132" y="414"/>
                    <a:pt x="146" y="413"/>
                    <a:pt x="155" y="413"/>
                  </a:cubicBezTo>
                  <a:cubicBezTo>
                    <a:pt x="250" y="377"/>
                    <a:pt x="274" y="377"/>
                    <a:pt x="310" y="305"/>
                  </a:cubicBezTo>
                  <a:cubicBezTo>
                    <a:pt x="334" y="234"/>
                    <a:pt x="441" y="91"/>
                    <a:pt x="381" y="32"/>
                  </a:cubicBezTo>
                  <a:cubicBezTo>
                    <a:pt x="364" y="11"/>
                    <a:pt x="336" y="0"/>
                    <a:pt x="30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730475" y="3898100"/>
              <a:ext cx="14000" cy="9525"/>
            </a:xfrm>
            <a:custGeom>
              <a:avLst/>
              <a:gdLst/>
              <a:ahLst/>
              <a:cxnLst/>
              <a:rect l="l" t="t" r="r" b="b"/>
              <a:pathLst>
                <a:path w="560" h="381" extrusionOk="0">
                  <a:moveTo>
                    <a:pt x="410" y="0"/>
                  </a:moveTo>
                  <a:cubicBezTo>
                    <a:pt x="330" y="0"/>
                    <a:pt x="236" y="53"/>
                    <a:pt x="143" y="113"/>
                  </a:cubicBezTo>
                  <a:cubicBezTo>
                    <a:pt x="0" y="196"/>
                    <a:pt x="24" y="232"/>
                    <a:pt x="72" y="315"/>
                  </a:cubicBezTo>
                  <a:cubicBezTo>
                    <a:pt x="87" y="346"/>
                    <a:pt x="112" y="381"/>
                    <a:pt x="168" y="381"/>
                  </a:cubicBezTo>
                  <a:cubicBezTo>
                    <a:pt x="200" y="381"/>
                    <a:pt x="242" y="369"/>
                    <a:pt x="298" y="339"/>
                  </a:cubicBezTo>
                  <a:cubicBezTo>
                    <a:pt x="464" y="256"/>
                    <a:pt x="560" y="77"/>
                    <a:pt x="500" y="29"/>
                  </a:cubicBezTo>
                  <a:cubicBezTo>
                    <a:pt x="473" y="9"/>
                    <a:pt x="442" y="0"/>
                    <a:pt x="4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741475" y="3889600"/>
              <a:ext cx="7475" cy="6875"/>
            </a:xfrm>
            <a:custGeom>
              <a:avLst/>
              <a:gdLst/>
              <a:ahLst/>
              <a:cxnLst/>
              <a:rect l="l" t="t" r="r" b="b"/>
              <a:pathLst>
                <a:path w="299" h="275" extrusionOk="0">
                  <a:moveTo>
                    <a:pt x="167" y="0"/>
                  </a:moveTo>
                  <a:cubicBezTo>
                    <a:pt x="48" y="0"/>
                    <a:pt x="13" y="84"/>
                    <a:pt x="1" y="179"/>
                  </a:cubicBezTo>
                  <a:cubicBezTo>
                    <a:pt x="1" y="262"/>
                    <a:pt x="60" y="274"/>
                    <a:pt x="132" y="274"/>
                  </a:cubicBezTo>
                  <a:cubicBezTo>
                    <a:pt x="203" y="274"/>
                    <a:pt x="286" y="274"/>
                    <a:pt x="286" y="191"/>
                  </a:cubicBezTo>
                  <a:cubicBezTo>
                    <a:pt x="298" y="96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749525" y="3868700"/>
              <a:ext cx="8350" cy="6925"/>
            </a:xfrm>
            <a:custGeom>
              <a:avLst/>
              <a:gdLst/>
              <a:ahLst/>
              <a:cxnLst/>
              <a:rect l="l" t="t" r="r" b="b"/>
              <a:pathLst>
                <a:path w="334" h="277" extrusionOk="0">
                  <a:moveTo>
                    <a:pt x="210" y="0"/>
                  </a:moveTo>
                  <a:cubicBezTo>
                    <a:pt x="145" y="0"/>
                    <a:pt x="68" y="56"/>
                    <a:pt x="36" y="146"/>
                  </a:cubicBezTo>
                  <a:cubicBezTo>
                    <a:pt x="0" y="277"/>
                    <a:pt x="83" y="277"/>
                    <a:pt x="155" y="277"/>
                  </a:cubicBezTo>
                  <a:cubicBezTo>
                    <a:pt x="238" y="277"/>
                    <a:pt x="298" y="265"/>
                    <a:pt x="322" y="217"/>
                  </a:cubicBezTo>
                  <a:cubicBezTo>
                    <a:pt x="334" y="181"/>
                    <a:pt x="334" y="98"/>
                    <a:pt x="286" y="39"/>
                  </a:cubicBezTo>
                  <a:cubicBezTo>
                    <a:pt x="267" y="12"/>
                    <a:pt x="240" y="0"/>
                    <a:pt x="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751600" y="3884025"/>
              <a:ext cx="10750" cy="12050"/>
            </a:xfrm>
            <a:custGeom>
              <a:avLst/>
              <a:gdLst/>
              <a:ahLst/>
              <a:cxnLst/>
              <a:rect l="l" t="t" r="r" b="b"/>
              <a:pathLst>
                <a:path w="430" h="482" extrusionOk="0">
                  <a:moveTo>
                    <a:pt x="341" y="0"/>
                  </a:moveTo>
                  <a:cubicBezTo>
                    <a:pt x="311" y="0"/>
                    <a:pt x="275" y="16"/>
                    <a:pt x="239" y="45"/>
                  </a:cubicBezTo>
                  <a:cubicBezTo>
                    <a:pt x="179" y="80"/>
                    <a:pt x="84" y="140"/>
                    <a:pt x="36" y="247"/>
                  </a:cubicBezTo>
                  <a:cubicBezTo>
                    <a:pt x="0" y="354"/>
                    <a:pt x="12" y="426"/>
                    <a:pt x="36" y="461"/>
                  </a:cubicBezTo>
                  <a:cubicBezTo>
                    <a:pt x="57" y="475"/>
                    <a:pt x="74" y="481"/>
                    <a:pt x="94" y="481"/>
                  </a:cubicBezTo>
                  <a:cubicBezTo>
                    <a:pt x="108" y="481"/>
                    <a:pt x="124" y="478"/>
                    <a:pt x="143" y="473"/>
                  </a:cubicBezTo>
                  <a:cubicBezTo>
                    <a:pt x="239" y="461"/>
                    <a:pt x="262" y="461"/>
                    <a:pt x="310" y="354"/>
                  </a:cubicBezTo>
                  <a:cubicBezTo>
                    <a:pt x="322" y="295"/>
                    <a:pt x="381" y="235"/>
                    <a:pt x="393" y="176"/>
                  </a:cubicBezTo>
                  <a:cubicBezTo>
                    <a:pt x="429" y="116"/>
                    <a:pt x="429" y="57"/>
                    <a:pt x="393" y="21"/>
                  </a:cubicBezTo>
                  <a:cubicBezTo>
                    <a:pt x="379" y="7"/>
                    <a:pt x="361" y="0"/>
                    <a:pt x="3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4925" y="3861925"/>
              <a:ext cx="7775" cy="3900"/>
            </a:xfrm>
            <a:custGeom>
              <a:avLst/>
              <a:gdLst/>
              <a:ahLst/>
              <a:cxnLst/>
              <a:rect l="l" t="t" r="r" b="b"/>
              <a:pathLst>
                <a:path w="311" h="156" extrusionOk="0">
                  <a:moveTo>
                    <a:pt x="168" y="0"/>
                  </a:moveTo>
                  <a:cubicBezTo>
                    <a:pt x="72" y="0"/>
                    <a:pt x="1" y="0"/>
                    <a:pt x="13" y="71"/>
                  </a:cubicBezTo>
                  <a:cubicBezTo>
                    <a:pt x="29" y="126"/>
                    <a:pt x="70" y="155"/>
                    <a:pt x="117" y="155"/>
                  </a:cubicBezTo>
                  <a:cubicBezTo>
                    <a:pt x="141" y="155"/>
                    <a:pt x="167" y="147"/>
                    <a:pt x="191" y="131"/>
                  </a:cubicBezTo>
                  <a:cubicBezTo>
                    <a:pt x="299" y="71"/>
                    <a:pt x="311" y="48"/>
                    <a:pt x="311" y="24"/>
                  </a:cubicBezTo>
                  <a:cubicBezTo>
                    <a:pt x="311" y="1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780175" y="3845200"/>
              <a:ext cx="39325" cy="12300"/>
            </a:xfrm>
            <a:custGeom>
              <a:avLst/>
              <a:gdLst/>
              <a:ahLst/>
              <a:cxnLst/>
              <a:rect l="l" t="t" r="r" b="b"/>
              <a:pathLst>
                <a:path w="1573" h="492" extrusionOk="0">
                  <a:moveTo>
                    <a:pt x="337" y="0"/>
                  </a:moveTo>
                  <a:cubicBezTo>
                    <a:pt x="320" y="0"/>
                    <a:pt x="303" y="1"/>
                    <a:pt x="286" y="2"/>
                  </a:cubicBezTo>
                  <a:cubicBezTo>
                    <a:pt x="131" y="14"/>
                    <a:pt x="60" y="62"/>
                    <a:pt x="24" y="86"/>
                  </a:cubicBezTo>
                  <a:cubicBezTo>
                    <a:pt x="0" y="133"/>
                    <a:pt x="24" y="145"/>
                    <a:pt x="36" y="193"/>
                  </a:cubicBezTo>
                  <a:cubicBezTo>
                    <a:pt x="72" y="246"/>
                    <a:pt x="101" y="273"/>
                    <a:pt x="179" y="273"/>
                  </a:cubicBezTo>
                  <a:cubicBezTo>
                    <a:pt x="204" y="273"/>
                    <a:pt x="236" y="270"/>
                    <a:pt x="274" y="264"/>
                  </a:cubicBezTo>
                  <a:cubicBezTo>
                    <a:pt x="289" y="263"/>
                    <a:pt x="304" y="262"/>
                    <a:pt x="319" y="262"/>
                  </a:cubicBezTo>
                  <a:cubicBezTo>
                    <a:pt x="408" y="262"/>
                    <a:pt x="488" y="290"/>
                    <a:pt x="560" y="300"/>
                  </a:cubicBezTo>
                  <a:cubicBezTo>
                    <a:pt x="596" y="348"/>
                    <a:pt x="632" y="348"/>
                    <a:pt x="751" y="348"/>
                  </a:cubicBezTo>
                  <a:cubicBezTo>
                    <a:pt x="909" y="348"/>
                    <a:pt x="1059" y="423"/>
                    <a:pt x="1140" y="423"/>
                  </a:cubicBezTo>
                  <a:cubicBezTo>
                    <a:pt x="1150" y="423"/>
                    <a:pt x="1159" y="422"/>
                    <a:pt x="1167" y="419"/>
                  </a:cubicBezTo>
                  <a:cubicBezTo>
                    <a:pt x="1167" y="419"/>
                    <a:pt x="1167" y="407"/>
                    <a:pt x="1191" y="407"/>
                  </a:cubicBezTo>
                  <a:cubicBezTo>
                    <a:pt x="1303" y="407"/>
                    <a:pt x="1415" y="491"/>
                    <a:pt x="1488" y="491"/>
                  </a:cubicBezTo>
                  <a:cubicBezTo>
                    <a:pt x="1492" y="491"/>
                    <a:pt x="1496" y="491"/>
                    <a:pt x="1501" y="490"/>
                  </a:cubicBezTo>
                  <a:cubicBezTo>
                    <a:pt x="1560" y="479"/>
                    <a:pt x="1572" y="407"/>
                    <a:pt x="1524" y="312"/>
                  </a:cubicBezTo>
                  <a:cubicBezTo>
                    <a:pt x="1489" y="240"/>
                    <a:pt x="1334" y="145"/>
                    <a:pt x="1191" y="145"/>
                  </a:cubicBezTo>
                  <a:cubicBezTo>
                    <a:pt x="1132" y="145"/>
                    <a:pt x="1096" y="145"/>
                    <a:pt x="1060" y="169"/>
                  </a:cubicBezTo>
                  <a:cubicBezTo>
                    <a:pt x="977" y="121"/>
                    <a:pt x="893" y="86"/>
                    <a:pt x="786" y="74"/>
                  </a:cubicBezTo>
                  <a:cubicBezTo>
                    <a:pt x="727" y="74"/>
                    <a:pt x="667" y="74"/>
                    <a:pt x="643" y="86"/>
                  </a:cubicBezTo>
                  <a:cubicBezTo>
                    <a:pt x="560" y="34"/>
                    <a:pt x="450" y="0"/>
                    <a:pt x="3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819775" y="3852725"/>
              <a:ext cx="9250" cy="7725"/>
            </a:xfrm>
            <a:custGeom>
              <a:avLst/>
              <a:gdLst/>
              <a:ahLst/>
              <a:cxnLst/>
              <a:rect l="l" t="t" r="r" b="b"/>
              <a:pathLst>
                <a:path w="370" h="309" extrusionOk="0">
                  <a:moveTo>
                    <a:pt x="116" y="0"/>
                  </a:moveTo>
                  <a:cubicBezTo>
                    <a:pt x="82" y="0"/>
                    <a:pt x="55" y="10"/>
                    <a:pt x="36" y="23"/>
                  </a:cubicBezTo>
                  <a:cubicBezTo>
                    <a:pt x="0" y="59"/>
                    <a:pt x="24" y="82"/>
                    <a:pt x="24" y="118"/>
                  </a:cubicBezTo>
                  <a:cubicBezTo>
                    <a:pt x="36" y="189"/>
                    <a:pt x="36" y="237"/>
                    <a:pt x="71" y="249"/>
                  </a:cubicBezTo>
                  <a:cubicBezTo>
                    <a:pt x="107" y="261"/>
                    <a:pt x="191" y="297"/>
                    <a:pt x="262" y="309"/>
                  </a:cubicBezTo>
                  <a:cubicBezTo>
                    <a:pt x="321" y="309"/>
                    <a:pt x="369" y="261"/>
                    <a:pt x="345" y="201"/>
                  </a:cubicBezTo>
                  <a:cubicBezTo>
                    <a:pt x="369" y="142"/>
                    <a:pt x="310" y="70"/>
                    <a:pt x="214" y="23"/>
                  </a:cubicBezTo>
                  <a:cubicBezTo>
                    <a:pt x="177" y="7"/>
                    <a:pt x="144" y="0"/>
                    <a:pt x="1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796550" y="3863025"/>
              <a:ext cx="7175" cy="2450"/>
            </a:xfrm>
            <a:custGeom>
              <a:avLst/>
              <a:gdLst/>
              <a:ahLst/>
              <a:cxnLst/>
              <a:rect l="l" t="t" r="r" b="b"/>
              <a:pathLst>
                <a:path w="287" h="98" extrusionOk="0">
                  <a:moveTo>
                    <a:pt x="269" y="0"/>
                  </a:moveTo>
                  <a:cubicBezTo>
                    <a:pt x="239" y="0"/>
                    <a:pt x="189" y="18"/>
                    <a:pt x="131" y="27"/>
                  </a:cubicBezTo>
                  <a:cubicBezTo>
                    <a:pt x="60" y="63"/>
                    <a:pt x="0" y="75"/>
                    <a:pt x="0" y="87"/>
                  </a:cubicBezTo>
                  <a:cubicBezTo>
                    <a:pt x="0" y="94"/>
                    <a:pt x="7" y="97"/>
                    <a:pt x="19" y="97"/>
                  </a:cubicBezTo>
                  <a:cubicBezTo>
                    <a:pt x="45" y="97"/>
                    <a:pt x="94" y="83"/>
                    <a:pt x="143" y="75"/>
                  </a:cubicBezTo>
                  <a:cubicBezTo>
                    <a:pt x="250" y="39"/>
                    <a:pt x="286" y="16"/>
                    <a:pt x="286" y="4"/>
                  </a:cubicBezTo>
                  <a:cubicBezTo>
                    <a:pt x="282" y="1"/>
                    <a:pt x="276" y="0"/>
                    <a:pt x="2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834950" y="3852425"/>
              <a:ext cx="9550" cy="6700"/>
            </a:xfrm>
            <a:custGeom>
              <a:avLst/>
              <a:gdLst/>
              <a:ahLst/>
              <a:cxnLst/>
              <a:rect l="l" t="t" r="r" b="b"/>
              <a:pathLst>
                <a:path w="382" h="268" extrusionOk="0">
                  <a:moveTo>
                    <a:pt x="95" y="0"/>
                  </a:moveTo>
                  <a:cubicBezTo>
                    <a:pt x="31" y="0"/>
                    <a:pt x="22" y="52"/>
                    <a:pt x="12" y="118"/>
                  </a:cubicBezTo>
                  <a:cubicBezTo>
                    <a:pt x="0" y="190"/>
                    <a:pt x="0" y="249"/>
                    <a:pt x="72" y="261"/>
                  </a:cubicBezTo>
                  <a:cubicBezTo>
                    <a:pt x="94" y="265"/>
                    <a:pt x="120" y="267"/>
                    <a:pt x="148" y="267"/>
                  </a:cubicBezTo>
                  <a:cubicBezTo>
                    <a:pt x="210" y="267"/>
                    <a:pt x="277" y="255"/>
                    <a:pt x="310" y="213"/>
                  </a:cubicBezTo>
                  <a:cubicBezTo>
                    <a:pt x="381" y="130"/>
                    <a:pt x="298" y="35"/>
                    <a:pt x="155" y="11"/>
                  </a:cubicBezTo>
                  <a:cubicBezTo>
                    <a:pt x="131" y="4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850425" y="3875175"/>
              <a:ext cx="8350" cy="6750"/>
            </a:xfrm>
            <a:custGeom>
              <a:avLst/>
              <a:gdLst/>
              <a:ahLst/>
              <a:cxnLst/>
              <a:rect l="l" t="t" r="r" b="b"/>
              <a:pathLst>
                <a:path w="334" h="270" extrusionOk="0">
                  <a:moveTo>
                    <a:pt x="149" y="1"/>
                  </a:moveTo>
                  <a:cubicBezTo>
                    <a:pt x="97" y="1"/>
                    <a:pt x="68" y="52"/>
                    <a:pt x="48" y="113"/>
                  </a:cubicBezTo>
                  <a:cubicBezTo>
                    <a:pt x="12" y="184"/>
                    <a:pt x="0" y="232"/>
                    <a:pt x="72" y="256"/>
                  </a:cubicBezTo>
                  <a:cubicBezTo>
                    <a:pt x="94" y="265"/>
                    <a:pt x="117" y="270"/>
                    <a:pt x="140" y="270"/>
                  </a:cubicBezTo>
                  <a:cubicBezTo>
                    <a:pt x="202" y="270"/>
                    <a:pt x="260" y="237"/>
                    <a:pt x="286" y="184"/>
                  </a:cubicBezTo>
                  <a:cubicBezTo>
                    <a:pt x="334" y="101"/>
                    <a:pt x="274" y="42"/>
                    <a:pt x="179" y="6"/>
                  </a:cubicBezTo>
                  <a:cubicBezTo>
                    <a:pt x="168" y="2"/>
                    <a:pt x="158" y="1"/>
                    <a:pt x="1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866200" y="3854125"/>
              <a:ext cx="31275" cy="31650"/>
            </a:xfrm>
            <a:custGeom>
              <a:avLst/>
              <a:gdLst/>
              <a:ahLst/>
              <a:cxnLst/>
              <a:rect l="l" t="t" r="r" b="b"/>
              <a:pathLst>
                <a:path w="1251" h="1266" extrusionOk="0">
                  <a:moveTo>
                    <a:pt x="601" y="0"/>
                  </a:moveTo>
                  <a:cubicBezTo>
                    <a:pt x="565" y="0"/>
                    <a:pt x="543" y="28"/>
                    <a:pt x="512" y="38"/>
                  </a:cubicBezTo>
                  <a:lnTo>
                    <a:pt x="453" y="98"/>
                  </a:lnTo>
                  <a:lnTo>
                    <a:pt x="441" y="122"/>
                  </a:lnTo>
                  <a:lnTo>
                    <a:pt x="441" y="193"/>
                  </a:lnTo>
                  <a:cubicBezTo>
                    <a:pt x="453" y="253"/>
                    <a:pt x="477" y="300"/>
                    <a:pt x="489" y="360"/>
                  </a:cubicBezTo>
                  <a:cubicBezTo>
                    <a:pt x="417" y="360"/>
                    <a:pt x="393" y="372"/>
                    <a:pt x="369" y="419"/>
                  </a:cubicBezTo>
                  <a:cubicBezTo>
                    <a:pt x="322" y="479"/>
                    <a:pt x="298" y="550"/>
                    <a:pt x="548" y="634"/>
                  </a:cubicBezTo>
                  <a:cubicBezTo>
                    <a:pt x="560" y="634"/>
                    <a:pt x="596" y="657"/>
                    <a:pt x="608" y="657"/>
                  </a:cubicBezTo>
                  <a:lnTo>
                    <a:pt x="608" y="729"/>
                  </a:lnTo>
                  <a:cubicBezTo>
                    <a:pt x="500" y="717"/>
                    <a:pt x="393" y="717"/>
                    <a:pt x="298" y="717"/>
                  </a:cubicBezTo>
                  <a:cubicBezTo>
                    <a:pt x="119" y="729"/>
                    <a:pt x="0" y="788"/>
                    <a:pt x="12" y="824"/>
                  </a:cubicBezTo>
                  <a:cubicBezTo>
                    <a:pt x="24" y="860"/>
                    <a:pt x="131" y="884"/>
                    <a:pt x="298" y="907"/>
                  </a:cubicBezTo>
                  <a:cubicBezTo>
                    <a:pt x="441" y="943"/>
                    <a:pt x="655" y="979"/>
                    <a:pt x="810" y="1062"/>
                  </a:cubicBezTo>
                  <a:cubicBezTo>
                    <a:pt x="965" y="1134"/>
                    <a:pt x="989" y="1193"/>
                    <a:pt x="1024" y="1217"/>
                  </a:cubicBezTo>
                  <a:cubicBezTo>
                    <a:pt x="1048" y="1253"/>
                    <a:pt x="1084" y="1265"/>
                    <a:pt x="1131" y="1265"/>
                  </a:cubicBezTo>
                  <a:cubicBezTo>
                    <a:pt x="1137" y="1265"/>
                    <a:pt x="1146" y="1265"/>
                    <a:pt x="1155" y="1265"/>
                  </a:cubicBezTo>
                  <a:cubicBezTo>
                    <a:pt x="1182" y="1265"/>
                    <a:pt x="1218" y="1259"/>
                    <a:pt x="1227" y="1205"/>
                  </a:cubicBezTo>
                  <a:cubicBezTo>
                    <a:pt x="1251" y="1157"/>
                    <a:pt x="1191" y="967"/>
                    <a:pt x="953" y="860"/>
                  </a:cubicBezTo>
                  <a:cubicBezTo>
                    <a:pt x="953" y="854"/>
                    <a:pt x="947" y="851"/>
                    <a:pt x="944" y="851"/>
                  </a:cubicBezTo>
                  <a:cubicBezTo>
                    <a:pt x="942" y="851"/>
                    <a:pt x="941" y="852"/>
                    <a:pt x="945" y="855"/>
                  </a:cubicBezTo>
                  <a:lnTo>
                    <a:pt x="945" y="855"/>
                  </a:lnTo>
                  <a:cubicBezTo>
                    <a:pt x="926" y="842"/>
                    <a:pt x="917" y="821"/>
                    <a:pt x="917" y="800"/>
                  </a:cubicBezTo>
                  <a:cubicBezTo>
                    <a:pt x="905" y="776"/>
                    <a:pt x="893" y="741"/>
                    <a:pt x="870" y="705"/>
                  </a:cubicBezTo>
                  <a:cubicBezTo>
                    <a:pt x="1012" y="681"/>
                    <a:pt x="1108" y="645"/>
                    <a:pt x="1096" y="598"/>
                  </a:cubicBezTo>
                  <a:cubicBezTo>
                    <a:pt x="1084" y="503"/>
                    <a:pt x="905" y="491"/>
                    <a:pt x="727" y="431"/>
                  </a:cubicBezTo>
                  <a:cubicBezTo>
                    <a:pt x="750" y="360"/>
                    <a:pt x="750" y="264"/>
                    <a:pt x="739" y="169"/>
                  </a:cubicBezTo>
                  <a:cubicBezTo>
                    <a:pt x="727" y="122"/>
                    <a:pt x="727" y="86"/>
                    <a:pt x="691" y="62"/>
                  </a:cubicBezTo>
                  <a:cubicBezTo>
                    <a:pt x="679" y="14"/>
                    <a:pt x="655" y="3"/>
                    <a:pt x="620" y="3"/>
                  </a:cubicBezTo>
                  <a:cubicBezTo>
                    <a:pt x="613" y="1"/>
                    <a:pt x="607" y="0"/>
                    <a:pt x="6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895075" y="3871425"/>
              <a:ext cx="10675" cy="6550"/>
            </a:xfrm>
            <a:custGeom>
              <a:avLst/>
              <a:gdLst/>
              <a:ahLst/>
              <a:cxnLst/>
              <a:rect l="l" t="t" r="r" b="b"/>
              <a:pathLst>
                <a:path w="427" h="262" extrusionOk="0">
                  <a:moveTo>
                    <a:pt x="186" y="1"/>
                  </a:moveTo>
                  <a:cubicBezTo>
                    <a:pt x="137" y="1"/>
                    <a:pt x="108" y="39"/>
                    <a:pt x="72" y="84"/>
                  </a:cubicBezTo>
                  <a:cubicBezTo>
                    <a:pt x="36" y="144"/>
                    <a:pt x="0" y="203"/>
                    <a:pt x="131" y="251"/>
                  </a:cubicBezTo>
                  <a:cubicBezTo>
                    <a:pt x="161" y="259"/>
                    <a:pt x="192" y="262"/>
                    <a:pt x="221" y="262"/>
                  </a:cubicBezTo>
                  <a:cubicBezTo>
                    <a:pt x="332" y="262"/>
                    <a:pt x="426" y="215"/>
                    <a:pt x="417" y="168"/>
                  </a:cubicBezTo>
                  <a:cubicBezTo>
                    <a:pt x="417" y="72"/>
                    <a:pt x="334" y="37"/>
                    <a:pt x="238" y="13"/>
                  </a:cubicBezTo>
                  <a:cubicBezTo>
                    <a:pt x="219" y="4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928100" y="3871075"/>
              <a:ext cx="22950" cy="13800"/>
            </a:xfrm>
            <a:custGeom>
              <a:avLst/>
              <a:gdLst/>
              <a:ahLst/>
              <a:cxnLst/>
              <a:rect l="l" t="t" r="r" b="b"/>
              <a:pathLst>
                <a:path w="918" h="552" extrusionOk="0">
                  <a:moveTo>
                    <a:pt x="180" y="0"/>
                  </a:moveTo>
                  <a:cubicBezTo>
                    <a:pt x="71" y="0"/>
                    <a:pt x="1" y="24"/>
                    <a:pt x="1" y="51"/>
                  </a:cubicBezTo>
                  <a:cubicBezTo>
                    <a:pt x="1" y="110"/>
                    <a:pt x="84" y="146"/>
                    <a:pt x="179" y="206"/>
                  </a:cubicBezTo>
                  <a:cubicBezTo>
                    <a:pt x="287" y="241"/>
                    <a:pt x="453" y="301"/>
                    <a:pt x="537" y="360"/>
                  </a:cubicBezTo>
                  <a:cubicBezTo>
                    <a:pt x="620" y="420"/>
                    <a:pt x="596" y="456"/>
                    <a:pt x="632" y="467"/>
                  </a:cubicBezTo>
                  <a:cubicBezTo>
                    <a:pt x="644" y="479"/>
                    <a:pt x="680" y="515"/>
                    <a:pt x="703" y="527"/>
                  </a:cubicBezTo>
                  <a:cubicBezTo>
                    <a:pt x="726" y="534"/>
                    <a:pt x="743" y="551"/>
                    <a:pt x="768" y="551"/>
                  </a:cubicBezTo>
                  <a:cubicBezTo>
                    <a:pt x="783" y="551"/>
                    <a:pt x="800" y="545"/>
                    <a:pt x="822" y="527"/>
                  </a:cubicBezTo>
                  <a:cubicBezTo>
                    <a:pt x="870" y="479"/>
                    <a:pt x="918" y="301"/>
                    <a:pt x="715" y="158"/>
                  </a:cubicBezTo>
                  <a:cubicBezTo>
                    <a:pt x="516" y="38"/>
                    <a:pt x="317" y="0"/>
                    <a:pt x="1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915900" y="3897325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91" y="1"/>
                  </a:moveTo>
                  <a:cubicBezTo>
                    <a:pt x="120" y="1"/>
                    <a:pt x="36" y="60"/>
                    <a:pt x="13" y="120"/>
                  </a:cubicBezTo>
                  <a:cubicBezTo>
                    <a:pt x="1" y="227"/>
                    <a:pt x="96" y="251"/>
                    <a:pt x="191" y="251"/>
                  </a:cubicBezTo>
                  <a:cubicBezTo>
                    <a:pt x="298" y="251"/>
                    <a:pt x="298" y="191"/>
                    <a:pt x="286" y="120"/>
                  </a:cubicBezTo>
                  <a:cubicBezTo>
                    <a:pt x="275" y="60"/>
                    <a:pt x="275" y="1"/>
                    <a:pt x="19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934650" y="3902850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1"/>
                  </a:moveTo>
                  <a:cubicBezTo>
                    <a:pt x="240" y="1"/>
                    <a:pt x="219" y="6"/>
                    <a:pt x="191" y="18"/>
                  </a:cubicBezTo>
                  <a:cubicBezTo>
                    <a:pt x="84" y="66"/>
                    <a:pt x="1" y="149"/>
                    <a:pt x="25" y="209"/>
                  </a:cubicBezTo>
                  <a:cubicBezTo>
                    <a:pt x="51" y="268"/>
                    <a:pt x="100" y="291"/>
                    <a:pt x="157" y="291"/>
                  </a:cubicBezTo>
                  <a:cubicBezTo>
                    <a:pt x="202" y="291"/>
                    <a:pt x="251" y="277"/>
                    <a:pt x="298" y="256"/>
                  </a:cubicBezTo>
                  <a:cubicBezTo>
                    <a:pt x="394" y="209"/>
                    <a:pt x="382" y="161"/>
                    <a:pt x="358" y="89"/>
                  </a:cubicBezTo>
                  <a:cubicBezTo>
                    <a:pt x="331" y="45"/>
                    <a:pt x="311" y="1"/>
                    <a:pt x="2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947450" y="3888950"/>
              <a:ext cx="13425" cy="9725"/>
            </a:xfrm>
            <a:custGeom>
              <a:avLst/>
              <a:gdLst/>
              <a:ahLst/>
              <a:cxnLst/>
              <a:rect l="l" t="t" r="r" b="b"/>
              <a:pathLst>
                <a:path w="537" h="389" extrusionOk="0">
                  <a:moveTo>
                    <a:pt x="135" y="0"/>
                  </a:moveTo>
                  <a:cubicBezTo>
                    <a:pt x="69" y="0"/>
                    <a:pt x="25" y="30"/>
                    <a:pt x="25" y="50"/>
                  </a:cubicBezTo>
                  <a:cubicBezTo>
                    <a:pt x="1" y="157"/>
                    <a:pt x="108" y="217"/>
                    <a:pt x="179" y="300"/>
                  </a:cubicBezTo>
                  <a:cubicBezTo>
                    <a:pt x="223" y="371"/>
                    <a:pt x="267" y="389"/>
                    <a:pt x="316" y="389"/>
                  </a:cubicBezTo>
                  <a:cubicBezTo>
                    <a:pt x="333" y="389"/>
                    <a:pt x="351" y="387"/>
                    <a:pt x="370" y="384"/>
                  </a:cubicBezTo>
                  <a:cubicBezTo>
                    <a:pt x="453" y="360"/>
                    <a:pt x="537" y="336"/>
                    <a:pt x="418" y="157"/>
                  </a:cubicBezTo>
                  <a:cubicBezTo>
                    <a:pt x="346" y="86"/>
                    <a:pt x="239" y="26"/>
                    <a:pt x="167" y="3"/>
                  </a:cubicBezTo>
                  <a:cubicBezTo>
                    <a:pt x="156" y="1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964575" y="3892375"/>
              <a:ext cx="9400" cy="6550"/>
            </a:xfrm>
            <a:custGeom>
              <a:avLst/>
              <a:gdLst/>
              <a:ahLst/>
              <a:cxnLst/>
              <a:rect l="l" t="t" r="r" b="b"/>
              <a:pathLst>
                <a:path w="376" h="262" extrusionOk="0">
                  <a:moveTo>
                    <a:pt x="166" y="0"/>
                  </a:moveTo>
                  <a:cubicBezTo>
                    <a:pt x="72" y="0"/>
                    <a:pt x="0" y="64"/>
                    <a:pt x="18" y="127"/>
                  </a:cubicBezTo>
                  <a:cubicBezTo>
                    <a:pt x="54" y="223"/>
                    <a:pt x="114" y="247"/>
                    <a:pt x="149" y="258"/>
                  </a:cubicBezTo>
                  <a:cubicBezTo>
                    <a:pt x="157" y="260"/>
                    <a:pt x="165" y="261"/>
                    <a:pt x="172" y="261"/>
                  </a:cubicBezTo>
                  <a:cubicBezTo>
                    <a:pt x="209" y="261"/>
                    <a:pt x="242" y="237"/>
                    <a:pt x="292" y="187"/>
                  </a:cubicBezTo>
                  <a:cubicBezTo>
                    <a:pt x="328" y="139"/>
                    <a:pt x="375" y="80"/>
                    <a:pt x="256" y="20"/>
                  </a:cubicBezTo>
                  <a:cubicBezTo>
                    <a:pt x="225" y="6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0375" y="3881250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236" y="0"/>
                  </a:moveTo>
                  <a:cubicBezTo>
                    <a:pt x="225" y="0"/>
                    <a:pt x="214" y="0"/>
                    <a:pt x="203" y="1"/>
                  </a:cubicBezTo>
                  <a:cubicBezTo>
                    <a:pt x="1" y="37"/>
                    <a:pt x="12" y="108"/>
                    <a:pt x="36" y="168"/>
                  </a:cubicBezTo>
                  <a:cubicBezTo>
                    <a:pt x="64" y="222"/>
                    <a:pt x="84" y="263"/>
                    <a:pt x="156" y="263"/>
                  </a:cubicBezTo>
                  <a:cubicBezTo>
                    <a:pt x="178" y="263"/>
                    <a:pt x="205" y="259"/>
                    <a:pt x="239" y="251"/>
                  </a:cubicBezTo>
                  <a:cubicBezTo>
                    <a:pt x="370" y="239"/>
                    <a:pt x="536" y="239"/>
                    <a:pt x="560" y="180"/>
                  </a:cubicBezTo>
                  <a:cubicBezTo>
                    <a:pt x="617" y="101"/>
                    <a:pt x="437" y="0"/>
                    <a:pt x="2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83775" y="3892925"/>
              <a:ext cx="6875" cy="6575"/>
            </a:xfrm>
            <a:custGeom>
              <a:avLst/>
              <a:gdLst/>
              <a:ahLst/>
              <a:cxnLst/>
              <a:rect l="l" t="t" r="r" b="b"/>
              <a:pathLst>
                <a:path w="275" h="263" extrusionOk="0">
                  <a:moveTo>
                    <a:pt x="145" y="0"/>
                  </a:moveTo>
                  <a:cubicBezTo>
                    <a:pt x="124" y="0"/>
                    <a:pt x="103" y="4"/>
                    <a:pt x="84" y="10"/>
                  </a:cubicBezTo>
                  <a:cubicBezTo>
                    <a:pt x="0" y="46"/>
                    <a:pt x="24" y="105"/>
                    <a:pt x="60" y="165"/>
                  </a:cubicBezTo>
                  <a:cubicBezTo>
                    <a:pt x="81" y="218"/>
                    <a:pt x="112" y="262"/>
                    <a:pt x="161" y="262"/>
                  </a:cubicBezTo>
                  <a:cubicBezTo>
                    <a:pt x="167" y="262"/>
                    <a:pt x="173" y="261"/>
                    <a:pt x="179" y="260"/>
                  </a:cubicBezTo>
                  <a:cubicBezTo>
                    <a:pt x="215" y="248"/>
                    <a:pt x="274" y="189"/>
                    <a:pt x="274" y="117"/>
                  </a:cubicBezTo>
                  <a:cubicBezTo>
                    <a:pt x="265" y="30"/>
                    <a:pt x="205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054025" y="3844950"/>
              <a:ext cx="7750" cy="11950"/>
            </a:xfrm>
            <a:custGeom>
              <a:avLst/>
              <a:gdLst/>
              <a:ahLst/>
              <a:cxnLst/>
              <a:rect l="l" t="t" r="r" b="b"/>
              <a:pathLst>
                <a:path w="310" h="478" extrusionOk="0">
                  <a:moveTo>
                    <a:pt x="119" y="0"/>
                  </a:moveTo>
                  <a:cubicBezTo>
                    <a:pt x="72" y="0"/>
                    <a:pt x="60" y="36"/>
                    <a:pt x="48" y="72"/>
                  </a:cubicBezTo>
                  <a:cubicBezTo>
                    <a:pt x="24" y="96"/>
                    <a:pt x="12" y="131"/>
                    <a:pt x="12" y="143"/>
                  </a:cubicBezTo>
                  <a:lnTo>
                    <a:pt x="0" y="179"/>
                  </a:lnTo>
                  <a:lnTo>
                    <a:pt x="0" y="203"/>
                  </a:lnTo>
                  <a:cubicBezTo>
                    <a:pt x="24" y="274"/>
                    <a:pt x="12" y="393"/>
                    <a:pt x="60" y="453"/>
                  </a:cubicBezTo>
                  <a:cubicBezTo>
                    <a:pt x="81" y="468"/>
                    <a:pt x="104" y="477"/>
                    <a:pt x="128" y="477"/>
                  </a:cubicBezTo>
                  <a:cubicBezTo>
                    <a:pt x="159" y="477"/>
                    <a:pt x="193" y="463"/>
                    <a:pt x="226" y="429"/>
                  </a:cubicBezTo>
                  <a:cubicBezTo>
                    <a:pt x="286" y="370"/>
                    <a:pt x="310" y="262"/>
                    <a:pt x="286" y="155"/>
                  </a:cubicBezTo>
                  <a:cubicBezTo>
                    <a:pt x="262" y="96"/>
                    <a:pt x="250" y="60"/>
                    <a:pt x="203" y="24"/>
                  </a:cubicBezTo>
                  <a:cubicBezTo>
                    <a:pt x="179" y="0"/>
                    <a:pt x="143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042700" y="3820450"/>
              <a:ext cx="20275" cy="20775"/>
            </a:xfrm>
            <a:custGeom>
              <a:avLst/>
              <a:gdLst/>
              <a:ahLst/>
              <a:cxnLst/>
              <a:rect l="l" t="t" r="r" b="b"/>
              <a:pathLst>
                <a:path w="811" h="831" extrusionOk="0">
                  <a:moveTo>
                    <a:pt x="144" y="1"/>
                  </a:moveTo>
                  <a:cubicBezTo>
                    <a:pt x="136" y="1"/>
                    <a:pt x="128" y="2"/>
                    <a:pt x="120" y="4"/>
                  </a:cubicBezTo>
                  <a:cubicBezTo>
                    <a:pt x="1" y="40"/>
                    <a:pt x="48" y="242"/>
                    <a:pt x="227" y="361"/>
                  </a:cubicBezTo>
                  <a:cubicBezTo>
                    <a:pt x="239" y="385"/>
                    <a:pt x="239" y="385"/>
                    <a:pt x="263" y="385"/>
                  </a:cubicBezTo>
                  <a:lnTo>
                    <a:pt x="263" y="409"/>
                  </a:lnTo>
                  <a:cubicBezTo>
                    <a:pt x="275" y="528"/>
                    <a:pt x="346" y="647"/>
                    <a:pt x="465" y="742"/>
                  </a:cubicBezTo>
                  <a:cubicBezTo>
                    <a:pt x="566" y="808"/>
                    <a:pt x="633" y="831"/>
                    <a:pt x="678" y="831"/>
                  </a:cubicBezTo>
                  <a:cubicBezTo>
                    <a:pt x="739" y="831"/>
                    <a:pt x="761" y="788"/>
                    <a:pt x="775" y="754"/>
                  </a:cubicBezTo>
                  <a:cubicBezTo>
                    <a:pt x="810" y="659"/>
                    <a:pt x="810" y="623"/>
                    <a:pt x="656" y="516"/>
                  </a:cubicBezTo>
                  <a:cubicBezTo>
                    <a:pt x="584" y="457"/>
                    <a:pt x="513" y="385"/>
                    <a:pt x="465" y="337"/>
                  </a:cubicBezTo>
                  <a:cubicBezTo>
                    <a:pt x="501" y="266"/>
                    <a:pt x="513" y="218"/>
                    <a:pt x="406" y="159"/>
                  </a:cubicBezTo>
                  <a:cubicBezTo>
                    <a:pt x="309" y="94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078425" y="3824725"/>
              <a:ext cx="8050" cy="6550"/>
            </a:xfrm>
            <a:custGeom>
              <a:avLst/>
              <a:gdLst/>
              <a:ahLst/>
              <a:cxnLst/>
              <a:rect l="l" t="t" r="r" b="b"/>
              <a:pathLst>
                <a:path w="322" h="262" extrusionOk="0">
                  <a:moveTo>
                    <a:pt x="198" y="0"/>
                  </a:moveTo>
                  <a:cubicBezTo>
                    <a:pt x="147" y="0"/>
                    <a:pt x="93" y="19"/>
                    <a:pt x="60" y="59"/>
                  </a:cubicBezTo>
                  <a:cubicBezTo>
                    <a:pt x="1" y="166"/>
                    <a:pt x="48" y="226"/>
                    <a:pt x="108" y="250"/>
                  </a:cubicBezTo>
                  <a:cubicBezTo>
                    <a:pt x="122" y="258"/>
                    <a:pt x="134" y="262"/>
                    <a:pt x="146" y="262"/>
                  </a:cubicBezTo>
                  <a:cubicBezTo>
                    <a:pt x="184" y="262"/>
                    <a:pt x="211" y="221"/>
                    <a:pt x="239" y="166"/>
                  </a:cubicBezTo>
                  <a:cubicBezTo>
                    <a:pt x="286" y="107"/>
                    <a:pt x="322" y="47"/>
                    <a:pt x="262" y="12"/>
                  </a:cubicBezTo>
                  <a:cubicBezTo>
                    <a:pt x="244" y="4"/>
                    <a:pt x="221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74550" y="3841025"/>
              <a:ext cx="10450" cy="6850"/>
            </a:xfrm>
            <a:custGeom>
              <a:avLst/>
              <a:gdLst/>
              <a:ahLst/>
              <a:cxnLst/>
              <a:rect l="l" t="t" r="r" b="b"/>
              <a:pathLst>
                <a:path w="418" h="274" extrusionOk="0">
                  <a:moveTo>
                    <a:pt x="197" y="0"/>
                  </a:moveTo>
                  <a:cubicBezTo>
                    <a:pt x="153" y="0"/>
                    <a:pt x="119" y="31"/>
                    <a:pt x="84" y="74"/>
                  </a:cubicBezTo>
                  <a:cubicBezTo>
                    <a:pt x="36" y="134"/>
                    <a:pt x="1" y="181"/>
                    <a:pt x="120" y="241"/>
                  </a:cubicBezTo>
                  <a:cubicBezTo>
                    <a:pt x="165" y="263"/>
                    <a:pt x="213" y="274"/>
                    <a:pt x="257" y="274"/>
                  </a:cubicBezTo>
                  <a:cubicBezTo>
                    <a:pt x="328" y="274"/>
                    <a:pt x="386" y="245"/>
                    <a:pt x="394" y="193"/>
                  </a:cubicBezTo>
                  <a:cubicBezTo>
                    <a:pt x="417" y="98"/>
                    <a:pt x="334" y="50"/>
                    <a:pt x="251" y="15"/>
                  </a:cubicBezTo>
                  <a:cubicBezTo>
                    <a:pt x="231" y="5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029325" y="3800175"/>
              <a:ext cx="10725" cy="16825"/>
            </a:xfrm>
            <a:custGeom>
              <a:avLst/>
              <a:gdLst/>
              <a:ahLst/>
              <a:cxnLst/>
              <a:rect l="l" t="t" r="r" b="b"/>
              <a:pathLst>
                <a:path w="429" h="673" extrusionOk="0">
                  <a:moveTo>
                    <a:pt x="322" y="1"/>
                  </a:moveTo>
                  <a:cubicBezTo>
                    <a:pt x="287" y="1"/>
                    <a:pt x="232" y="28"/>
                    <a:pt x="167" y="77"/>
                  </a:cubicBezTo>
                  <a:cubicBezTo>
                    <a:pt x="95" y="136"/>
                    <a:pt x="0" y="279"/>
                    <a:pt x="36" y="446"/>
                  </a:cubicBezTo>
                  <a:cubicBezTo>
                    <a:pt x="60" y="613"/>
                    <a:pt x="179" y="672"/>
                    <a:pt x="226" y="672"/>
                  </a:cubicBezTo>
                  <a:cubicBezTo>
                    <a:pt x="286" y="672"/>
                    <a:pt x="298" y="637"/>
                    <a:pt x="310" y="613"/>
                  </a:cubicBezTo>
                  <a:cubicBezTo>
                    <a:pt x="333" y="577"/>
                    <a:pt x="345" y="553"/>
                    <a:pt x="345" y="517"/>
                  </a:cubicBezTo>
                  <a:cubicBezTo>
                    <a:pt x="345" y="494"/>
                    <a:pt x="333" y="482"/>
                    <a:pt x="310" y="398"/>
                  </a:cubicBezTo>
                  <a:cubicBezTo>
                    <a:pt x="274" y="279"/>
                    <a:pt x="429" y="65"/>
                    <a:pt x="357" y="17"/>
                  </a:cubicBezTo>
                  <a:cubicBezTo>
                    <a:pt x="350" y="6"/>
                    <a:pt x="338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015325" y="3810675"/>
              <a:ext cx="11925" cy="8775"/>
            </a:xfrm>
            <a:custGeom>
              <a:avLst/>
              <a:gdLst/>
              <a:ahLst/>
              <a:cxnLst/>
              <a:rect l="l" t="t" r="r" b="b"/>
              <a:pathLst>
                <a:path w="477" h="351" extrusionOk="0">
                  <a:moveTo>
                    <a:pt x="130" y="0"/>
                  </a:moveTo>
                  <a:cubicBezTo>
                    <a:pt x="99" y="0"/>
                    <a:pt x="74" y="9"/>
                    <a:pt x="60" y="26"/>
                  </a:cubicBezTo>
                  <a:cubicBezTo>
                    <a:pt x="0" y="121"/>
                    <a:pt x="72" y="205"/>
                    <a:pt x="143" y="288"/>
                  </a:cubicBezTo>
                  <a:cubicBezTo>
                    <a:pt x="179" y="336"/>
                    <a:pt x="209" y="350"/>
                    <a:pt x="239" y="350"/>
                  </a:cubicBezTo>
                  <a:cubicBezTo>
                    <a:pt x="268" y="350"/>
                    <a:pt x="298" y="336"/>
                    <a:pt x="334" y="324"/>
                  </a:cubicBezTo>
                  <a:cubicBezTo>
                    <a:pt x="417" y="288"/>
                    <a:pt x="477" y="252"/>
                    <a:pt x="370" y="133"/>
                  </a:cubicBezTo>
                  <a:cubicBezTo>
                    <a:pt x="310" y="49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015925" y="3789825"/>
              <a:ext cx="11625" cy="12375"/>
            </a:xfrm>
            <a:custGeom>
              <a:avLst/>
              <a:gdLst/>
              <a:ahLst/>
              <a:cxnLst/>
              <a:rect l="l" t="t" r="r" b="b"/>
              <a:pathLst>
                <a:path w="465" h="495" extrusionOk="0">
                  <a:moveTo>
                    <a:pt x="138" y="0"/>
                  </a:moveTo>
                  <a:cubicBezTo>
                    <a:pt x="132" y="0"/>
                    <a:pt x="125" y="1"/>
                    <a:pt x="119" y="3"/>
                  </a:cubicBezTo>
                  <a:cubicBezTo>
                    <a:pt x="0" y="27"/>
                    <a:pt x="36" y="205"/>
                    <a:pt x="119" y="372"/>
                  </a:cubicBezTo>
                  <a:cubicBezTo>
                    <a:pt x="172" y="465"/>
                    <a:pt x="218" y="495"/>
                    <a:pt x="259" y="495"/>
                  </a:cubicBezTo>
                  <a:cubicBezTo>
                    <a:pt x="291" y="495"/>
                    <a:pt x="319" y="476"/>
                    <a:pt x="346" y="455"/>
                  </a:cubicBezTo>
                  <a:cubicBezTo>
                    <a:pt x="417" y="419"/>
                    <a:pt x="465" y="384"/>
                    <a:pt x="381" y="253"/>
                  </a:cubicBezTo>
                  <a:cubicBezTo>
                    <a:pt x="304" y="132"/>
                    <a:pt x="217" y="0"/>
                    <a:pt x="1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47775" y="3784200"/>
              <a:ext cx="21450" cy="6750"/>
            </a:xfrm>
            <a:custGeom>
              <a:avLst/>
              <a:gdLst/>
              <a:ahLst/>
              <a:cxnLst/>
              <a:rect l="l" t="t" r="r" b="b"/>
              <a:pathLst>
                <a:path w="858" h="270" extrusionOk="0">
                  <a:moveTo>
                    <a:pt x="524" y="1"/>
                  </a:moveTo>
                  <a:cubicBezTo>
                    <a:pt x="265" y="1"/>
                    <a:pt x="1" y="90"/>
                    <a:pt x="12" y="168"/>
                  </a:cubicBezTo>
                  <a:cubicBezTo>
                    <a:pt x="36" y="263"/>
                    <a:pt x="298" y="252"/>
                    <a:pt x="560" y="263"/>
                  </a:cubicBezTo>
                  <a:cubicBezTo>
                    <a:pt x="604" y="268"/>
                    <a:pt x="641" y="270"/>
                    <a:pt x="673" y="270"/>
                  </a:cubicBezTo>
                  <a:cubicBezTo>
                    <a:pt x="818" y="270"/>
                    <a:pt x="836" y="227"/>
                    <a:pt x="846" y="168"/>
                  </a:cubicBezTo>
                  <a:cubicBezTo>
                    <a:pt x="857" y="73"/>
                    <a:pt x="857" y="13"/>
                    <a:pt x="572" y="2"/>
                  </a:cubicBezTo>
                  <a:cubicBezTo>
                    <a:pt x="556" y="1"/>
                    <a:pt x="540" y="1"/>
                    <a:pt x="5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032300" y="3771325"/>
              <a:ext cx="21450" cy="11175"/>
            </a:xfrm>
            <a:custGeom>
              <a:avLst/>
              <a:gdLst/>
              <a:ahLst/>
              <a:cxnLst/>
              <a:rect l="l" t="t" r="r" b="b"/>
              <a:pathLst>
                <a:path w="858" h="447" extrusionOk="0">
                  <a:moveTo>
                    <a:pt x="145" y="1"/>
                  </a:moveTo>
                  <a:cubicBezTo>
                    <a:pt x="94" y="1"/>
                    <a:pt x="59" y="10"/>
                    <a:pt x="48" y="28"/>
                  </a:cubicBezTo>
                  <a:cubicBezTo>
                    <a:pt x="0" y="124"/>
                    <a:pt x="238" y="243"/>
                    <a:pt x="464" y="362"/>
                  </a:cubicBezTo>
                  <a:cubicBezTo>
                    <a:pt x="581" y="423"/>
                    <a:pt x="651" y="447"/>
                    <a:pt x="695" y="447"/>
                  </a:cubicBezTo>
                  <a:cubicBezTo>
                    <a:pt x="737" y="447"/>
                    <a:pt x="757" y="426"/>
                    <a:pt x="774" y="397"/>
                  </a:cubicBezTo>
                  <a:cubicBezTo>
                    <a:pt x="822" y="338"/>
                    <a:pt x="857" y="278"/>
                    <a:pt x="619" y="147"/>
                  </a:cubicBezTo>
                  <a:cubicBezTo>
                    <a:pt x="454" y="48"/>
                    <a:pt x="260" y="1"/>
                    <a:pt x="1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032300" y="3748025"/>
              <a:ext cx="11025" cy="9525"/>
            </a:xfrm>
            <a:custGeom>
              <a:avLst/>
              <a:gdLst/>
              <a:ahLst/>
              <a:cxnLst/>
              <a:rect l="l" t="t" r="r" b="b"/>
              <a:pathLst>
                <a:path w="441" h="381" extrusionOk="0">
                  <a:moveTo>
                    <a:pt x="141" y="0"/>
                  </a:moveTo>
                  <a:cubicBezTo>
                    <a:pt x="129" y="0"/>
                    <a:pt x="118" y="3"/>
                    <a:pt x="107" y="8"/>
                  </a:cubicBezTo>
                  <a:cubicBezTo>
                    <a:pt x="0" y="44"/>
                    <a:pt x="36" y="186"/>
                    <a:pt x="119" y="306"/>
                  </a:cubicBezTo>
                  <a:cubicBezTo>
                    <a:pt x="163" y="361"/>
                    <a:pt x="200" y="380"/>
                    <a:pt x="233" y="380"/>
                  </a:cubicBezTo>
                  <a:cubicBezTo>
                    <a:pt x="270" y="380"/>
                    <a:pt x="302" y="355"/>
                    <a:pt x="333" y="329"/>
                  </a:cubicBezTo>
                  <a:cubicBezTo>
                    <a:pt x="393" y="282"/>
                    <a:pt x="441" y="246"/>
                    <a:pt x="357" y="151"/>
                  </a:cubicBezTo>
                  <a:cubicBezTo>
                    <a:pt x="296" y="80"/>
                    <a:pt x="210" y="0"/>
                    <a:pt x="1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029325" y="3722200"/>
              <a:ext cx="8350" cy="15850"/>
            </a:xfrm>
            <a:custGeom>
              <a:avLst/>
              <a:gdLst/>
              <a:ahLst/>
              <a:cxnLst/>
              <a:rect l="l" t="t" r="r" b="b"/>
              <a:pathLst>
                <a:path w="334" h="634" extrusionOk="0">
                  <a:moveTo>
                    <a:pt x="250" y="1"/>
                  </a:moveTo>
                  <a:cubicBezTo>
                    <a:pt x="205" y="1"/>
                    <a:pt x="148" y="27"/>
                    <a:pt x="107" y="88"/>
                  </a:cubicBezTo>
                  <a:cubicBezTo>
                    <a:pt x="36" y="172"/>
                    <a:pt x="0" y="291"/>
                    <a:pt x="24" y="422"/>
                  </a:cubicBezTo>
                  <a:cubicBezTo>
                    <a:pt x="61" y="587"/>
                    <a:pt x="108" y="634"/>
                    <a:pt x="153" y="634"/>
                  </a:cubicBezTo>
                  <a:cubicBezTo>
                    <a:pt x="179" y="634"/>
                    <a:pt x="204" y="618"/>
                    <a:pt x="226" y="600"/>
                  </a:cubicBezTo>
                  <a:cubicBezTo>
                    <a:pt x="298" y="577"/>
                    <a:pt x="333" y="541"/>
                    <a:pt x="298" y="398"/>
                  </a:cubicBezTo>
                  <a:cubicBezTo>
                    <a:pt x="286" y="327"/>
                    <a:pt x="286" y="231"/>
                    <a:pt x="298" y="172"/>
                  </a:cubicBezTo>
                  <a:cubicBezTo>
                    <a:pt x="298" y="112"/>
                    <a:pt x="321" y="88"/>
                    <a:pt x="321" y="41"/>
                  </a:cubicBezTo>
                  <a:cubicBezTo>
                    <a:pt x="311" y="15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062050" y="3750600"/>
              <a:ext cx="8075" cy="9650"/>
            </a:xfrm>
            <a:custGeom>
              <a:avLst/>
              <a:gdLst/>
              <a:ahLst/>
              <a:cxnLst/>
              <a:rect l="l" t="t" r="r" b="b"/>
              <a:pathLst>
                <a:path w="323" h="386" extrusionOk="0">
                  <a:moveTo>
                    <a:pt x="155" y="0"/>
                  </a:moveTo>
                  <a:cubicBezTo>
                    <a:pt x="36" y="24"/>
                    <a:pt x="25" y="143"/>
                    <a:pt x="25" y="238"/>
                  </a:cubicBezTo>
                  <a:cubicBezTo>
                    <a:pt x="1" y="345"/>
                    <a:pt x="60" y="357"/>
                    <a:pt x="155" y="381"/>
                  </a:cubicBezTo>
                  <a:cubicBezTo>
                    <a:pt x="172" y="384"/>
                    <a:pt x="189" y="386"/>
                    <a:pt x="205" y="386"/>
                  </a:cubicBezTo>
                  <a:cubicBezTo>
                    <a:pt x="257" y="386"/>
                    <a:pt x="304" y="363"/>
                    <a:pt x="322" y="262"/>
                  </a:cubicBezTo>
                  <a:cubicBezTo>
                    <a:pt x="322" y="119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058775" y="3731675"/>
              <a:ext cx="11350" cy="10600"/>
            </a:xfrm>
            <a:custGeom>
              <a:avLst/>
              <a:gdLst/>
              <a:ahLst/>
              <a:cxnLst/>
              <a:rect l="l" t="t" r="r" b="b"/>
              <a:pathLst>
                <a:path w="454" h="424" extrusionOk="0">
                  <a:moveTo>
                    <a:pt x="135" y="0"/>
                  </a:moveTo>
                  <a:cubicBezTo>
                    <a:pt x="125" y="0"/>
                    <a:pt x="116" y="2"/>
                    <a:pt x="108" y="7"/>
                  </a:cubicBezTo>
                  <a:cubicBezTo>
                    <a:pt x="1" y="67"/>
                    <a:pt x="48" y="198"/>
                    <a:pt x="120" y="317"/>
                  </a:cubicBezTo>
                  <a:cubicBezTo>
                    <a:pt x="157" y="397"/>
                    <a:pt x="193" y="424"/>
                    <a:pt x="233" y="424"/>
                  </a:cubicBezTo>
                  <a:cubicBezTo>
                    <a:pt x="257" y="424"/>
                    <a:pt x="283" y="414"/>
                    <a:pt x="310" y="400"/>
                  </a:cubicBezTo>
                  <a:cubicBezTo>
                    <a:pt x="394" y="376"/>
                    <a:pt x="453" y="364"/>
                    <a:pt x="370" y="209"/>
                  </a:cubicBezTo>
                  <a:cubicBezTo>
                    <a:pt x="308" y="96"/>
                    <a:pt x="201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001925" y="3757450"/>
              <a:ext cx="30400" cy="27400"/>
            </a:xfrm>
            <a:custGeom>
              <a:avLst/>
              <a:gdLst/>
              <a:ahLst/>
              <a:cxnLst/>
              <a:rect l="l" t="t" r="r" b="b"/>
              <a:pathLst>
                <a:path w="1216" h="1096" extrusionOk="0">
                  <a:moveTo>
                    <a:pt x="470" y="0"/>
                  </a:moveTo>
                  <a:cubicBezTo>
                    <a:pt x="378" y="0"/>
                    <a:pt x="282" y="89"/>
                    <a:pt x="203" y="179"/>
                  </a:cubicBezTo>
                  <a:cubicBezTo>
                    <a:pt x="135" y="265"/>
                    <a:pt x="138" y="305"/>
                    <a:pt x="174" y="343"/>
                  </a:cubicBezTo>
                  <a:lnTo>
                    <a:pt x="174" y="343"/>
                  </a:lnTo>
                  <a:cubicBezTo>
                    <a:pt x="147" y="322"/>
                    <a:pt x="119" y="310"/>
                    <a:pt x="84" y="310"/>
                  </a:cubicBezTo>
                  <a:cubicBezTo>
                    <a:pt x="24" y="310"/>
                    <a:pt x="1" y="357"/>
                    <a:pt x="24" y="369"/>
                  </a:cubicBezTo>
                  <a:lnTo>
                    <a:pt x="13" y="369"/>
                  </a:lnTo>
                  <a:lnTo>
                    <a:pt x="13" y="405"/>
                  </a:lnTo>
                  <a:cubicBezTo>
                    <a:pt x="13" y="417"/>
                    <a:pt x="24" y="441"/>
                    <a:pt x="24" y="476"/>
                  </a:cubicBezTo>
                  <a:cubicBezTo>
                    <a:pt x="48" y="536"/>
                    <a:pt x="48" y="667"/>
                    <a:pt x="60" y="798"/>
                  </a:cubicBezTo>
                  <a:lnTo>
                    <a:pt x="48" y="822"/>
                  </a:lnTo>
                  <a:cubicBezTo>
                    <a:pt x="48" y="833"/>
                    <a:pt x="48" y="857"/>
                    <a:pt x="60" y="881"/>
                  </a:cubicBezTo>
                  <a:cubicBezTo>
                    <a:pt x="84" y="1060"/>
                    <a:pt x="144" y="1060"/>
                    <a:pt x="227" y="1060"/>
                  </a:cubicBezTo>
                  <a:cubicBezTo>
                    <a:pt x="263" y="1060"/>
                    <a:pt x="298" y="1060"/>
                    <a:pt x="322" y="1012"/>
                  </a:cubicBezTo>
                  <a:lnTo>
                    <a:pt x="465" y="1060"/>
                  </a:lnTo>
                  <a:cubicBezTo>
                    <a:pt x="536" y="1095"/>
                    <a:pt x="548" y="1095"/>
                    <a:pt x="584" y="1095"/>
                  </a:cubicBezTo>
                  <a:lnTo>
                    <a:pt x="679" y="1095"/>
                  </a:lnTo>
                  <a:cubicBezTo>
                    <a:pt x="727" y="1095"/>
                    <a:pt x="763" y="1083"/>
                    <a:pt x="775" y="1036"/>
                  </a:cubicBezTo>
                  <a:cubicBezTo>
                    <a:pt x="786" y="1012"/>
                    <a:pt x="763" y="941"/>
                    <a:pt x="679" y="881"/>
                  </a:cubicBezTo>
                  <a:cubicBezTo>
                    <a:pt x="703" y="845"/>
                    <a:pt x="715" y="798"/>
                    <a:pt x="775" y="714"/>
                  </a:cubicBezTo>
                  <a:cubicBezTo>
                    <a:pt x="917" y="441"/>
                    <a:pt x="1215" y="262"/>
                    <a:pt x="1203" y="202"/>
                  </a:cubicBezTo>
                  <a:cubicBezTo>
                    <a:pt x="1198" y="187"/>
                    <a:pt x="1172" y="178"/>
                    <a:pt x="1134" y="178"/>
                  </a:cubicBezTo>
                  <a:cubicBezTo>
                    <a:pt x="1085" y="178"/>
                    <a:pt x="1015" y="193"/>
                    <a:pt x="941" y="226"/>
                  </a:cubicBezTo>
                  <a:cubicBezTo>
                    <a:pt x="798" y="286"/>
                    <a:pt x="644" y="417"/>
                    <a:pt x="536" y="583"/>
                  </a:cubicBezTo>
                  <a:cubicBezTo>
                    <a:pt x="489" y="655"/>
                    <a:pt x="465" y="726"/>
                    <a:pt x="465" y="786"/>
                  </a:cubicBezTo>
                  <a:cubicBezTo>
                    <a:pt x="429" y="786"/>
                    <a:pt x="405" y="774"/>
                    <a:pt x="370" y="774"/>
                  </a:cubicBezTo>
                  <a:cubicBezTo>
                    <a:pt x="358" y="643"/>
                    <a:pt x="346" y="500"/>
                    <a:pt x="239" y="405"/>
                  </a:cubicBezTo>
                  <a:lnTo>
                    <a:pt x="239" y="405"/>
                  </a:lnTo>
                  <a:cubicBezTo>
                    <a:pt x="265" y="420"/>
                    <a:pt x="289" y="434"/>
                    <a:pt x="314" y="434"/>
                  </a:cubicBezTo>
                  <a:cubicBezTo>
                    <a:pt x="347" y="434"/>
                    <a:pt x="383" y="412"/>
                    <a:pt x="429" y="345"/>
                  </a:cubicBezTo>
                  <a:cubicBezTo>
                    <a:pt x="536" y="202"/>
                    <a:pt x="596" y="48"/>
                    <a:pt x="525" y="12"/>
                  </a:cubicBezTo>
                  <a:cubicBezTo>
                    <a:pt x="507" y="4"/>
                    <a:pt x="488" y="0"/>
                    <a:pt x="47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951625" y="3769950"/>
              <a:ext cx="19375" cy="12400"/>
            </a:xfrm>
            <a:custGeom>
              <a:avLst/>
              <a:gdLst/>
              <a:ahLst/>
              <a:cxnLst/>
              <a:rect l="l" t="t" r="r" b="b"/>
              <a:pathLst>
                <a:path w="775" h="496" extrusionOk="0">
                  <a:moveTo>
                    <a:pt x="215" y="0"/>
                  </a:moveTo>
                  <a:cubicBezTo>
                    <a:pt x="72" y="0"/>
                    <a:pt x="0" y="83"/>
                    <a:pt x="36" y="107"/>
                  </a:cubicBezTo>
                  <a:cubicBezTo>
                    <a:pt x="60" y="155"/>
                    <a:pt x="108" y="167"/>
                    <a:pt x="167" y="202"/>
                  </a:cubicBezTo>
                  <a:cubicBezTo>
                    <a:pt x="227" y="226"/>
                    <a:pt x="298" y="286"/>
                    <a:pt x="370" y="357"/>
                  </a:cubicBezTo>
                  <a:cubicBezTo>
                    <a:pt x="450" y="462"/>
                    <a:pt x="498" y="496"/>
                    <a:pt x="542" y="496"/>
                  </a:cubicBezTo>
                  <a:cubicBezTo>
                    <a:pt x="564" y="496"/>
                    <a:pt x="585" y="488"/>
                    <a:pt x="608" y="476"/>
                  </a:cubicBezTo>
                  <a:cubicBezTo>
                    <a:pt x="667" y="464"/>
                    <a:pt x="774" y="417"/>
                    <a:pt x="584" y="202"/>
                  </a:cubicBezTo>
                  <a:cubicBezTo>
                    <a:pt x="477" y="83"/>
                    <a:pt x="346" y="24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971875" y="3785225"/>
              <a:ext cx="8050" cy="14025"/>
            </a:xfrm>
            <a:custGeom>
              <a:avLst/>
              <a:gdLst/>
              <a:ahLst/>
              <a:cxnLst/>
              <a:rect l="l" t="t" r="r" b="b"/>
              <a:pathLst>
                <a:path w="322" h="561" extrusionOk="0">
                  <a:moveTo>
                    <a:pt x="123" y="1"/>
                  </a:moveTo>
                  <a:cubicBezTo>
                    <a:pt x="114" y="1"/>
                    <a:pt x="104" y="3"/>
                    <a:pt x="95" y="8"/>
                  </a:cubicBezTo>
                  <a:cubicBezTo>
                    <a:pt x="0" y="32"/>
                    <a:pt x="24" y="199"/>
                    <a:pt x="24" y="365"/>
                  </a:cubicBezTo>
                  <a:cubicBezTo>
                    <a:pt x="24" y="520"/>
                    <a:pt x="72" y="544"/>
                    <a:pt x="155" y="556"/>
                  </a:cubicBezTo>
                  <a:cubicBezTo>
                    <a:pt x="171" y="558"/>
                    <a:pt x="187" y="560"/>
                    <a:pt x="202" y="560"/>
                  </a:cubicBezTo>
                  <a:cubicBezTo>
                    <a:pt x="264" y="560"/>
                    <a:pt x="312" y="528"/>
                    <a:pt x="322" y="365"/>
                  </a:cubicBezTo>
                  <a:cubicBezTo>
                    <a:pt x="322" y="174"/>
                    <a:pt x="207" y="1"/>
                    <a:pt x="1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976925" y="3756250"/>
              <a:ext cx="13725" cy="9500"/>
            </a:xfrm>
            <a:custGeom>
              <a:avLst/>
              <a:gdLst/>
              <a:ahLst/>
              <a:cxnLst/>
              <a:rect l="l" t="t" r="r" b="b"/>
              <a:pathLst>
                <a:path w="549" h="380" extrusionOk="0">
                  <a:moveTo>
                    <a:pt x="155" y="0"/>
                  </a:moveTo>
                  <a:cubicBezTo>
                    <a:pt x="60" y="0"/>
                    <a:pt x="1" y="36"/>
                    <a:pt x="1" y="60"/>
                  </a:cubicBezTo>
                  <a:cubicBezTo>
                    <a:pt x="1" y="167"/>
                    <a:pt x="120" y="215"/>
                    <a:pt x="191" y="298"/>
                  </a:cubicBezTo>
                  <a:cubicBezTo>
                    <a:pt x="228" y="357"/>
                    <a:pt x="260" y="380"/>
                    <a:pt x="302" y="380"/>
                  </a:cubicBezTo>
                  <a:cubicBezTo>
                    <a:pt x="328" y="380"/>
                    <a:pt x="357" y="371"/>
                    <a:pt x="393" y="358"/>
                  </a:cubicBezTo>
                  <a:cubicBezTo>
                    <a:pt x="465" y="346"/>
                    <a:pt x="548" y="310"/>
                    <a:pt x="417" y="131"/>
                  </a:cubicBezTo>
                  <a:cubicBezTo>
                    <a:pt x="346" y="48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959125" y="3748200"/>
              <a:ext cx="14850" cy="6625"/>
            </a:xfrm>
            <a:custGeom>
              <a:avLst/>
              <a:gdLst/>
              <a:ahLst/>
              <a:cxnLst/>
              <a:rect l="l" t="t" r="r" b="b"/>
              <a:pathLst>
                <a:path w="594" h="265" extrusionOk="0">
                  <a:moveTo>
                    <a:pt x="289" y="1"/>
                  </a:moveTo>
                  <a:cubicBezTo>
                    <a:pt x="129" y="1"/>
                    <a:pt x="0" y="85"/>
                    <a:pt x="10" y="144"/>
                  </a:cubicBezTo>
                  <a:cubicBezTo>
                    <a:pt x="46" y="251"/>
                    <a:pt x="212" y="251"/>
                    <a:pt x="355" y="263"/>
                  </a:cubicBezTo>
                  <a:cubicBezTo>
                    <a:pt x="371" y="264"/>
                    <a:pt x="386" y="265"/>
                    <a:pt x="400" y="265"/>
                  </a:cubicBezTo>
                  <a:cubicBezTo>
                    <a:pt x="515" y="265"/>
                    <a:pt x="535" y="221"/>
                    <a:pt x="546" y="168"/>
                  </a:cubicBezTo>
                  <a:cubicBezTo>
                    <a:pt x="582" y="108"/>
                    <a:pt x="593" y="37"/>
                    <a:pt x="391" y="13"/>
                  </a:cubicBezTo>
                  <a:cubicBezTo>
                    <a:pt x="356" y="5"/>
                    <a:pt x="322" y="1"/>
                    <a:pt x="2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948050" y="3751950"/>
              <a:ext cx="7475" cy="6825"/>
            </a:xfrm>
            <a:custGeom>
              <a:avLst/>
              <a:gdLst/>
              <a:ahLst/>
              <a:cxnLst/>
              <a:rect l="l" t="t" r="r" b="b"/>
              <a:pathLst>
                <a:path w="299" h="273" extrusionOk="0">
                  <a:moveTo>
                    <a:pt x="194" y="0"/>
                  </a:moveTo>
                  <a:cubicBezTo>
                    <a:pt x="183" y="0"/>
                    <a:pt x="170" y="2"/>
                    <a:pt x="155" y="6"/>
                  </a:cubicBezTo>
                  <a:cubicBezTo>
                    <a:pt x="72" y="41"/>
                    <a:pt x="1" y="113"/>
                    <a:pt x="24" y="172"/>
                  </a:cubicBezTo>
                  <a:cubicBezTo>
                    <a:pt x="51" y="253"/>
                    <a:pt x="105" y="273"/>
                    <a:pt x="160" y="273"/>
                  </a:cubicBezTo>
                  <a:cubicBezTo>
                    <a:pt x="178" y="273"/>
                    <a:pt x="197" y="271"/>
                    <a:pt x="215" y="268"/>
                  </a:cubicBezTo>
                  <a:cubicBezTo>
                    <a:pt x="298" y="244"/>
                    <a:pt x="274" y="184"/>
                    <a:pt x="274" y="113"/>
                  </a:cubicBezTo>
                  <a:cubicBezTo>
                    <a:pt x="264" y="52"/>
                    <a:pt x="254" y="0"/>
                    <a:pt x="1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923350" y="3750600"/>
              <a:ext cx="17875" cy="6775"/>
            </a:xfrm>
            <a:custGeom>
              <a:avLst/>
              <a:gdLst/>
              <a:ahLst/>
              <a:cxnLst/>
              <a:rect l="l" t="t" r="r" b="b"/>
              <a:pathLst>
                <a:path w="715" h="271" extrusionOk="0">
                  <a:moveTo>
                    <a:pt x="465" y="0"/>
                  </a:moveTo>
                  <a:cubicBezTo>
                    <a:pt x="215" y="0"/>
                    <a:pt x="0" y="155"/>
                    <a:pt x="48" y="226"/>
                  </a:cubicBezTo>
                  <a:cubicBezTo>
                    <a:pt x="72" y="262"/>
                    <a:pt x="128" y="271"/>
                    <a:pt x="203" y="271"/>
                  </a:cubicBezTo>
                  <a:cubicBezTo>
                    <a:pt x="277" y="271"/>
                    <a:pt x="369" y="262"/>
                    <a:pt x="465" y="262"/>
                  </a:cubicBezTo>
                  <a:cubicBezTo>
                    <a:pt x="643" y="262"/>
                    <a:pt x="655" y="226"/>
                    <a:pt x="691" y="155"/>
                  </a:cubicBezTo>
                  <a:cubicBezTo>
                    <a:pt x="703" y="95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903100" y="3724775"/>
              <a:ext cx="17300" cy="15375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548" y="0"/>
                  </a:moveTo>
                  <a:cubicBezTo>
                    <a:pt x="525" y="0"/>
                    <a:pt x="501" y="3"/>
                    <a:pt x="477" y="9"/>
                  </a:cubicBezTo>
                  <a:cubicBezTo>
                    <a:pt x="453" y="21"/>
                    <a:pt x="417" y="21"/>
                    <a:pt x="394" y="57"/>
                  </a:cubicBezTo>
                  <a:cubicBezTo>
                    <a:pt x="263" y="128"/>
                    <a:pt x="156" y="247"/>
                    <a:pt x="167" y="319"/>
                  </a:cubicBezTo>
                  <a:cubicBezTo>
                    <a:pt x="60" y="354"/>
                    <a:pt x="1" y="402"/>
                    <a:pt x="25" y="438"/>
                  </a:cubicBezTo>
                  <a:cubicBezTo>
                    <a:pt x="36" y="557"/>
                    <a:pt x="203" y="545"/>
                    <a:pt x="370" y="593"/>
                  </a:cubicBezTo>
                  <a:cubicBezTo>
                    <a:pt x="415" y="608"/>
                    <a:pt x="449" y="614"/>
                    <a:pt x="476" y="614"/>
                  </a:cubicBezTo>
                  <a:cubicBezTo>
                    <a:pt x="535" y="614"/>
                    <a:pt x="560" y="582"/>
                    <a:pt x="584" y="533"/>
                  </a:cubicBezTo>
                  <a:cubicBezTo>
                    <a:pt x="632" y="474"/>
                    <a:pt x="668" y="402"/>
                    <a:pt x="453" y="343"/>
                  </a:cubicBezTo>
                  <a:lnTo>
                    <a:pt x="537" y="295"/>
                  </a:lnTo>
                  <a:cubicBezTo>
                    <a:pt x="584" y="259"/>
                    <a:pt x="608" y="247"/>
                    <a:pt x="632" y="235"/>
                  </a:cubicBezTo>
                  <a:lnTo>
                    <a:pt x="620" y="200"/>
                  </a:lnTo>
                  <a:lnTo>
                    <a:pt x="620" y="188"/>
                  </a:lnTo>
                  <a:lnTo>
                    <a:pt x="620" y="140"/>
                  </a:lnTo>
                  <a:lnTo>
                    <a:pt x="620" y="128"/>
                  </a:lnTo>
                  <a:lnTo>
                    <a:pt x="632" y="116"/>
                  </a:lnTo>
                  <a:lnTo>
                    <a:pt x="679" y="81"/>
                  </a:lnTo>
                  <a:cubicBezTo>
                    <a:pt x="691" y="69"/>
                    <a:pt x="679" y="21"/>
                    <a:pt x="620" y="9"/>
                  </a:cubicBezTo>
                  <a:cubicBezTo>
                    <a:pt x="596" y="3"/>
                    <a:pt x="572" y="0"/>
                    <a:pt x="5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927525" y="3805500"/>
              <a:ext cx="22925" cy="8225"/>
            </a:xfrm>
            <a:custGeom>
              <a:avLst/>
              <a:gdLst/>
              <a:ahLst/>
              <a:cxnLst/>
              <a:rect l="l" t="t" r="r" b="b"/>
              <a:pathLst>
                <a:path w="917" h="329" extrusionOk="0">
                  <a:moveTo>
                    <a:pt x="423" y="0"/>
                  </a:moveTo>
                  <a:cubicBezTo>
                    <a:pt x="331" y="0"/>
                    <a:pt x="246" y="16"/>
                    <a:pt x="179" y="43"/>
                  </a:cubicBezTo>
                  <a:cubicBezTo>
                    <a:pt x="60" y="90"/>
                    <a:pt x="0" y="150"/>
                    <a:pt x="12" y="173"/>
                  </a:cubicBezTo>
                  <a:cubicBezTo>
                    <a:pt x="60" y="269"/>
                    <a:pt x="322" y="209"/>
                    <a:pt x="560" y="281"/>
                  </a:cubicBezTo>
                  <a:cubicBezTo>
                    <a:pt x="669" y="313"/>
                    <a:pt x="736" y="329"/>
                    <a:pt x="780" y="329"/>
                  </a:cubicBezTo>
                  <a:cubicBezTo>
                    <a:pt x="833" y="329"/>
                    <a:pt x="855" y="307"/>
                    <a:pt x="881" y="269"/>
                  </a:cubicBezTo>
                  <a:cubicBezTo>
                    <a:pt x="905" y="233"/>
                    <a:pt x="917" y="209"/>
                    <a:pt x="893" y="162"/>
                  </a:cubicBezTo>
                  <a:cubicBezTo>
                    <a:pt x="857" y="126"/>
                    <a:pt x="798" y="66"/>
                    <a:pt x="643" y="31"/>
                  </a:cubicBezTo>
                  <a:cubicBezTo>
                    <a:pt x="570" y="10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51625" y="3802975"/>
              <a:ext cx="11925" cy="6700"/>
            </a:xfrm>
            <a:custGeom>
              <a:avLst/>
              <a:gdLst/>
              <a:ahLst/>
              <a:cxnLst/>
              <a:rect l="l" t="t" r="r" b="b"/>
              <a:pathLst>
                <a:path w="477" h="268" extrusionOk="0">
                  <a:moveTo>
                    <a:pt x="208" y="0"/>
                  </a:moveTo>
                  <a:cubicBezTo>
                    <a:pt x="98" y="0"/>
                    <a:pt x="0" y="41"/>
                    <a:pt x="0" y="96"/>
                  </a:cubicBezTo>
                  <a:cubicBezTo>
                    <a:pt x="0" y="203"/>
                    <a:pt x="131" y="227"/>
                    <a:pt x="251" y="263"/>
                  </a:cubicBezTo>
                  <a:cubicBezTo>
                    <a:pt x="272" y="266"/>
                    <a:pt x="291" y="268"/>
                    <a:pt x="307" y="268"/>
                  </a:cubicBezTo>
                  <a:cubicBezTo>
                    <a:pt x="397" y="268"/>
                    <a:pt x="409" y="216"/>
                    <a:pt x="429" y="155"/>
                  </a:cubicBezTo>
                  <a:cubicBezTo>
                    <a:pt x="465" y="108"/>
                    <a:pt x="477" y="48"/>
                    <a:pt x="310" y="13"/>
                  </a:cubicBezTo>
                  <a:cubicBezTo>
                    <a:pt x="277" y="4"/>
                    <a:pt x="242" y="0"/>
                    <a:pt x="20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17400" y="3793125"/>
              <a:ext cx="9200" cy="6450"/>
            </a:xfrm>
            <a:custGeom>
              <a:avLst/>
              <a:gdLst/>
              <a:ahLst/>
              <a:cxnLst/>
              <a:rect l="l" t="t" r="r" b="b"/>
              <a:pathLst>
                <a:path w="368" h="258" extrusionOk="0">
                  <a:moveTo>
                    <a:pt x="265" y="0"/>
                  </a:moveTo>
                  <a:cubicBezTo>
                    <a:pt x="257" y="0"/>
                    <a:pt x="248" y="1"/>
                    <a:pt x="238" y="2"/>
                  </a:cubicBezTo>
                  <a:cubicBezTo>
                    <a:pt x="107" y="14"/>
                    <a:pt x="0" y="121"/>
                    <a:pt x="48" y="180"/>
                  </a:cubicBezTo>
                  <a:cubicBezTo>
                    <a:pt x="91" y="241"/>
                    <a:pt x="141" y="257"/>
                    <a:pt x="192" y="257"/>
                  </a:cubicBezTo>
                  <a:cubicBezTo>
                    <a:pt x="211" y="257"/>
                    <a:pt x="231" y="255"/>
                    <a:pt x="250" y="252"/>
                  </a:cubicBezTo>
                  <a:cubicBezTo>
                    <a:pt x="334" y="252"/>
                    <a:pt x="346" y="192"/>
                    <a:pt x="346" y="121"/>
                  </a:cubicBezTo>
                  <a:cubicBezTo>
                    <a:pt x="357" y="66"/>
                    <a:pt x="368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16200" y="3780825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153" y="0"/>
                  </a:moveTo>
                  <a:cubicBezTo>
                    <a:pt x="143" y="0"/>
                    <a:pt x="132" y="2"/>
                    <a:pt x="120" y="6"/>
                  </a:cubicBezTo>
                  <a:cubicBezTo>
                    <a:pt x="48" y="17"/>
                    <a:pt x="1" y="89"/>
                    <a:pt x="36" y="160"/>
                  </a:cubicBezTo>
                  <a:cubicBezTo>
                    <a:pt x="84" y="237"/>
                    <a:pt x="124" y="259"/>
                    <a:pt x="156" y="259"/>
                  </a:cubicBezTo>
                  <a:cubicBezTo>
                    <a:pt x="164" y="259"/>
                    <a:pt x="172" y="258"/>
                    <a:pt x="179" y="256"/>
                  </a:cubicBezTo>
                  <a:cubicBezTo>
                    <a:pt x="227" y="256"/>
                    <a:pt x="227" y="196"/>
                    <a:pt x="215" y="125"/>
                  </a:cubicBezTo>
                  <a:cubicBezTo>
                    <a:pt x="215" y="54"/>
                    <a:pt x="206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85950" y="3793150"/>
              <a:ext cx="21950" cy="7525"/>
            </a:xfrm>
            <a:custGeom>
              <a:avLst/>
              <a:gdLst/>
              <a:ahLst/>
              <a:cxnLst/>
              <a:rect l="l" t="t" r="r" b="b"/>
              <a:pathLst>
                <a:path w="878" h="301" extrusionOk="0">
                  <a:moveTo>
                    <a:pt x="439" y="1"/>
                  </a:moveTo>
                  <a:cubicBezTo>
                    <a:pt x="201" y="1"/>
                    <a:pt x="0" y="84"/>
                    <a:pt x="20" y="144"/>
                  </a:cubicBezTo>
                  <a:cubicBezTo>
                    <a:pt x="56" y="251"/>
                    <a:pt x="306" y="239"/>
                    <a:pt x="544" y="286"/>
                  </a:cubicBezTo>
                  <a:cubicBezTo>
                    <a:pt x="606" y="296"/>
                    <a:pt x="655" y="300"/>
                    <a:pt x="693" y="300"/>
                  </a:cubicBezTo>
                  <a:cubicBezTo>
                    <a:pt x="800" y="300"/>
                    <a:pt x="824" y="265"/>
                    <a:pt x="842" y="203"/>
                  </a:cubicBezTo>
                  <a:cubicBezTo>
                    <a:pt x="853" y="132"/>
                    <a:pt x="877" y="60"/>
                    <a:pt x="592" y="13"/>
                  </a:cubicBezTo>
                  <a:cubicBezTo>
                    <a:pt x="540" y="4"/>
                    <a:pt x="489" y="1"/>
                    <a:pt x="4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85625" y="3778150"/>
              <a:ext cx="15725" cy="7000"/>
            </a:xfrm>
            <a:custGeom>
              <a:avLst/>
              <a:gdLst/>
              <a:ahLst/>
              <a:cxnLst/>
              <a:rect l="l" t="t" r="r" b="b"/>
              <a:pathLst>
                <a:path w="629" h="280" extrusionOk="0">
                  <a:moveTo>
                    <a:pt x="355" y="0"/>
                  </a:moveTo>
                  <a:cubicBezTo>
                    <a:pt x="151" y="0"/>
                    <a:pt x="1" y="131"/>
                    <a:pt x="33" y="184"/>
                  </a:cubicBezTo>
                  <a:cubicBezTo>
                    <a:pt x="93" y="267"/>
                    <a:pt x="235" y="244"/>
                    <a:pt x="378" y="267"/>
                  </a:cubicBezTo>
                  <a:cubicBezTo>
                    <a:pt x="409" y="276"/>
                    <a:pt x="434" y="279"/>
                    <a:pt x="456" y="279"/>
                  </a:cubicBezTo>
                  <a:cubicBezTo>
                    <a:pt x="525" y="279"/>
                    <a:pt x="551" y="239"/>
                    <a:pt x="569" y="184"/>
                  </a:cubicBezTo>
                  <a:cubicBezTo>
                    <a:pt x="605" y="124"/>
                    <a:pt x="628" y="53"/>
                    <a:pt x="426" y="5"/>
                  </a:cubicBezTo>
                  <a:cubicBezTo>
                    <a:pt x="402" y="2"/>
                    <a:pt x="378" y="0"/>
                    <a:pt x="3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920375" y="3855125"/>
              <a:ext cx="15800" cy="8925"/>
            </a:xfrm>
            <a:custGeom>
              <a:avLst/>
              <a:gdLst/>
              <a:ahLst/>
              <a:cxnLst/>
              <a:rect l="l" t="t" r="r" b="b"/>
              <a:pathLst>
                <a:path w="632" h="357" extrusionOk="0">
                  <a:moveTo>
                    <a:pt x="143" y="1"/>
                  </a:moveTo>
                  <a:cubicBezTo>
                    <a:pt x="83" y="1"/>
                    <a:pt x="41" y="16"/>
                    <a:pt x="36" y="46"/>
                  </a:cubicBezTo>
                  <a:cubicBezTo>
                    <a:pt x="0" y="153"/>
                    <a:pt x="155" y="224"/>
                    <a:pt x="298" y="320"/>
                  </a:cubicBezTo>
                  <a:cubicBezTo>
                    <a:pt x="357" y="347"/>
                    <a:pt x="396" y="357"/>
                    <a:pt x="427" y="357"/>
                  </a:cubicBezTo>
                  <a:cubicBezTo>
                    <a:pt x="476" y="357"/>
                    <a:pt x="499" y="330"/>
                    <a:pt x="536" y="308"/>
                  </a:cubicBezTo>
                  <a:cubicBezTo>
                    <a:pt x="584" y="248"/>
                    <a:pt x="631" y="201"/>
                    <a:pt x="453" y="93"/>
                  </a:cubicBezTo>
                  <a:cubicBezTo>
                    <a:pt x="348" y="31"/>
                    <a:pt x="228" y="1"/>
                    <a:pt x="14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910000" y="3854625"/>
              <a:ext cx="10400" cy="6875"/>
            </a:xfrm>
            <a:custGeom>
              <a:avLst/>
              <a:gdLst/>
              <a:ahLst/>
              <a:cxnLst/>
              <a:rect l="l" t="t" r="r" b="b"/>
              <a:pathLst>
                <a:path w="416" h="275" extrusionOk="0">
                  <a:moveTo>
                    <a:pt x="223" y="1"/>
                  </a:moveTo>
                  <a:cubicBezTo>
                    <a:pt x="110" y="1"/>
                    <a:pt x="0" y="53"/>
                    <a:pt x="11" y="113"/>
                  </a:cubicBezTo>
                  <a:cubicBezTo>
                    <a:pt x="11" y="221"/>
                    <a:pt x="118" y="244"/>
                    <a:pt x="225" y="268"/>
                  </a:cubicBezTo>
                  <a:cubicBezTo>
                    <a:pt x="244" y="272"/>
                    <a:pt x="260" y="274"/>
                    <a:pt x="273" y="274"/>
                  </a:cubicBezTo>
                  <a:cubicBezTo>
                    <a:pt x="337" y="274"/>
                    <a:pt x="348" y="232"/>
                    <a:pt x="368" y="173"/>
                  </a:cubicBezTo>
                  <a:cubicBezTo>
                    <a:pt x="403" y="102"/>
                    <a:pt x="415" y="42"/>
                    <a:pt x="284" y="6"/>
                  </a:cubicBezTo>
                  <a:cubicBezTo>
                    <a:pt x="264" y="3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88875" y="3750225"/>
              <a:ext cx="17525" cy="6950"/>
            </a:xfrm>
            <a:custGeom>
              <a:avLst/>
              <a:gdLst/>
              <a:ahLst/>
              <a:cxnLst/>
              <a:rect l="l" t="t" r="r" b="b"/>
              <a:pathLst>
                <a:path w="701" h="278" extrusionOk="0">
                  <a:moveTo>
                    <a:pt x="405" y="0"/>
                  </a:moveTo>
                  <a:cubicBezTo>
                    <a:pt x="189" y="0"/>
                    <a:pt x="0" y="115"/>
                    <a:pt x="22" y="170"/>
                  </a:cubicBezTo>
                  <a:cubicBezTo>
                    <a:pt x="70" y="277"/>
                    <a:pt x="248" y="241"/>
                    <a:pt x="427" y="253"/>
                  </a:cubicBezTo>
                  <a:cubicBezTo>
                    <a:pt x="466" y="262"/>
                    <a:pt x="497" y="265"/>
                    <a:pt x="522" y="265"/>
                  </a:cubicBezTo>
                  <a:cubicBezTo>
                    <a:pt x="605" y="265"/>
                    <a:pt x="626" y="225"/>
                    <a:pt x="653" y="170"/>
                  </a:cubicBezTo>
                  <a:cubicBezTo>
                    <a:pt x="677" y="110"/>
                    <a:pt x="701" y="39"/>
                    <a:pt x="463" y="3"/>
                  </a:cubicBezTo>
                  <a:cubicBezTo>
                    <a:pt x="443" y="1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874225" y="3752550"/>
              <a:ext cx="9850" cy="6850"/>
            </a:xfrm>
            <a:custGeom>
              <a:avLst/>
              <a:gdLst/>
              <a:ahLst/>
              <a:cxnLst/>
              <a:rect l="l" t="t" r="r" b="b"/>
              <a:pathLst>
                <a:path w="394" h="274" extrusionOk="0">
                  <a:moveTo>
                    <a:pt x="283" y="0"/>
                  </a:moveTo>
                  <a:cubicBezTo>
                    <a:pt x="267" y="0"/>
                    <a:pt x="249" y="2"/>
                    <a:pt x="227" y="5"/>
                  </a:cubicBezTo>
                  <a:cubicBezTo>
                    <a:pt x="72" y="29"/>
                    <a:pt x="1" y="184"/>
                    <a:pt x="60" y="220"/>
                  </a:cubicBezTo>
                  <a:cubicBezTo>
                    <a:pt x="96" y="261"/>
                    <a:pt x="138" y="273"/>
                    <a:pt x="179" y="273"/>
                  </a:cubicBezTo>
                  <a:cubicBezTo>
                    <a:pt x="221" y="273"/>
                    <a:pt x="263" y="261"/>
                    <a:pt x="299" y="256"/>
                  </a:cubicBezTo>
                  <a:cubicBezTo>
                    <a:pt x="370" y="256"/>
                    <a:pt x="394" y="196"/>
                    <a:pt x="370" y="125"/>
                  </a:cubicBezTo>
                  <a:cubicBezTo>
                    <a:pt x="370" y="54"/>
                    <a:pt x="370" y="0"/>
                    <a:pt x="2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879075" y="3764500"/>
              <a:ext cx="12750" cy="6650"/>
            </a:xfrm>
            <a:custGeom>
              <a:avLst/>
              <a:gdLst/>
              <a:ahLst/>
              <a:cxnLst/>
              <a:rect l="l" t="t" r="r" b="b"/>
              <a:pathLst>
                <a:path w="510" h="266" extrusionOk="0">
                  <a:moveTo>
                    <a:pt x="291" y="0"/>
                  </a:moveTo>
                  <a:cubicBezTo>
                    <a:pt x="134" y="0"/>
                    <a:pt x="1" y="94"/>
                    <a:pt x="33" y="159"/>
                  </a:cubicBezTo>
                  <a:cubicBezTo>
                    <a:pt x="81" y="266"/>
                    <a:pt x="200" y="254"/>
                    <a:pt x="319" y="266"/>
                  </a:cubicBezTo>
                  <a:cubicBezTo>
                    <a:pt x="438" y="266"/>
                    <a:pt x="462" y="218"/>
                    <a:pt x="474" y="147"/>
                  </a:cubicBezTo>
                  <a:cubicBezTo>
                    <a:pt x="497" y="75"/>
                    <a:pt x="509" y="16"/>
                    <a:pt x="343" y="4"/>
                  </a:cubicBezTo>
                  <a:cubicBezTo>
                    <a:pt x="325" y="1"/>
                    <a:pt x="308" y="0"/>
                    <a:pt x="2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855175" y="3755425"/>
              <a:ext cx="11025" cy="6850"/>
            </a:xfrm>
            <a:custGeom>
              <a:avLst/>
              <a:gdLst/>
              <a:ahLst/>
              <a:cxnLst/>
              <a:rect l="l" t="t" r="r" b="b"/>
              <a:pathLst>
                <a:path w="441" h="274" extrusionOk="0">
                  <a:moveTo>
                    <a:pt x="350" y="0"/>
                  </a:moveTo>
                  <a:cubicBezTo>
                    <a:pt x="330" y="0"/>
                    <a:pt x="305" y="3"/>
                    <a:pt x="275" y="10"/>
                  </a:cubicBezTo>
                  <a:cubicBezTo>
                    <a:pt x="96" y="33"/>
                    <a:pt x="1" y="188"/>
                    <a:pt x="60" y="224"/>
                  </a:cubicBezTo>
                  <a:cubicBezTo>
                    <a:pt x="99" y="263"/>
                    <a:pt x="138" y="273"/>
                    <a:pt x="178" y="273"/>
                  </a:cubicBezTo>
                  <a:cubicBezTo>
                    <a:pt x="224" y="273"/>
                    <a:pt x="272" y="260"/>
                    <a:pt x="322" y="260"/>
                  </a:cubicBezTo>
                  <a:cubicBezTo>
                    <a:pt x="406" y="248"/>
                    <a:pt x="406" y="200"/>
                    <a:pt x="418" y="129"/>
                  </a:cubicBezTo>
                  <a:cubicBezTo>
                    <a:pt x="437" y="60"/>
                    <a:pt x="441" y="0"/>
                    <a:pt x="3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868175" y="3744950"/>
              <a:ext cx="12025" cy="6625"/>
            </a:xfrm>
            <a:custGeom>
              <a:avLst/>
              <a:gdLst/>
              <a:ahLst/>
              <a:cxnLst/>
              <a:rect l="l" t="t" r="r" b="b"/>
              <a:pathLst>
                <a:path w="481" h="265" extrusionOk="0">
                  <a:moveTo>
                    <a:pt x="232" y="1"/>
                  </a:moveTo>
                  <a:cubicBezTo>
                    <a:pt x="95" y="1"/>
                    <a:pt x="0" y="93"/>
                    <a:pt x="40" y="143"/>
                  </a:cubicBezTo>
                  <a:cubicBezTo>
                    <a:pt x="76" y="226"/>
                    <a:pt x="171" y="250"/>
                    <a:pt x="255" y="262"/>
                  </a:cubicBezTo>
                  <a:cubicBezTo>
                    <a:pt x="268" y="264"/>
                    <a:pt x="280" y="265"/>
                    <a:pt x="291" y="265"/>
                  </a:cubicBezTo>
                  <a:cubicBezTo>
                    <a:pt x="349" y="265"/>
                    <a:pt x="379" y="237"/>
                    <a:pt x="410" y="167"/>
                  </a:cubicBezTo>
                  <a:cubicBezTo>
                    <a:pt x="457" y="107"/>
                    <a:pt x="481" y="36"/>
                    <a:pt x="314" y="12"/>
                  </a:cubicBezTo>
                  <a:cubicBezTo>
                    <a:pt x="286" y="4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37300" y="3782225"/>
              <a:ext cx="17600" cy="12500"/>
            </a:xfrm>
            <a:custGeom>
              <a:avLst/>
              <a:gdLst/>
              <a:ahLst/>
              <a:cxnLst/>
              <a:rect l="l" t="t" r="r" b="b"/>
              <a:pathLst>
                <a:path w="704" h="500" extrusionOk="0">
                  <a:moveTo>
                    <a:pt x="118" y="1"/>
                  </a:moveTo>
                  <a:cubicBezTo>
                    <a:pt x="50" y="1"/>
                    <a:pt x="1" y="28"/>
                    <a:pt x="25" y="45"/>
                  </a:cubicBezTo>
                  <a:cubicBezTo>
                    <a:pt x="37" y="104"/>
                    <a:pt x="49" y="128"/>
                    <a:pt x="109" y="188"/>
                  </a:cubicBezTo>
                  <a:cubicBezTo>
                    <a:pt x="156" y="223"/>
                    <a:pt x="240" y="307"/>
                    <a:pt x="323" y="378"/>
                  </a:cubicBezTo>
                  <a:cubicBezTo>
                    <a:pt x="410" y="473"/>
                    <a:pt x="461" y="500"/>
                    <a:pt x="506" y="500"/>
                  </a:cubicBezTo>
                  <a:cubicBezTo>
                    <a:pt x="528" y="500"/>
                    <a:pt x="549" y="493"/>
                    <a:pt x="573" y="485"/>
                  </a:cubicBezTo>
                  <a:cubicBezTo>
                    <a:pt x="633" y="450"/>
                    <a:pt x="704" y="402"/>
                    <a:pt x="525" y="212"/>
                  </a:cubicBezTo>
                  <a:cubicBezTo>
                    <a:pt x="442" y="128"/>
                    <a:pt x="323" y="45"/>
                    <a:pt x="216" y="21"/>
                  </a:cubicBezTo>
                  <a:cubicBezTo>
                    <a:pt x="183" y="6"/>
                    <a:pt x="148" y="1"/>
                    <a:pt x="118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837325" y="3791125"/>
              <a:ext cx="11625" cy="11575"/>
            </a:xfrm>
            <a:custGeom>
              <a:avLst/>
              <a:gdLst/>
              <a:ahLst/>
              <a:cxnLst/>
              <a:rect l="l" t="t" r="r" b="b"/>
              <a:pathLst>
                <a:path w="465" h="463" extrusionOk="0">
                  <a:moveTo>
                    <a:pt x="142" y="0"/>
                  </a:moveTo>
                  <a:cubicBezTo>
                    <a:pt x="129" y="0"/>
                    <a:pt x="118" y="4"/>
                    <a:pt x="108" y="10"/>
                  </a:cubicBezTo>
                  <a:cubicBezTo>
                    <a:pt x="0" y="70"/>
                    <a:pt x="60" y="201"/>
                    <a:pt x="120" y="344"/>
                  </a:cubicBezTo>
                  <a:cubicBezTo>
                    <a:pt x="161" y="435"/>
                    <a:pt x="203" y="463"/>
                    <a:pt x="249" y="463"/>
                  </a:cubicBezTo>
                  <a:cubicBezTo>
                    <a:pt x="268" y="463"/>
                    <a:pt x="289" y="458"/>
                    <a:pt x="310" y="451"/>
                  </a:cubicBezTo>
                  <a:cubicBezTo>
                    <a:pt x="393" y="439"/>
                    <a:pt x="465" y="403"/>
                    <a:pt x="393" y="260"/>
                  </a:cubicBezTo>
                  <a:cubicBezTo>
                    <a:pt x="342" y="117"/>
                    <a:pt x="221" y="0"/>
                    <a:pt x="14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834350" y="3812275"/>
              <a:ext cx="14600" cy="7425"/>
            </a:xfrm>
            <a:custGeom>
              <a:avLst/>
              <a:gdLst/>
              <a:ahLst/>
              <a:cxnLst/>
              <a:rect l="l" t="t" r="r" b="b"/>
              <a:pathLst>
                <a:path w="584" h="297" extrusionOk="0">
                  <a:moveTo>
                    <a:pt x="318" y="0"/>
                  </a:moveTo>
                  <a:cubicBezTo>
                    <a:pt x="197" y="0"/>
                    <a:pt x="109" y="58"/>
                    <a:pt x="60" y="117"/>
                  </a:cubicBezTo>
                  <a:cubicBezTo>
                    <a:pt x="0" y="188"/>
                    <a:pt x="0" y="248"/>
                    <a:pt x="48" y="260"/>
                  </a:cubicBezTo>
                  <a:cubicBezTo>
                    <a:pt x="80" y="291"/>
                    <a:pt x="117" y="297"/>
                    <a:pt x="152" y="297"/>
                  </a:cubicBezTo>
                  <a:cubicBezTo>
                    <a:pt x="170" y="297"/>
                    <a:pt x="187" y="295"/>
                    <a:pt x="203" y="295"/>
                  </a:cubicBezTo>
                  <a:cubicBezTo>
                    <a:pt x="239" y="272"/>
                    <a:pt x="322" y="272"/>
                    <a:pt x="334" y="272"/>
                  </a:cubicBezTo>
                  <a:cubicBezTo>
                    <a:pt x="358" y="272"/>
                    <a:pt x="405" y="272"/>
                    <a:pt x="477" y="260"/>
                  </a:cubicBezTo>
                  <a:cubicBezTo>
                    <a:pt x="524" y="260"/>
                    <a:pt x="560" y="248"/>
                    <a:pt x="584" y="200"/>
                  </a:cubicBezTo>
                  <a:cubicBezTo>
                    <a:pt x="584" y="188"/>
                    <a:pt x="584" y="141"/>
                    <a:pt x="572" y="117"/>
                  </a:cubicBezTo>
                  <a:cubicBezTo>
                    <a:pt x="536" y="69"/>
                    <a:pt x="477" y="33"/>
                    <a:pt x="405" y="10"/>
                  </a:cubicBezTo>
                  <a:cubicBezTo>
                    <a:pt x="375" y="3"/>
                    <a:pt x="346" y="0"/>
                    <a:pt x="3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853175" y="3813950"/>
              <a:ext cx="12450" cy="7575"/>
            </a:xfrm>
            <a:custGeom>
              <a:avLst/>
              <a:gdLst/>
              <a:ahLst/>
              <a:cxnLst/>
              <a:rect l="l" t="t" r="r" b="b"/>
              <a:pathLst>
                <a:path w="498" h="303" extrusionOk="0">
                  <a:moveTo>
                    <a:pt x="219" y="1"/>
                  </a:moveTo>
                  <a:cubicBezTo>
                    <a:pt x="99" y="1"/>
                    <a:pt x="0" y="68"/>
                    <a:pt x="9" y="121"/>
                  </a:cubicBezTo>
                  <a:cubicBezTo>
                    <a:pt x="21" y="228"/>
                    <a:pt x="128" y="240"/>
                    <a:pt x="224" y="288"/>
                  </a:cubicBezTo>
                  <a:cubicBezTo>
                    <a:pt x="247" y="298"/>
                    <a:pt x="266" y="302"/>
                    <a:pt x="283" y="302"/>
                  </a:cubicBezTo>
                  <a:cubicBezTo>
                    <a:pt x="329" y="302"/>
                    <a:pt x="359" y="272"/>
                    <a:pt x="402" y="228"/>
                  </a:cubicBezTo>
                  <a:cubicBezTo>
                    <a:pt x="438" y="169"/>
                    <a:pt x="498" y="86"/>
                    <a:pt x="343" y="26"/>
                  </a:cubicBezTo>
                  <a:cubicBezTo>
                    <a:pt x="301" y="8"/>
                    <a:pt x="259" y="1"/>
                    <a:pt x="2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840000" y="3825875"/>
              <a:ext cx="8950" cy="7025"/>
            </a:xfrm>
            <a:custGeom>
              <a:avLst/>
              <a:gdLst/>
              <a:ahLst/>
              <a:cxnLst/>
              <a:rect l="l" t="t" r="r" b="b"/>
              <a:pathLst>
                <a:path w="358" h="281" extrusionOk="0">
                  <a:moveTo>
                    <a:pt x="198" y="0"/>
                  </a:moveTo>
                  <a:cubicBezTo>
                    <a:pt x="140" y="0"/>
                    <a:pt x="79" y="27"/>
                    <a:pt x="48" y="73"/>
                  </a:cubicBezTo>
                  <a:cubicBezTo>
                    <a:pt x="1" y="168"/>
                    <a:pt x="72" y="240"/>
                    <a:pt x="155" y="263"/>
                  </a:cubicBezTo>
                  <a:cubicBezTo>
                    <a:pt x="177" y="275"/>
                    <a:pt x="195" y="281"/>
                    <a:pt x="210" y="281"/>
                  </a:cubicBezTo>
                  <a:cubicBezTo>
                    <a:pt x="256" y="281"/>
                    <a:pt x="281" y="236"/>
                    <a:pt x="298" y="192"/>
                  </a:cubicBezTo>
                  <a:cubicBezTo>
                    <a:pt x="334" y="132"/>
                    <a:pt x="358" y="73"/>
                    <a:pt x="286" y="25"/>
                  </a:cubicBezTo>
                  <a:cubicBezTo>
                    <a:pt x="261" y="8"/>
                    <a:pt x="230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824825" y="3829900"/>
              <a:ext cx="38425" cy="15775"/>
            </a:xfrm>
            <a:custGeom>
              <a:avLst/>
              <a:gdLst/>
              <a:ahLst/>
              <a:cxnLst/>
              <a:rect l="l" t="t" r="r" b="b"/>
              <a:pathLst>
                <a:path w="1537" h="631" extrusionOk="0">
                  <a:moveTo>
                    <a:pt x="297" y="0"/>
                  </a:moveTo>
                  <a:cubicBezTo>
                    <a:pt x="265" y="0"/>
                    <a:pt x="233" y="2"/>
                    <a:pt x="203" y="7"/>
                  </a:cubicBezTo>
                  <a:cubicBezTo>
                    <a:pt x="72" y="19"/>
                    <a:pt x="0" y="90"/>
                    <a:pt x="12" y="126"/>
                  </a:cubicBezTo>
                  <a:cubicBezTo>
                    <a:pt x="60" y="210"/>
                    <a:pt x="322" y="186"/>
                    <a:pt x="536" y="329"/>
                  </a:cubicBezTo>
                  <a:cubicBezTo>
                    <a:pt x="643" y="424"/>
                    <a:pt x="703" y="448"/>
                    <a:pt x="739" y="448"/>
                  </a:cubicBezTo>
                  <a:cubicBezTo>
                    <a:pt x="834" y="495"/>
                    <a:pt x="1001" y="507"/>
                    <a:pt x="1143" y="567"/>
                  </a:cubicBezTo>
                  <a:cubicBezTo>
                    <a:pt x="1235" y="613"/>
                    <a:pt x="1294" y="631"/>
                    <a:pt x="1336" y="631"/>
                  </a:cubicBezTo>
                  <a:cubicBezTo>
                    <a:pt x="1382" y="631"/>
                    <a:pt x="1410" y="609"/>
                    <a:pt x="1441" y="579"/>
                  </a:cubicBezTo>
                  <a:cubicBezTo>
                    <a:pt x="1477" y="555"/>
                    <a:pt x="1536" y="483"/>
                    <a:pt x="1251" y="340"/>
                  </a:cubicBezTo>
                  <a:cubicBezTo>
                    <a:pt x="1149" y="294"/>
                    <a:pt x="1033" y="277"/>
                    <a:pt x="936" y="277"/>
                  </a:cubicBezTo>
                  <a:cubicBezTo>
                    <a:pt x="908" y="277"/>
                    <a:pt x="882" y="278"/>
                    <a:pt x="858" y="281"/>
                  </a:cubicBezTo>
                  <a:cubicBezTo>
                    <a:pt x="834" y="245"/>
                    <a:pt x="786" y="186"/>
                    <a:pt x="703" y="126"/>
                  </a:cubicBezTo>
                  <a:cubicBezTo>
                    <a:pt x="578" y="40"/>
                    <a:pt x="431" y="0"/>
                    <a:pt x="2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804575" y="3798700"/>
              <a:ext cx="20275" cy="30200"/>
            </a:xfrm>
            <a:custGeom>
              <a:avLst/>
              <a:gdLst/>
              <a:ahLst/>
              <a:cxnLst/>
              <a:rect l="l" t="t" r="r" b="b"/>
              <a:pathLst>
                <a:path w="811" h="1208" extrusionOk="0">
                  <a:moveTo>
                    <a:pt x="101" y="1"/>
                  </a:moveTo>
                  <a:cubicBezTo>
                    <a:pt x="81" y="1"/>
                    <a:pt x="67" y="6"/>
                    <a:pt x="60" y="17"/>
                  </a:cubicBezTo>
                  <a:cubicBezTo>
                    <a:pt x="1" y="100"/>
                    <a:pt x="120" y="219"/>
                    <a:pt x="167" y="362"/>
                  </a:cubicBezTo>
                  <a:cubicBezTo>
                    <a:pt x="215" y="493"/>
                    <a:pt x="251" y="505"/>
                    <a:pt x="334" y="505"/>
                  </a:cubicBezTo>
                  <a:cubicBezTo>
                    <a:pt x="239" y="553"/>
                    <a:pt x="251" y="696"/>
                    <a:pt x="370" y="838"/>
                  </a:cubicBezTo>
                  <a:cubicBezTo>
                    <a:pt x="432" y="893"/>
                    <a:pt x="479" y="912"/>
                    <a:pt x="511" y="912"/>
                  </a:cubicBezTo>
                  <a:cubicBezTo>
                    <a:pt x="528" y="912"/>
                    <a:pt x="540" y="906"/>
                    <a:pt x="548" y="898"/>
                  </a:cubicBezTo>
                  <a:lnTo>
                    <a:pt x="548" y="898"/>
                  </a:lnTo>
                  <a:cubicBezTo>
                    <a:pt x="513" y="934"/>
                    <a:pt x="477" y="981"/>
                    <a:pt x="465" y="1041"/>
                  </a:cubicBezTo>
                  <a:cubicBezTo>
                    <a:pt x="418" y="1207"/>
                    <a:pt x="513" y="1207"/>
                    <a:pt x="584" y="1207"/>
                  </a:cubicBezTo>
                  <a:cubicBezTo>
                    <a:pt x="679" y="1207"/>
                    <a:pt x="739" y="1207"/>
                    <a:pt x="751" y="1112"/>
                  </a:cubicBezTo>
                  <a:cubicBezTo>
                    <a:pt x="775" y="1029"/>
                    <a:pt x="810" y="910"/>
                    <a:pt x="751" y="850"/>
                  </a:cubicBezTo>
                  <a:cubicBezTo>
                    <a:pt x="730" y="829"/>
                    <a:pt x="707" y="820"/>
                    <a:pt x="682" y="820"/>
                  </a:cubicBezTo>
                  <a:cubicBezTo>
                    <a:pt x="651" y="820"/>
                    <a:pt x="618" y="835"/>
                    <a:pt x="584" y="862"/>
                  </a:cubicBezTo>
                  <a:lnTo>
                    <a:pt x="596" y="850"/>
                  </a:lnTo>
                  <a:cubicBezTo>
                    <a:pt x="644" y="791"/>
                    <a:pt x="679" y="743"/>
                    <a:pt x="596" y="672"/>
                  </a:cubicBezTo>
                  <a:cubicBezTo>
                    <a:pt x="537" y="612"/>
                    <a:pt x="465" y="541"/>
                    <a:pt x="394" y="505"/>
                  </a:cubicBezTo>
                  <a:cubicBezTo>
                    <a:pt x="429" y="493"/>
                    <a:pt x="477" y="445"/>
                    <a:pt x="429" y="279"/>
                  </a:cubicBezTo>
                  <a:cubicBezTo>
                    <a:pt x="371" y="104"/>
                    <a:pt x="186" y="1"/>
                    <a:pt x="10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826025" y="3814150"/>
              <a:ext cx="7725" cy="8675"/>
            </a:xfrm>
            <a:custGeom>
              <a:avLst/>
              <a:gdLst/>
              <a:ahLst/>
              <a:cxnLst/>
              <a:rect l="l" t="t" r="r" b="b"/>
              <a:pathLst>
                <a:path w="309" h="347" extrusionOk="0">
                  <a:moveTo>
                    <a:pt x="145" y="0"/>
                  </a:moveTo>
                  <a:cubicBezTo>
                    <a:pt x="136" y="0"/>
                    <a:pt x="127" y="2"/>
                    <a:pt x="119" y="6"/>
                  </a:cubicBezTo>
                  <a:cubicBezTo>
                    <a:pt x="12" y="42"/>
                    <a:pt x="12" y="125"/>
                    <a:pt x="0" y="208"/>
                  </a:cubicBezTo>
                  <a:cubicBezTo>
                    <a:pt x="0" y="304"/>
                    <a:pt x="36" y="316"/>
                    <a:pt x="131" y="339"/>
                  </a:cubicBezTo>
                  <a:cubicBezTo>
                    <a:pt x="152" y="343"/>
                    <a:pt x="172" y="346"/>
                    <a:pt x="192" y="346"/>
                  </a:cubicBezTo>
                  <a:cubicBezTo>
                    <a:pt x="240" y="346"/>
                    <a:pt x="281" y="325"/>
                    <a:pt x="298" y="232"/>
                  </a:cubicBezTo>
                  <a:cubicBezTo>
                    <a:pt x="308" y="116"/>
                    <a:pt x="216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790600" y="3767300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518" y="1"/>
                  </a:moveTo>
                  <a:cubicBezTo>
                    <a:pt x="485" y="1"/>
                    <a:pt x="440" y="7"/>
                    <a:pt x="381" y="23"/>
                  </a:cubicBezTo>
                  <a:cubicBezTo>
                    <a:pt x="167" y="82"/>
                    <a:pt x="0" y="261"/>
                    <a:pt x="60" y="320"/>
                  </a:cubicBezTo>
                  <a:cubicBezTo>
                    <a:pt x="78" y="342"/>
                    <a:pt x="106" y="351"/>
                    <a:pt x="141" y="351"/>
                  </a:cubicBezTo>
                  <a:cubicBezTo>
                    <a:pt x="222" y="351"/>
                    <a:pt x="340" y="306"/>
                    <a:pt x="465" y="273"/>
                  </a:cubicBezTo>
                  <a:cubicBezTo>
                    <a:pt x="619" y="225"/>
                    <a:pt x="643" y="189"/>
                    <a:pt x="619" y="106"/>
                  </a:cubicBezTo>
                  <a:cubicBezTo>
                    <a:pt x="619" y="53"/>
                    <a:pt x="613" y="1"/>
                    <a:pt x="5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757550" y="3772275"/>
              <a:ext cx="19675" cy="7050"/>
            </a:xfrm>
            <a:custGeom>
              <a:avLst/>
              <a:gdLst/>
              <a:ahLst/>
              <a:cxnLst/>
              <a:rect l="l" t="t" r="r" b="b"/>
              <a:pathLst>
                <a:path w="787" h="282" extrusionOk="0">
                  <a:moveTo>
                    <a:pt x="456" y="0"/>
                  </a:moveTo>
                  <a:cubicBezTo>
                    <a:pt x="328" y="0"/>
                    <a:pt x="191" y="34"/>
                    <a:pt x="108" y="86"/>
                  </a:cubicBezTo>
                  <a:cubicBezTo>
                    <a:pt x="24" y="169"/>
                    <a:pt x="1" y="229"/>
                    <a:pt x="13" y="252"/>
                  </a:cubicBezTo>
                  <a:cubicBezTo>
                    <a:pt x="35" y="275"/>
                    <a:pt x="69" y="282"/>
                    <a:pt x="112" y="282"/>
                  </a:cubicBezTo>
                  <a:cubicBezTo>
                    <a:pt x="188" y="282"/>
                    <a:pt x="291" y="260"/>
                    <a:pt x="405" y="260"/>
                  </a:cubicBezTo>
                  <a:cubicBezTo>
                    <a:pt x="432" y="260"/>
                    <a:pt x="460" y="261"/>
                    <a:pt x="489" y="264"/>
                  </a:cubicBezTo>
                  <a:cubicBezTo>
                    <a:pt x="543" y="274"/>
                    <a:pt x="584" y="278"/>
                    <a:pt x="617" y="278"/>
                  </a:cubicBezTo>
                  <a:cubicBezTo>
                    <a:pt x="705" y="278"/>
                    <a:pt x="725" y="245"/>
                    <a:pt x="751" y="193"/>
                  </a:cubicBezTo>
                  <a:cubicBezTo>
                    <a:pt x="775" y="169"/>
                    <a:pt x="786" y="133"/>
                    <a:pt x="775" y="86"/>
                  </a:cubicBezTo>
                  <a:cubicBezTo>
                    <a:pt x="739" y="62"/>
                    <a:pt x="679" y="14"/>
                    <a:pt x="513" y="2"/>
                  </a:cubicBezTo>
                  <a:cubicBezTo>
                    <a:pt x="494" y="1"/>
                    <a:pt x="475" y="0"/>
                    <a:pt x="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796850" y="3740175"/>
              <a:ext cx="13400" cy="11175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179" y="0"/>
                  </a:moveTo>
                  <a:cubicBezTo>
                    <a:pt x="60" y="0"/>
                    <a:pt x="0" y="84"/>
                    <a:pt x="36" y="108"/>
                  </a:cubicBezTo>
                  <a:cubicBezTo>
                    <a:pt x="95" y="203"/>
                    <a:pt x="155" y="215"/>
                    <a:pt x="191" y="322"/>
                  </a:cubicBezTo>
                  <a:cubicBezTo>
                    <a:pt x="224" y="413"/>
                    <a:pt x="263" y="446"/>
                    <a:pt x="307" y="446"/>
                  </a:cubicBezTo>
                  <a:cubicBezTo>
                    <a:pt x="327" y="446"/>
                    <a:pt x="348" y="440"/>
                    <a:pt x="369" y="429"/>
                  </a:cubicBezTo>
                  <a:cubicBezTo>
                    <a:pt x="453" y="417"/>
                    <a:pt x="536" y="417"/>
                    <a:pt x="465" y="215"/>
                  </a:cubicBezTo>
                  <a:cubicBezTo>
                    <a:pt x="417" y="10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742675" y="3768050"/>
              <a:ext cx="9550" cy="6575"/>
            </a:xfrm>
            <a:custGeom>
              <a:avLst/>
              <a:gdLst/>
              <a:ahLst/>
              <a:cxnLst/>
              <a:rect l="l" t="t" r="r" b="b"/>
              <a:pathLst>
                <a:path w="382" h="263" extrusionOk="0">
                  <a:moveTo>
                    <a:pt x="134" y="1"/>
                  </a:moveTo>
                  <a:cubicBezTo>
                    <a:pt x="116" y="1"/>
                    <a:pt x="99" y="2"/>
                    <a:pt x="84" y="5"/>
                  </a:cubicBezTo>
                  <a:cubicBezTo>
                    <a:pt x="12" y="17"/>
                    <a:pt x="0" y="76"/>
                    <a:pt x="12" y="112"/>
                  </a:cubicBezTo>
                  <a:cubicBezTo>
                    <a:pt x="72" y="195"/>
                    <a:pt x="84" y="231"/>
                    <a:pt x="119" y="243"/>
                  </a:cubicBezTo>
                  <a:cubicBezTo>
                    <a:pt x="119" y="258"/>
                    <a:pt x="130" y="262"/>
                    <a:pt x="148" y="262"/>
                  </a:cubicBezTo>
                  <a:cubicBezTo>
                    <a:pt x="173" y="262"/>
                    <a:pt x="209" y="255"/>
                    <a:pt x="250" y="255"/>
                  </a:cubicBezTo>
                  <a:cubicBezTo>
                    <a:pt x="298" y="255"/>
                    <a:pt x="322" y="255"/>
                    <a:pt x="357" y="231"/>
                  </a:cubicBezTo>
                  <a:cubicBezTo>
                    <a:pt x="369" y="195"/>
                    <a:pt x="381" y="136"/>
                    <a:pt x="322" y="76"/>
                  </a:cubicBezTo>
                  <a:cubicBezTo>
                    <a:pt x="275" y="20"/>
                    <a:pt x="199" y="1"/>
                    <a:pt x="13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724225" y="3760425"/>
              <a:ext cx="7450" cy="6150"/>
            </a:xfrm>
            <a:custGeom>
              <a:avLst/>
              <a:gdLst/>
              <a:ahLst/>
              <a:cxnLst/>
              <a:rect l="l" t="t" r="r" b="b"/>
              <a:pathLst>
                <a:path w="298" h="246" extrusionOk="0">
                  <a:moveTo>
                    <a:pt x="201" y="0"/>
                  </a:moveTo>
                  <a:cubicBezTo>
                    <a:pt x="155" y="0"/>
                    <a:pt x="108" y="19"/>
                    <a:pt x="83" y="60"/>
                  </a:cubicBezTo>
                  <a:cubicBezTo>
                    <a:pt x="0" y="143"/>
                    <a:pt x="48" y="202"/>
                    <a:pt x="95" y="238"/>
                  </a:cubicBezTo>
                  <a:cubicBezTo>
                    <a:pt x="108" y="243"/>
                    <a:pt x="119" y="246"/>
                    <a:pt x="129" y="246"/>
                  </a:cubicBezTo>
                  <a:cubicBezTo>
                    <a:pt x="166" y="246"/>
                    <a:pt x="189" y="214"/>
                    <a:pt x="226" y="167"/>
                  </a:cubicBezTo>
                  <a:cubicBezTo>
                    <a:pt x="274" y="107"/>
                    <a:pt x="298" y="48"/>
                    <a:pt x="262" y="12"/>
                  </a:cubicBezTo>
                  <a:cubicBezTo>
                    <a:pt x="243" y="4"/>
                    <a:pt x="222" y="0"/>
                    <a:pt x="2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735525" y="3748800"/>
              <a:ext cx="6575" cy="6875"/>
            </a:xfrm>
            <a:custGeom>
              <a:avLst/>
              <a:gdLst/>
              <a:ahLst/>
              <a:cxnLst/>
              <a:rect l="l" t="t" r="r" b="b"/>
              <a:pathLst>
                <a:path w="263" h="275" extrusionOk="0">
                  <a:moveTo>
                    <a:pt x="167" y="1"/>
                  </a:moveTo>
                  <a:cubicBezTo>
                    <a:pt x="60" y="13"/>
                    <a:pt x="1" y="120"/>
                    <a:pt x="48" y="167"/>
                  </a:cubicBezTo>
                  <a:cubicBezTo>
                    <a:pt x="120" y="251"/>
                    <a:pt x="167" y="275"/>
                    <a:pt x="191" y="275"/>
                  </a:cubicBezTo>
                  <a:cubicBezTo>
                    <a:pt x="227" y="275"/>
                    <a:pt x="239" y="215"/>
                    <a:pt x="251" y="132"/>
                  </a:cubicBezTo>
                  <a:cubicBezTo>
                    <a:pt x="262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641775" y="3748475"/>
              <a:ext cx="9550" cy="6650"/>
            </a:xfrm>
            <a:custGeom>
              <a:avLst/>
              <a:gdLst/>
              <a:ahLst/>
              <a:cxnLst/>
              <a:rect l="l" t="t" r="r" b="b"/>
              <a:pathLst>
                <a:path w="382" h="266" extrusionOk="0">
                  <a:moveTo>
                    <a:pt x="281" y="0"/>
                  </a:moveTo>
                  <a:cubicBezTo>
                    <a:pt x="272" y="0"/>
                    <a:pt x="261" y="1"/>
                    <a:pt x="250" y="2"/>
                  </a:cubicBezTo>
                  <a:cubicBezTo>
                    <a:pt x="119" y="14"/>
                    <a:pt x="0" y="109"/>
                    <a:pt x="24" y="180"/>
                  </a:cubicBezTo>
                  <a:cubicBezTo>
                    <a:pt x="57" y="255"/>
                    <a:pt x="118" y="266"/>
                    <a:pt x="189" y="266"/>
                  </a:cubicBezTo>
                  <a:cubicBezTo>
                    <a:pt x="220" y="266"/>
                    <a:pt x="253" y="264"/>
                    <a:pt x="286" y="264"/>
                  </a:cubicBezTo>
                  <a:cubicBezTo>
                    <a:pt x="381" y="252"/>
                    <a:pt x="381" y="204"/>
                    <a:pt x="381" y="133"/>
                  </a:cubicBezTo>
                  <a:cubicBezTo>
                    <a:pt x="381" y="57"/>
                    <a:pt x="381" y="0"/>
                    <a:pt x="2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399775" y="3650875"/>
              <a:ext cx="8950" cy="14600"/>
            </a:xfrm>
            <a:custGeom>
              <a:avLst/>
              <a:gdLst/>
              <a:ahLst/>
              <a:cxnLst/>
              <a:rect l="l" t="t" r="r" b="b"/>
              <a:pathLst>
                <a:path w="358" h="584" extrusionOk="0">
                  <a:moveTo>
                    <a:pt x="24" y="1"/>
                  </a:moveTo>
                  <a:cubicBezTo>
                    <a:pt x="24" y="167"/>
                    <a:pt x="24" y="382"/>
                    <a:pt x="0" y="584"/>
                  </a:cubicBezTo>
                  <a:cubicBezTo>
                    <a:pt x="143" y="441"/>
                    <a:pt x="274" y="322"/>
                    <a:pt x="357" y="262"/>
                  </a:cubicBezTo>
                  <a:cubicBezTo>
                    <a:pt x="286" y="239"/>
                    <a:pt x="227" y="215"/>
                    <a:pt x="167" y="167"/>
                  </a:cubicBezTo>
                  <a:cubicBezTo>
                    <a:pt x="96" y="108"/>
                    <a:pt x="48" y="48"/>
                    <a:pt x="24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9700" y="3677675"/>
              <a:ext cx="24425" cy="13400"/>
            </a:xfrm>
            <a:custGeom>
              <a:avLst/>
              <a:gdLst/>
              <a:ahLst/>
              <a:cxnLst/>
              <a:rect l="l" t="t" r="r" b="b"/>
              <a:pathLst>
                <a:path w="977" h="536" extrusionOk="0">
                  <a:moveTo>
                    <a:pt x="203" y="0"/>
                  </a:moveTo>
                  <a:cubicBezTo>
                    <a:pt x="167" y="60"/>
                    <a:pt x="119" y="155"/>
                    <a:pt x="48" y="238"/>
                  </a:cubicBezTo>
                  <a:lnTo>
                    <a:pt x="0" y="286"/>
                  </a:lnTo>
                  <a:cubicBezTo>
                    <a:pt x="72" y="345"/>
                    <a:pt x="131" y="405"/>
                    <a:pt x="179" y="476"/>
                  </a:cubicBezTo>
                  <a:cubicBezTo>
                    <a:pt x="226" y="453"/>
                    <a:pt x="286" y="441"/>
                    <a:pt x="357" y="417"/>
                  </a:cubicBezTo>
                  <a:cubicBezTo>
                    <a:pt x="384" y="413"/>
                    <a:pt x="411" y="412"/>
                    <a:pt x="438" y="412"/>
                  </a:cubicBezTo>
                  <a:cubicBezTo>
                    <a:pt x="589" y="412"/>
                    <a:pt x="733" y="465"/>
                    <a:pt x="834" y="536"/>
                  </a:cubicBezTo>
                  <a:cubicBezTo>
                    <a:pt x="846" y="512"/>
                    <a:pt x="893" y="453"/>
                    <a:pt x="977" y="405"/>
                  </a:cubicBezTo>
                  <a:cubicBezTo>
                    <a:pt x="679" y="238"/>
                    <a:pt x="405" y="107"/>
                    <a:pt x="203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278625" y="3641950"/>
              <a:ext cx="143200" cy="78000"/>
            </a:xfrm>
            <a:custGeom>
              <a:avLst/>
              <a:gdLst/>
              <a:ahLst/>
              <a:cxnLst/>
              <a:rect l="l" t="t" r="r" b="b"/>
              <a:pathLst>
                <a:path w="5728" h="3120" extrusionOk="0">
                  <a:moveTo>
                    <a:pt x="4441" y="0"/>
                  </a:moveTo>
                  <a:cubicBezTo>
                    <a:pt x="4346" y="72"/>
                    <a:pt x="4191" y="155"/>
                    <a:pt x="4025" y="155"/>
                  </a:cubicBezTo>
                  <a:cubicBezTo>
                    <a:pt x="4007" y="157"/>
                    <a:pt x="3990" y="158"/>
                    <a:pt x="3974" y="158"/>
                  </a:cubicBezTo>
                  <a:cubicBezTo>
                    <a:pt x="3871" y="158"/>
                    <a:pt x="3802" y="128"/>
                    <a:pt x="3751" y="108"/>
                  </a:cubicBezTo>
                  <a:cubicBezTo>
                    <a:pt x="3703" y="155"/>
                    <a:pt x="3656" y="191"/>
                    <a:pt x="3584" y="238"/>
                  </a:cubicBezTo>
                  <a:cubicBezTo>
                    <a:pt x="3486" y="304"/>
                    <a:pt x="3319" y="359"/>
                    <a:pt x="3154" y="359"/>
                  </a:cubicBezTo>
                  <a:cubicBezTo>
                    <a:pt x="3139" y="359"/>
                    <a:pt x="3123" y="359"/>
                    <a:pt x="3108" y="358"/>
                  </a:cubicBezTo>
                  <a:cubicBezTo>
                    <a:pt x="2941" y="334"/>
                    <a:pt x="2834" y="286"/>
                    <a:pt x="2763" y="238"/>
                  </a:cubicBezTo>
                  <a:lnTo>
                    <a:pt x="2763" y="238"/>
                  </a:lnTo>
                  <a:cubicBezTo>
                    <a:pt x="2775" y="250"/>
                    <a:pt x="2775" y="250"/>
                    <a:pt x="2775" y="274"/>
                  </a:cubicBezTo>
                  <a:cubicBezTo>
                    <a:pt x="2834" y="536"/>
                    <a:pt x="2834" y="881"/>
                    <a:pt x="2834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39"/>
                    <a:pt x="2834" y="1762"/>
                    <a:pt x="2834" y="1774"/>
                  </a:cubicBezTo>
                  <a:cubicBezTo>
                    <a:pt x="2882" y="1822"/>
                    <a:pt x="2929" y="1834"/>
                    <a:pt x="2953" y="1858"/>
                  </a:cubicBezTo>
                  <a:cubicBezTo>
                    <a:pt x="3060" y="1953"/>
                    <a:pt x="3048" y="1977"/>
                    <a:pt x="3037" y="2024"/>
                  </a:cubicBezTo>
                  <a:cubicBezTo>
                    <a:pt x="3020" y="2050"/>
                    <a:pt x="3003" y="2075"/>
                    <a:pt x="2940" y="2075"/>
                  </a:cubicBezTo>
                  <a:cubicBezTo>
                    <a:pt x="2914" y="2075"/>
                    <a:pt x="2879" y="2071"/>
                    <a:pt x="2834" y="2060"/>
                  </a:cubicBezTo>
                  <a:cubicBezTo>
                    <a:pt x="2691" y="2013"/>
                    <a:pt x="2417" y="1929"/>
                    <a:pt x="1965" y="1632"/>
                  </a:cubicBezTo>
                  <a:cubicBezTo>
                    <a:pt x="1727" y="1477"/>
                    <a:pt x="1501" y="1334"/>
                    <a:pt x="1310" y="1143"/>
                  </a:cubicBezTo>
                  <a:cubicBezTo>
                    <a:pt x="1096" y="965"/>
                    <a:pt x="953" y="750"/>
                    <a:pt x="893" y="548"/>
                  </a:cubicBezTo>
                  <a:cubicBezTo>
                    <a:pt x="846" y="417"/>
                    <a:pt x="810" y="322"/>
                    <a:pt x="798" y="215"/>
                  </a:cubicBezTo>
                  <a:cubicBezTo>
                    <a:pt x="779" y="218"/>
                    <a:pt x="761" y="219"/>
                    <a:pt x="743" y="219"/>
                  </a:cubicBezTo>
                  <a:cubicBezTo>
                    <a:pt x="695" y="219"/>
                    <a:pt x="651" y="208"/>
                    <a:pt x="608" y="191"/>
                  </a:cubicBezTo>
                  <a:cubicBezTo>
                    <a:pt x="572" y="238"/>
                    <a:pt x="536" y="286"/>
                    <a:pt x="477" y="310"/>
                  </a:cubicBezTo>
                  <a:cubicBezTo>
                    <a:pt x="441" y="334"/>
                    <a:pt x="429" y="334"/>
                    <a:pt x="393" y="346"/>
                  </a:cubicBezTo>
                  <a:lnTo>
                    <a:pt x="393" y="358"/>
                  </a:lnTo>
                  <a:cubicBezTo>
                    <a:pt x="393" y="441"/>
                    <a:pt x="417" y="524"/>
                    <a:pt x="417" y="643"/>
                  </a:cubicBezTo>
                  <a:cubicBezTo>
                    <a:pt x="393" y="750"/>
                    <a:pt x="381" y="893"/>
                    <a:pt x="298" y="1012"/>
                  </a:cubicBezTo>
                  <a:cubicBezTo>
                    <a:pt x="191" y="1143"/>
                    <a:pt x="84" y="1203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44" y="2036"/>
                    <a:pt x="1751" y="2120"/>
                  </a:cubicBezTo>
                  <a:cubicBezTo>
                    <a:pt x="1798" y="2143"/>
                    <a:pt x="1846" y="2191"/>
                    <a:pt x="1870" y="2227"/>
                  </a:cubicBezTo>
                  <a:cubicBezTo>
                    <a:pt x="1897" y="2223"/>
                    <a:pt x="1926" y="2221"/>
                    <a:pt x="1955" y="2221"/>
                  </a:cubicBezTo>
                  <a:cubicBezTo>
                    <a:pt x="2089" y="2221"/>
                    <a:pt x="2234" y="2263"/>
                    <a:pt x="2322" y="2322"/>
                  </a:cubicBezTo>
                  <a:cubicBezTo>
                    <a:pt x="2441" y="2417"/>
                    <a:pt x="2513" y="2477"/>
                    <a:pt x="2596" y="2548"/>
                  </a:cubicBezTo>
                  <a:cubicBezTo>
                    <a:pt x="2620" y="2584"/>
                    <a:pt x="2644" y="2608"/>
                    <a:pt x="2667" y="2620"/>
                  </a:cubicBezTo>
                  <a:cubicBezTo>
                    <a:pt x="2691" y="2644"/>
                    <a:pt x="2739" y="2644"/>
                    <a:pt x="2787" y="2644"/>
                  </a:cubicBezTo>
                  <a:cubicBezTo>
                    <a:pt x="2989" y="2655"/>
                    <a:pt x="3215" y="2739"/>
                    <a:pt x="3358" y="2882"/>
                  </a:cubicBezTo>
                  <a:cubicBezTo>
                    <a:pt x="3418" y="2846"/>
                    <a:pt x="3513" y="2822"/>
                    <a:pt x="3596" y="2822"/>
                  </a:cubicBezTo>
                  <a:cubicBezTo>
                    <a:pt x="3615" y="2820"/>
                    <a:pt x="3634" y="2818"/>
                    <a:pt x="3653" y="2818"/>
                  </a:cubicBezTo>
                  <a:cubicBezTo>
                    <a:pt x="3810" y="2818"/>
                    <a:pt x="3952" y="2901"/>
                    <a:pt x="4037" y="2965"/>
                  </a:cubicBezTo>
                  <a:lnTo>
                    <a:pt x="4180" y="3120"/>
                  </a:lnTo>
                  <a:cubicBezTo>
                    <a:pt x="4227" y="3084"/>
                    <a:pt x="4287" y="3072"/>
                    <a:pt x="4358" y="3036"/>
                  </a:cubicBezTo>
                  <a:cubicBezTo>
                    <a:pt x="4416" y="3023"/>
                    <a:pt x="4479" y="3016"/>
                    <a:pt x="4542" y="3016"/>
                  </a:cubicBezTo>
                  <a:cubicBezTo>
                    <a:pt x="4647" y="3016"/>
                    <a:pt x="4753" y="3035"/>
                    <a:pt x="4834" y="3072"/>
                  </a:cubicBezTo>
                  <a:cubicBezTo>
                    <a:pt x="4822" y="3025"/>
                    <a:pt x="4787" y="2941"/>
                    <a:pt x="4787" y="2798"/>
                  </a:cubicBezTo>
                  <a:cubicBezTo>
                    <a:pt x="4787" y="2679"/>
                    <a:pt x="4822" y="2524"/>
                    <a:pt x="4882" y="2322"/>
                  </a:cubicBezTo>
                  <a:cubicBezTo>
                    <a:pt x="4989" y="2013"/>
                    <a:pt x="5180" y="1715"/>
                    <a:pt x="5382" y="1512"/>
                  </a:cubicBezTo>
                  <a:cubicBezTo>
                    <a:pt x="5442" y="1453"/>
                    <a:pt x="5501" y="1393"/>
                    <a:pt x="5561" y="1346"/>
                  </a:cubicBezTo>
                  <a:cubicBezTo>
                    <a:pt x="5620" y="1298"/>
                    <a:pt x="5680" y="1274"/>
                    <a:pt x="5727" y="1239"/>
                  </a:cubicBezTo>
                  <a:cubicBezTo>
                    <a:pt x="5715" y="1215"/>
                    <a:pt x="5704" y="1167"/>
                    <a:pt x="5692" y="1120"/>
                  </a:cubicBezTo>
                  <a:cubicBezTo>
                    <a:pt x="5632" y="1120"/>
                    <a:pt x="5537" y="1120"/>
                    <a:pt x="5442" y="1072"/>
                  </a:cubicBezTo>
                  <a:cubicBezTo>
                    <a:pt x="5358" y="1036"/>
                    <a:pt x="5275" y="953"/>
                    <a:pt x="5239" y="881"/>
                  </a:cubicBezTo>
                  <a:cubicBezTo>
                    <a:pt x="5156" y="1000"/>
                    <a:pt x="5061" y="1167"/>
                    <a:pt x="4942" y="1310"/>
                  </a:cubicBezTo>
                  <a:cubicBezTo>
                    <a:pt x="4918" y="1346"/>
                    <a:pt x="4894" y="1370"/>
                    <a:pt x="4882" y="1381"/>
                  </a:cubicBezTo>
                  <a:cubicBezTo>
                    <a:pt x="4846" y="1429"/>
                    <a:pt x="4799" y="1477"/>
                    <a:pt x="4775" y="1501"/>
                  </a:cubicBezTo>
                  <a:cubicBezTo>
                    <a:pt x="4763" y="1548"/>
                    <a:pt x="4739" y="1584"/>
                    <a:pt x="4715" y="1584"/>
                  </a:cubicBezTo>
                  <a:cubicBezTo>
                    <a:pt x="4703" y="1584"/>
                    <a:pt x="4703" y="1596"/>
                    <a:pt x="4703" y="1596"/>
                  </a:cubicBezTo>
                  <a:cubicBezTo>
                    <a:pt x="4656" y="1643"/>
                    <a:pt x="4644" y="1620"/>
                    <a:pt x="4620" y="1643"/>
                  </a:cubicBezTo>
                  <a:cubicBezTo>
                    <a:pt x="4596" y="1655"/>
                    <a:pt x="4561" y="1679"/>
                    <a:pt x="4525" y="1703"/>
                  </a:cubicBezTo>
                  <a:cubicBezTo>
                    <a:pt x="4505" y="1708"/>
                    <a:pt x="4484" y="1715"/>
                    <a:pt x="4463" y="1715"/>
                  </a:cubicBezTo>
                  <a:cubicBezTo>
                    <a:pt x="4433" y="1715"/>
                    <a:pt x="4403" y="1700"/>
                    <a:pt x="4382" y="1643"/>
                  </a:cubicBezTo>
                  <a:cubicBezTo>
                    <a:pt x="4370" y="1596"/>
                    <a:pt x="4406" y="1489"/>
                    <a:pt x="4441" y="1429"/>
                  </a:cubicBezTo>
                  <a:cubicBezTo>
                    <a:pt x="4465" y="1417"/>
                    <a:pt x="4477" y="1381"/>
                    <a:pt x="4501" y="1358"/>
                  </a:cubicBezTo>
                  <a:lnTo>
                    <a:pt x="4501" y="1298"/>
                  </a:lnTo>
                  <a:lnTo>
                    <a:pt x="4501" y="1048"/>
                  </a:lnTo>
                  <a:cubicBezTo>
                    <a:pt x="4525" y="715"/>
                    <a:pt x="4584" y="405"/>
                    <a:pt x="4644" y="191"/>
                  </a:cubicBezTo>
                  <a:cubicBezTo>
                    <a:pt x="4620" y="179"/>
                    <a:pt x="4608" y="179"/>
                    <a:pt x="4596" y="167"/>
                  </a:cubicBezTo>
                  <a:cubicBezTo>
                    <a:pt x="4501" y="108"/>
                    <a:pt x="4477" y="48"/>
                    <a:pt x="4441" y="0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303025" y="3642850"/>
              <a:ext cx="38425" cy="39900"/>
            </a:xfrm>
            <a:custGeom>
              <a:avLst/>
              <a:gdLst/>
              <a:ahLst/>
              <a:cxnLst/>
              <a:rect l="l" t="t" r="r" b="b"/>
              <a:pathLst>
                <a:path w="1537" h="1596" extrusionOk="0">
                  <a:moveTo>
                    <a:pt x="275" y="0"/>
                  </a:moveTo>
                  <a:cubicBezTo>
                    <a:pt x="227" y="24"/>
                    <a:pt x="215" y="60"/>
                    <a:pt x="167" y="83"/>
                  </a:cubicBezTo>
                  <a:cubicBezTo>
                    <a:pt x="120" y="131"/>
                    <a:pt x="60" y="143"/>
                    <a:pt x="1" y="179"/>
                  </a:cubicBezTo>
                  <a:cubicBezTo>
                    <a:pt x="36" y="262"/>
                    <a:pt x="84" y="357"/>
                    <a:pt x="144" y="464"/>
                  </a:cubicBezTo>
                  <a:cubicBezTo>
                    <a:pt x="227" y="619"/>
                    <a:pt x="346" y="786"/>
                    <a:pt x="537" y="941"/>
                  </a:cubicBezTo>
                  <a:cubicBezTo>
                    <a:pt x="715" y="1084"/>
                    <a:pt x="941" y="1238"/>
                    <a:pt x="1168" y="1369"/>
                  </a:cubicBezTo>
                  <a:cubicBezTo>
                    <a:pt x="1310" y="1453"/>
                    <a:pt x="1430" y="1536"/>
                    <a:pt x="1537" y="1596"/>
                  </a:cubicBezTo>
                  <a:cubicBezTo>
                    <a:pt x="1525" y="1488"/>
                    <a:pt x="1513" y="1369"/>
                    <a:pt x="1489" y="1191"/>
                  </a:cubicBezTo>
                  <a:cubicBezTo>
                    <a:pt x="1489" y="845"/>
                    <a:pt x="1513" y="524"/>
                    <a:pt x="1525" y="286"/>
                  </a:cubicBezTo>
                  <a:lnTo>
                    <a:pt x="1525" y="202"/>
                  </a:lnTo>
                  <a:cubicBezTo>
                    <a:pt x="1436" y="243"/>
                    <a:pt x="1326" y="277"/>
                    <a:pt x="1202" y="277"/>
                  </a:cubicBezTo>
                  <a:cubicBezTo>
                    <a:pt x="1142" y="277"/>
                    <a:pt x="1078" y="269"/>
                    <a:pt x="1013" y="250"/>
                  </a:cubicBezTo>
                  <a:cubicBezTo>
                    <a:pt x="894" y="202"/>
                    <a:pt x="822" y="155"/>
                    <a:pt x="775" y="107"/>
                  </a:cubicBezTo>
                  <a:cubicBezTo>
                    <a:pt x="739" y="119"/>
                    <a:pt x="691" y="131"/>
                    <a:pt x="644" y="131"/>
                  </a:cubicBezTo>
                  <a:cubicBezTo>
                    <a:pt x="601" y="139"/>
                    <a:pt x="561" y="142"/>
                    <a:pt x="526" y="142"/>
                  </a:cubicBezTo>
                  <a:cubicBezTo>
                    <a:pt x="394" y="142"/>
                    <a:pt x="315" y="97"/>
                    <a:pt x="287" y="60"/>
                  </a:cubicBezTo>
                  <a:cubicBezTo>
                    <a:pt x="275" y="24"/>
                    <a:pt x="275" y="12"/>
                    <a:pt x="275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347375" y="3769050"/>
              <a:ext cx="30700" cy="19450"/>
            </a:xfrm>
            <a:custGeom>
              <a:avLst/>
              <a:gdLst/>
              <a:ahLst/>
              <a:cxnLst/>
              <a:rect l="l" t="t" r="r" b="b"/>
              <a:pathLst>
                <a:path w="1228" h="778" extrusionOk="0">
                  <a:moveTo>
                    <a:pt x="334" y="0"/>
                  </a:moveTo>
                  <a:lnTo>
                    <a:pt x="334" y="12"/>
                  </a:lnTo>
                  <a:cubicBezTo>
                    <a:pt x="275" y="96"/>
                    <a:pt x="156" y="191"/>
                    <a:pt x="1" y="238"/>
                  </a:cubicBezTo>
                  <a:cubicBezTo>
                    <a:pt x="96" y="298"/>
                    <a:pt x="191" y="381"/>
                    <a:pt x="358" y="536"/>
                  </a:cubicBezTo>
                  <a:lnTo>
                    <a:pt x="548" y="679"/>
                  </a:lnTo>
                  <a:cubicBezTo>
                    <a:pt x="632" y="739"/>
                    <a:pt x="691" y="774"/>
                    <a:pt x="691" y="774"/>
                  </a:cubicBezTo>
                  <a:cubicBezTo>
                    <a:pt x="692" y="776"/>
                    <a:pt x="695" y="777"/>
                    <a:pt x="699" y="777"/>
                  </a:cubicBezTo>
                  <a:cubicBezTo>
                    <a:pt x="736" y="777"/>
                    <a:pt x="903" y="674"/>
                    <a:pt x="1001" y="619"/>
                  </a:cubicBezTo>
                  <a:cubicBezTo>
                    <a:pt x="1084" y="572"/>
                    <a:pt x="1168" y="548"/>
                    <a:pt x="1227" y="512"/>
                  </a:cubicBezTo>
                  <a:cubicBezTo>
                    <a:pt x="1108" y="477"/>
                    <a:pt x="989" y="381"/>
                    <a:pt x="929" y="262"/>
                  </a:cubicBezTo>
                  <a:cubicBezTo>
                    <a:pt x="870" y="167"/>
                    <a:pt x="846" y="96"/>
                    <a:pt x="834" y="36"/>
                  </a:cubicBezTo>
                  <a:cubicBezTo>
                    <a:pt x="775" y="54"/>
                    <a:pt x="715" y="63"/>
                    <a:pt x="656" y="63"/>
                  </a:cubicBezTo>
                  <a:cubicBezTo>
                    <a:pt x="596" y="63"/>
                    <a:pt x="537" y="54"/>
                    <a:pt x="477" y="36"/>
                  </a:cubicBezTo>
                  <a:cubicBezTo>
                    <a:pt x="418" y="24"/>
                    <a:pt x="370" y="12"/>
                    <a:pt x="334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206900" y="3573900"/>
              <a:ext cx="276825" cy="124625"/>
            </a:xfrm>
            <a:custGeom>
              <a:avLst/>
              <a:gdLst/>
              <a:ahLst/>
              <a:cxnLst/>
              <a:rect l="l" t="t" r="r" b="b"/>
              <a:pathLst>
                <a:path w="11073" h="4985" extrusionOk="0">
                  <a:moveTo>
                    <a:pt x="6016" y="0"/>
                  </a:moveTo>
                  <a:cubicBezTo>
                    <a:pt x="5888" y="0"/>
                    <a:pt x="5750" y="18"/>
                    <a:pt x="5620" y="55"/>
                  </a:cubicBezTo>
                  <a:cubicBezTo>
                    <a:pt x="5513" y="103"/>
                    <a:pt x="5441" y="115"/>
                    <a:pt x="5382" y="151"/>
                  </a:cubicBezTo>
                  <a:cubicBezTo>
                    <a:pt x="5394" y="174"/>
                    <a:pt x="5394" y="198"/>
                    <a:pt x="5394" y="222"/>
                  </a:cubicBezTo>
                  <a:cubicBezTo>
                    <a:pt x="5385" y="230"/>
                    <a:pt x="5371" y="244"/>
                    <a:pt x="5344" y="244"/>
                  </a:cubicBezTo>
                  <a:cubicBezTo>
                    <a:pt x="5332" y="244"/>
                    <a:pt x="5317" y="241"/>
                    <a:pt x="5298" y="234"/>
                  </a:cubicBezTo>
                  <a:cubicBezTo>
                    <a:pt x="5251" y="234"/>
                    <a:pt x="5203" y="222"/>
                    <a:pt x="5155" y="210"/>
                  </a:cubicBezTo>
                  <a:lnTo>
                    <a:pt x="5084" y="210"/>
                  </a:lnTo>
                  <a:cubicBezTo>
                    <a:pt x="5072" y="210"/>
                    <a:pt x="5036" y="210"/>
                    <a:pt x="5024" y="198"/>
                  </a:cubicBezTo>
                  <a:cubicBezTo>
                    <a:pt x="4905" y="198"/>
                    <a:pt x="4739" y="258"/>
                    <a:pt x="4596" y="293"/>
                  </a:cubicBezTo>
                  <a:cubicBezTo>
                    <a:pt x="4489" y="341"/>
                    <a:pt x="4417" y="377"/>
                    <a:pt x="4358" y="389"/>
                  </a:cubicBezTo>
                  <a:cubicBezTo>
                    <a:pt x="4358" y="436"/>
                    <a:pt x="4346" y="460"/>
                    <a:pt x="4322" y="460"/>
                  </a:cubicBezTo>
                  <a:cubicBezTo>
                    <a:pt x="4310" y="460"/>
                    <a:pt x="4286" y="448"/>
                    <a:pt x="4239" y="413"/>
                  </a:cubicBezTo>
                  <a:cubicBezTo>
                    <a:pt x="4179" y="413"/>
                    <a:pt x="4167" y="389"/>
                    <a:pt x="4132" y="353"/>
                  </a:cubicBezTo>
                  <a:cubicBezTo>
                    <a:pt x="4108" y="341"/>
                    <a:pt x="4072" y="329"/>
                    <a:pt x="4024" y="317"/>
                  </a:cubicBezTo>
                  <a:cubicBezTo>
                    <a:pt x="3983" y="302"/>
                    <a:pt x="3935" y="294"/>
                    <a:pt x="3882" y="294"/>
                  </a:cubicBezTo>
                  <a:cubicBezTo>
                    <a:pt x="3735" y="294"/>
                    <a:pt x="3554" y="352"/>
                    <a:pt x="3405" y="448"/>
                  </a:cubicBezTo>
                  <a:cubicBezTo>
                    <a:pt x="3298" y="508"/>
                    <a:pt x="3227" y="579"/>
                    <a:pt x="3167" y="627"/>
                  </a:cubicBezTo>
                  <a:cubicBezTo>
                    <a:pt x="3131" y="639"/>
                    <a:pt x="3119" y="651"/>
                    <a:pt x="3108" y="674"/>
                  </a:cubicBezTo>
                  <a:lnTo>
                    <a:pt x="3108" y="698"/>
                  </a:lnTo>
                  <a:cubicBezTo>
                    <a:pt x="3096" y="734"/>
                    <a:pt x="2989" y="734"/>
                    <a:pt x="2881" y="770"/>
                  </a:cubicBezTo>
                  <a:cubicBezTo>
                    <a:pt x="2774" y="805"/>
                    <a:pt x="2679" y="865"/>
                    <a:pt x="2619" y="972"/>
                  </a:cubicBezTo>
                  <a:cubicBezTo>
                    <a:pt x="2655" y="1008"/>
                    <a:pt x="2679" y="1067"/>
                    <a:pt x="2643" y="1091"/>
                  </a:cubicBezTo>
                  <a:cubicBezTo>
                    <a:pt x="2631" y="1103"/>
                    <a:pt x="2596" y="1103"/>
                    <a:pt x="2560" y="1103"/>
                  </a:cubicBezTo>
                  <a:cubicBezTo>
                    <a:pt x="2536" y="1127"/>
                    <a:pt x="2536" y="1163"/>
                    <a:pt x="2524" y="1175"/>
                  </a:cubicBezTo>
                  <a:cubicBezTo>
                    <a:pt x="2512" y="1210"/>
                    <a:pt x="2465" y="1222"/>
                    <a:pt x="2417" y="1234"/>
                  </a:cubicBezTo>
                  <a:cubicBezTo>
                    <a:pt x="2404" y="1238"/>
                    <a:pt x="2389" y="1241"/>
                    <a:pt x="2374" y="1241"/>
                  </a:cubicBezTo>
                  <a:cubicBezTo>
                    <a:pt x="2346" y="1241"/>
                    <a:pt x="2316" y="1233"/>
                    <a:pt x="2286" y="1210"/>
                  </a:cubicBezTo>
                  <a:cubicBezTo>
                    <a:pt x="2262" y="1175"/>
                    <a:pt x="2238" y="1115"/>
                    <a:pt x="2238" y="1044"/>
                  </a:cubicBezTo>
                  <a:cubicBezTo>
                    <a:pt x="2119" y="1044"/>
                    <a:pt x="2024" y="1067"/>
                    <a:pt x="1905" y="1163"/>
                  </a:cubicBezTo>
                  <a:cubicBezTo>
                    <a:pt x="1786" y="1246"/>
                    <a:pt x="1703" y="1294"/>
                    <a:pt x="1667" y="1329"/>
                  </a:cubicBezTo>
                  <a:cubicBezTo>
                    <a:pt x="1643" y="1365"/>
                    <a:pt x="1560" y="1389"/>
                    <a:pt x="1453" y="1448"/>
                  </a:cubicBezTo>
                  <a:cubicBezTo>
                    <a:pt x="1322" y="1508"/>
                    <a:pt x="1191" y="1591"/>
                    <a:pt x="1084" y="1710"/>
                  </a:cubicBezTo>
                  <a:cubicBezTo>
                    <a:pt x="1012" y="1782"/>
                    <a:pt x="1012" y="1817"/>
                    <a:pt x="988" y="1841"/>
                  </a:cubicBezTo>
                  <a:cubicBezTo>
                    <a:pt x="1012" y="1841"/>
                    <a:pt x="1036" y="1865"/>
                    <a:pt x="1048" y="1877"/>
                  </a:cubicBezTo>
                  <a:cubicBezTo>
                    <a:pt x="1095" y="1925"/>
                    <a:pt x="1084" y="1960"/>
                    <a:pt x="1048" y="1984"/>
                  </a:cubicBezTo>
                  <a:cubicBezTo>
                    <a:pt x="988" y="1996"/>
                    <a:pt x="976" y="2008"/>
                    <a:pt x="905" y="2056"/>
                  </a:cubicBezTo>
                  <a:lnTo>
                    <a:pt x="810" y="2103"/>
                  </a:lnTo>
                  <a:cubicBezTo>
                    <a:pt x="833" y="2115"/>
                    <a:pt x="833" y="2115"/>
                    <a:pt x="833" y="2127"/>
                  </a:cubicBezTo>
                  <a:cubicBezTo>
                    <a:pt x="833" y="2139"/>
                    <a:pt x="774" y="2163"/>
                    <a:pt x="679" y="2187"/>
                  </a:cubicBezTo>
                  <a:lnTo>
                    <a:pt x="631" y="2234"/>
                  </a:lnTo>
                  <a:lnTo>
                    <a:pt x="548" y="2318"/>
                  </a:lnTo>
                  <a:cubicBezTo>
                    <a:pt x="560" y="2341"/>
                    <a:pt x="560" y="2341"/>
                    <a:pt x="560" y="2353"/>
                  </a:cubicBezTo>
                  <a:cubicBezTo>
                    <a:pt x="572" y="2401"/>
                    <a:pt x="500" y="2437"/>
                    <a:pt x="441" y="2496"/>
                  </a:cubicBezTo>
                  <a:cubicBezTo>
                    <a:pt x="369" y="2556"/>
                    <a:pt x="322" y="2639"/>
                    <a:pt x="298" y="2722"/>
                  </a:cubicBezTo>
                  <a:cubicBezTo>
                    <a:pt x="298" y="2782"/>
                    <a:pt x="274" y="2818"/>
                    <a:pt x="262" y="2841"/>
                  </a:cubicBezTo>
                  <a:cubicBezTo>
                    <a:pt x="357" y="2841"/>
                    <a:pt x="417" y="2877"/>
                    <a:pt x="417" y="2913"/>
                  </a:cubicBezTo>
                  <a:cubicBezTo>
                    <a:pt x="417" y="2996"/>
                    <a:pt x="202" y="3115"/>
                    <a:pt x="95" y="3270"/>
                  </a:cubicBezTo>
                  <a:cubicBezTo>
                    <a:pt x="60" y="3353"/>
                    <a:pt x="24" y="3389"/>
                    <a:pt x="0" y="3413"/>
                  </a:cubicBezTo>
                  <a:cubicBezTo>
                    <a:pt x="24" y="3413"/>
                    <a:pt x="60" y="3425"/>
                    <a:pt x="95" y="3437"/>
                  </a:cubicBezTo>
                  <a:cubicBezTo>
                    <a:pt x="214" y="3496"/>
                    <a:pt x="310" y="3603"/>
                    <a:pt x="333" y="3675"/>
                  </a:cubicBezTo>
                  <a:lnTo>
                    <a:pt x="357" y="3675"/>
                  </a:lnTo>
                  <a:cubicBezTo>
                    <a:pt x="407" y="3663"/>
                    <a:pt x="458" y="3657"/>
                    <a:pt x="511" y="3657"/>
                  </a:cubicBezTo>
                  <a:cubicBezTo>
                    <a:pt x="710" y="3657"/>
                    <a:pt x="913" y="3740"/>
                    <a:pt x="988" y="3853"/>
                  </a:cubicBezTo>
                  <a:cubicBezTo>
                    <a:pt x="1012" y="3865"/>
                    <a:pt x="1012" y="3865"/>
                    <a:pt x="1012" y="3889"/>
                  </a:cubicBezTo>
                  <a:cubicBezTo>
                    <a:pt x="1036" y="3865"/>
                    <a:pt x="1048" y="3853"/>
                    <a:pt x="1084" y="3842"/>
                  </a:cubicBezTo>
                  <a:cubicBezTo>
                    <a:pt x="1133" y="3802"/>
                    <a:pt x="1215" y="3779"/>
                    <a:pt x="1309" y="3779"/>
                  </a:cubicBezTo>
                  <a:cubicBezTo>
                    <a:pt x="1329" y="3779"/>
                    <a:pt x="1349" y="3780"/>
                    <a:pt x="1369" y="3782"/>
                  </a:cubicBezTo>
                  <a:cubicBezTo>
                    <a:pt x="1393" y="3782"/>
                    <a:pt x="1441" y="3782"/>
                    <a:pt x="1465" y="3794"/>
                  </a:cubicBezTo>
                  <a:cubicBezTo>
                    <a:pt x="1643" y="3842"/>
                    <a:pt x="1798" y="3961"/>
                    <a:pt x="1857" y="4080"/>
                  </a:cubicBezTo>
                  <a:cubicBezTo>
                    <a:pt x="1881" y="4151"/>
                    <a:pt x="1917" y="4211"/>
                    <a:pt x="1929" y="4270"/>
                  </a:cubicBezTo>
                  <a:lnTo>
                    <a:pt x="1929" y="4282"/>
                  </a:lnTo>
                  <a:lnTo>
                    <a:pt x="1941" y="4282"/>
                  </a:lnTo>
                  <a:cubicBezTo>
                    <a:pt x="1988" y="4270"/>
                    <a:pt x="2048" y="4270"/>
                    <a:pt x="2119" y="4270"/>
                  </a:cubicBezTo>
                  <a:cubicBezTo>
                    <a:pt x="2155" y="4223"/>
                    <a:pt x="2203" y="4199"/>
                    <a:pt x="2262" y="4139"/>
                  </a:cubicBezTo>
                  <a:cubicBezTo>
                    <a:pt x="2500" y="3925"/>
                    <a:pt x="2465" y="3496"/>
                    <a:pt x="2619" y="3496"/>
                  </a:cubicBezTo>
                  <a:cubicBezTo>
                    <a:pt x="2643" y="3496"/>
                    <a:pt x="2691" y="3556"/>
                    <a:pt x="2703" y="3675"/>
                  </a:cubicBezTo>
                  <a:cubicBezTo>
                    <a:pt x="2750" y="3651"/>
                    <a:pt x="2810" y="3615"/>
                    <a:pt x="2858" y="3556"/>
                  </a:cubicBezTo>
                  <a:cubicBezTo>
                    <a:pt x="2941" y="3449"/>
                    <a:pt x="2929" y="3246"/>
                    <a:pt x="2977" y="3068"/>
                  </a:cubicBezTo>
                  <a:cubicBezTo>
                    <a:pt x="2989" y="3008"/>
                    <a:pt x="3000" y="2960"/>
                    <a:pt x="3036" y="2913"/>
                  </a:cubicBezTo>
                  <a:cubicBezTo>
                    <a:pt x="3012" y="2841"/>
                    <a:pt x="3036" y="2794"/>
                    <a:pt x="3119" y="2758"/>
                  </a:cubicBezTo>
                  <a:cubicBezTo>
                    <a:pt x="3215" y="2710"/>
                    <a:pt x="3274" y="2639"/>
                    <a:pt x="3358" y="2615"/>
                  </a:cubicBezTo>
                  <a:cubicBezTo>
                    <a:pt x="3358" y="2603"/>
                    <a:pt x="3370" y="2603"/>
                    <a:pt x="3370" y="2603"/>
                  </a:cubicBezTo>
                  <a:cubicBezTo>
                    <a:pt x="3380" y="2601"/>
                    <a:pt x="3390" y="2600"/>
                    <a:pt x="3402" y="2600"/>
                  </a:cubicBezTo>
                  <a:cubicBezTo>
                    <a:pt x="3434" y="2600"/>
                    <a:pt x="3474" y="2607"/>
                    <a:pt x="3534" y="2607"/>
                  </a:cubicBezTo>
                  <a:cubicBezTo>
                    <a:pt x="3555" y="2607"/>
                    <a:pt x="3580" y="2606"/>
                    <a:pt x="3608" y="2603"/>
                  </a:cubicBezTo>
                  <a:lnTo>
                    <a:pt x="3631" y="2603"/>
                  </a:lnTo>
                  <a:lnTo>
                    <a:pt x="3643" y="2591"/>
                  </a:lnTo>
                  <a:cubicBezTo>
                    <a:pt x="3655" y="2591"/>
                    <a:pt x="3667" y="2591"/>
                    <a:pt x="3667" y="2603"/>
                  </a:cubicBezTo>
                  <a:cubicBezTo>
                    <a:pt x="3762" y="2591"/>
                    <a:pt x="3834" y="2532"/>
                    <a:pt x="3929" y="2460"/>
                  </a:cubicBezTo>
                  <a:cubicBezTo>
                    <a:pt x="4001" y="2388"/>
                    <a:pt x="4080" y="2337"/>
                    <a:pt x="4135" y="2337"/>
                  </a:cubicBezTo>
                  <a:cubicBezTo>
                    <a:pt x="4153" y="2337"/>
                    <a:pt x="4168" y="2342"/>
                    <a:pt x="4179" y="2353"/>
                  </a:cubicBezTo>
                  <a:cubicBezTo>
                    <a:pt x="4203" y="2377"/>
                    <a:pt x="4191" y="2472"/>
                    <a:pt x="4132" y="2591"/>
                  </a:cubicBezTo>
                  <a:cubicBezTo>
                    <a:pt x="4120" y="2591"/>
                    <a:pt x="4120" y="2603"/>
                    <a:pt x="4120" y="2603"/>
                  </a:cubicBezTo>
                  <a:cubicBezTo>
                    <a:pt x="4132" y="2591"/>
                    <a:pt x="4143" y="2579"/>
                    <a:pt x="4167" y="2579"/>
                  </a:cubicBezTo>
                  <a:cubicBezTo>
                    <a:pt x="4191" y="2556"/>
                    <a:pt x="4239" y="2556"/>
                    <a:pt x="4358" y="2544"/>
                  </a:cubicBezTo>
                  <a:cubicBezTo>
                    <a:pt x="4546" y="2504"/>
                    <a:pt x="4743" y="2357"/>
                    <a:pt x="4858" y="2357"/>
                  </a:cubicBezTo>
                  <a:cubicBezTo>
                    <a:pt x="4881" y="2357"/>
                    <a:pt x="4901" y="2363"/>
                    <a:pt x="4917" y="2377"/>
                  </a:cubicBezTo>
                  <a:cubicBezTo>
                    <a:pt x="4953" y="2413"/>
                    <a:pt x="4917" y="2484"/>
                    <a:pt x="4846" y="2591"/>
                  </a:cubicBezTo>
                  <a:cubicBezTo>
                    <a:pt x="4846" y="2603"/>
                    <a:pt x="4834" y="2615"/>
                    <a:pt x="4822" y="2639"/>
                  </a:cubicBezTo>
                  <a:cubicBezTo>
                    <a:pt x="4846" y="2651"/>
                    <a:pt x="4882" y="2651"/>
                    <a:pt x="4905" y="2663"/>
                  </a:cubicBezTo>
                  <a:cubicBezTo>
                    <a:pt x="4943" y="2673"/>
                    <a:pt x="4982" y="2677"/>
                    <a:pt x="5021" y="2677"/>
                  </a:cubicBezTo>
                  <a:cubicBezTo>
                    <a:pt x="5122" y="2677"/>
                    <a:pt x="5228" y="2649"/>
                    <a:pt x="5322" y="2615"/>
                  </a:cubicBezTo>
                  <a:cubicBezTo>
                    <a:pt x="5334" y="2591"/>
                    <a:pt x="5358" y="2556"/>
                    <a:pt x="5370" y="2556"/>
                  </a:cubicBezTo>
                  <a:cubicBezTo>
                    <a:pt x="5382" y="2556"/>
                    <a:pt x="5417" y="2579"/>
                    <a:pt x="5429" y="2603"/>
                  </a:cubicBezTo>
                  <a:cubicBezTo>
                    <a:pt x="5459" y="2598"/>
                    <a:pt x="5484" y="2595"/>
                    <a:pt x="5506" y="2595"/>
                  </a:cubicBezTo>
                  <a:cubicBezTo>
                    <a:pt x="5536" y="2595"/>
                    <a:pt x="5558" y="2601"/>
                    <a:pt x="5572" y="2615"/>
                  </a:cubicBezTo>
                  <a:lnTo>
                    <a:pt x="5572" y="2639"/>
                  </a:lnTo>
                  <a:cubicBezTo>
                    <a:pt x="5656" y="2651"/>
                    <a:pt x="5775" y="2710"/>
                    <a:pt x="5929" y="2734"/>
                  </a:cubicBezTo>
                  <a:cubicBezTo>
                    <a:pt x="5946" y="2738"/>
                    <a:pt x="5963" y="2740"/>
                    <a:pt x="5981" y="2740"/>
                  </a:cubicBezTo>
                  <a:cubicBezTo>
                    <a:pt x="6138" y="2740"/>
                    <a:pt x="6325" y="2606"/>
                    <a:pt x="6453" y="2520"/>
                  </a:cubicBezTo>
                  <a:cubicBezTo>
                    <a:pt x="6597" y="2421"/>
                    <a:pt x="6679" y="2352"/>
                    <a:pt x="6737" y="2352"/>
                  </a:cubicBezTo>
                  <a:cubicBezTo>
                    <a:pt x="6742" y="2352"/>
                    <a:pt x="6747" y="2352"/>
                    <a:pt x="6751" y="2353"/>
                  </a:cubicBezTo>
                  <a:cubicBezTo>
                    <a:pt x="6787" y="2365"/>
                    <a:pt x="6787" y="2437"/>
                    <a:pt x="6739" y="2532"/>
                  </a:cubicBezTo>
                  <a:lnTo>
                    <a:pt x="6810" y="2532"/>
                  </a:lnTo>
                  <a:cubicBezTo>
                    <a:pt x="7058" y="2532"/>
                    <a:pt x="7228" y="2347"/>
                    <a:pt x="7346" y="2347"/>
                  </a:cubicBezTo>
                  <a:cubicBezTo>
                    <a:pt x="7359" y="2347"/>
                    <a:pt x="7371" y="2349"/>
                    <a:pt x="7382" y="2353"/>
                  </a:cubicBezTo>
                  <a:cubicBezTo>
                    <a:pt x="7406" y="2353"/>
                    <a:pt x="7406" y="2425"/>
                    <a:pt x="7382" y="2496"/>
                  </a:cubicBezTo>
                  <a:cubicBezTo>
                    <a:pt x="7418" y="2496"/>
                    <a:pt x="7477" y="2520"/>
                    <a:pt x="7572" y="2591"/>
                  </a:cubicBezTo>
                  <a:cubicBezTo>
                    <a:pt x="7715" y="2699"/>
                    <a:pt x="7918" y="2639"/>
                    <a:pt x="8001" y="2722"/>
                  </a:cubicBezTo>
                  <a:cubicBezTo>
                    <a:pt x="8037" y="2758"/>
                    <a:pt x="8001" y="2818"/>
                    <a:pt x="7918" y="2877"/>
                  </a:cubicBezTo>
                  <a:cubicBezTo>
                    <a:pt x="7942" y="2901"/>
                    <a:pt x="7977" y="2937"/>
                    <a:pt x="8037" y="2972"/>
                  </a:cubicBezTo>
                  <a:cubicBezTo>
                    <a:pt x="8108" y="3032"/>
                    <a:pt x="8215" y="3056"/>
                    <a:pt x="8299" y="3056"/>
                  </a:cubicBezTo>
                  <a:cubicBezTo>
                    <a:pt x="8346" y="3056"/>
                    <a:pt x="8391" y="3050"/>
                    <a:pt x="8430" y="3050"/>
                  </a:cubicBezTo>
                  <a:cubicBezTo>
                    <a:pt x="8468" y="3050"/>
                    <a:pt x="8501" y="3056"/>
                    <a:pt x="8525" y="3080"/>
                  </a:cubicBezTo>
                  <a:cubicBezTo>
                    <a:pt x="8549" y="3115"/>
                    <a:pt x="8525" y="3199"/>
                    <a:pt x="8394" y="3270"/>
                  </a:cubicBezTo>
                  <a:cubicBezTo>
                    <a:pt x="8358" y="3294"/>
                    <a:pt x="8334" y="3294"/>
                    <a:pt x="8299" y="3306"/>
                  </a:cubicBezTo>
                  <a:cubicBezTo>
                    <a:pt x="8334" y="3330"/>
                    <a:pt x="8334" y="3377"/>
                    <a:pt x="8358" y="3449"/>
                  </a:cubicBezTo>
                  <a:cubicBezTo>
                    <a:pt x="8406" y="3532"/>
                    <a:pt x="8465" y="3556"/>
                    <a:pt x="8549" y="3603"/>
                  </a:cubicBezTo>
                  <a:cubicBezTo>
                    <a:pt x="8644" y="3627"/>
                    <a:pt x="8715" y="3663"/>
                    <a:pt x="8727" y="3711"/>
                  </a:cubicBezTo>
                  <a:cubicBezTo>
                    <a:pt x="8751" y="3711"/>
                    <a:pt x="8763" y="3722"/>
                    <a:pt x="8775" y="3722"/>
                  </a:cubicBezTo>
                  <a:cubicBezTo>
                    <a:pt x="8811" y="3734"/>
                    <a:pt x="8823" y="3770"/>
                    <a:pt x="8882" y="3806"/>
                  </a:cubicBezTo>
                  <a:cubicBezTo>
                    <a:pt x="8930" y="3806"/>
                    <a:pt x="8954" y="3806"/>
                    <a:pt x="8954" y="3830"/>
                  </a:cubicBezTo>
                  <a:cubicBezTo>
                    <a:pt x="8965" y="3842"/>
                    <a:pt x="8954" y="3842"/>
                    <a:pt x="8954" y="3853"/>
                  </a:cubicBezTo>
                  <a:cubicBezTo>
                    <a:pt x="9144" y="3961"/>
                    <a:pt x="9525" y="3877"/>
                    <a:pt x="9549" y="3996"/>
                  </a:cubicBezTo>
                  <a:cubicBezTo>
                    <a:pt x="9561" y="4032"/>
                    <a:pt x="9489" y="4092"/>
                    <a:pt x="9346" y="4151"/>
                  </a:cubicBezTo>
                  <a:cubicBezTo>
                    <a:pt x="9283" y="4183"/>
                    <a:pt x="9180" y="4211"/>
                    <a:pt x="9065" y="4211"/>
                  </a:cubicBezTo>
                  <a:cubicBezTo>
                    <a:pt x="8963" y="4211"/>
                    <a:pt x="8852" y="4189"/>
                    <a:pt x="8751" y="4127"/>
                  </a:cubicBezTo>
                  <a:cubicBezTo>
                    <a:pt x="8727" y="4127"/>
                    <a:pt x="8727" y="4103"/>
                    <a:pt x="8715" y="4103"/>
                  </a:cubicBezTo>
                  <a:lnTo>
                    <a:pt x="8596" y="4223"/>
                  </a:lnTo>
                  <a:cubicBezTo>
                    <a:pt x="8477" y="4365"/>
                    <a:pt x="8358" y="4520"/>
                    <a:pt x="8251" y="4699"/>
                  </a:cubicBezTo>
                  <a:lnTo>
                    <a:pt x="8275" y="4699"/>
                  </a:lnTo>
                  <a:lnTo>
                    <a:pt x="8311" y="4651"/>
                  </a:lnTo>
                  <a:cubicBezTo>
                    <a:pt x="8334" y="4615"/>
                    <a:pt x="8311" y="4627"/>
                    <a:pt x="8334" y="4615"/>
                  </a:cubicBezTo>
                  <a:lnTo>
                    <a:pt x="8465" y="4615"/>
                  </a:lnTo>
                  <a:cubicBezTo>
                    <a:pt x="8595" y="4615"/>
                    <a:pt x="8719" y="4590"/>
                    <a:pt x="8813" y="4590"/>
                  </a:cubicBezTo>
                  <a:cubicBezTo>
                    <a:pt x="8849" y="4590"/>
                    <a:pt x="8880" y="4594"/>
                    <a:pt x="8906" y="4604"/>
                  </a:cubicBezTo>
                  <a:lnTo>
                    <a:pt x="8930" y="4580"/>
                  </a:lnTo>
                  <a:cubicBezTo>
                    <a:pt x="8930" y="4568"/>
                    <a:pt x="9025" y="4568"/>
                    <a:pt x="9168" y="4568"/>
                  </a:cubicBezTo>
                  <a:cubicBezTo>
                    <a:pt x="9398" y="4568"/>
                    <a:pt x="9600" y="4482"/>
                    <a:pt x="9718" y="4482"/>
                  </a:cubicBezTo>
                  <a:cubicBezTo>
                    <a:pt x="9753" y="4482"/>
                    <a:pt x="9780" y="4489"/>
                    <a:pt x="9799" y="4508"/>
                  </a:cubicBezTo>
                  <a:cubicBezTo>
                    <a:pt x="9835" y="4544"/>
                    <a:pt x="9799" y="4627"/>
                    <a:pt x="9680" y="4723"/>
                  </a:cubicBezTo>
                  <a:cubicBezTo>
                    <a:pt x="9704" y="4735"/>
                    <a:pt x="9716" y="4735"/>
                    <a:pt x="9716" y="4746"/>
                  </a:cubicBezTo>
                  <a:cubicBezTo>
                    <a:pt x="9739" y="4758"/>
                    <a:pt x="9739" y="4806"/>
                    <a:pt x="9835" y="4854"/>
                  </a:cubicBezTo>
                  <a:cubicBezTo>
                    <a:pt x="9887" y="4880"/>
                    <a:pt x="9956" y="4890"/>
                    <a:pt x="10026" y="4890"/>
                  </a:cubicBezTo>
                  <a:cubicBezTo>
                    <a:pt x="10116" y="4890"/>
                    <a:pt x="10208" y="4874"/>
                    <a:pt x="10275" y="4854"/>
                  </a:cubicBezTo>
                  <a:cubicBezTo>
                    <a:pt x="10376" y="4828"/>
                    <a:pt x="10447" y="4803"/>
                    <a:pt x="10502" y="4803"/>
                  </a:cubicBezTo>
                  <a:cubicBezTo>
                    <a:pt x="10524" y="4803"/>
                    <a:pt x="10543" y="4807"/>
                    <a:pt x="10561" y="4818"/>
                  </a:cubicBezTo>
                  <a:cubicBezTo>
                    <a:pt x="10573" y="4842"/>
                    <a:pt x="10561" y="4913"/>
                    <a:pt x="10489" y="4985"/>
                  </a:cubicBezTo>
                  <a:cubicBezTo>
                    <a:pt x="10573" y="4949"/>
                    <a:pt x="10692" y="4854"/>
                    <a:pt x="10787" y="4782"/>
                  </a:cubicBezTo>
                  <a:cubicBezTo>
                    <a:pt x="10906" y="4663"/>
                    <a:pt x="10918" y="4604"/>
                    <a:pt x="10954" y="4556"/>
                  </a:cubicBezTo>
                  <a:cubicBezTo>
                    <a:pt x="10930" y="4532"/>
                    <a:pt x="10930" y="4484"/>
                    <a:pt x="10918" y="4437"/>
                  </a:cubicBezTo>
                  <a:cubicBezTo>
                    <a:pt x="10906" y="4377"/>
                    <a:pt x="10894" y="4318"/>
                    <a:pt x="10859" y="4258"/>
                  </a:cubicBezTo>
                  <a:cubicBezTo>
                    <a:pt x="10829" y="4263"/>
                    <a:pt x="10801" y="4266"/>
                    <a:pt x="10778" y="4266"/>
                  </a:cubicBezTo>
                  <a:cubicBezTo>
                    <a:pt x="10746" y="4266"/>
                    <a:pt x="10723" y="4260"/>
                    <a:pt x="10716" y="4246"/>
                  </a:cubicBezTo>
                  <a:cubicBezTo>
                    <a:pt x="10692" y="4211"/>
                    <a:pt x="10739" y="4187"/>
                    <a:pt x="10787" y="4127"/>
                  </a:cubicBezTo>
                  <a:cubicBezTo>
                    <a:pt x="10775" y="4115"/>
                    <a:pt x="10775" y="4092"/>
                    <a:pt x="10775" y="4080"/>
                  </a:cubicBezTo>
                  <a:cubicBezTo>
                    <a:pt x="10775" y="4032"/>
                    <a:pt x="10751" y="4008"/>
                    <a:pt x="10751" y="3961"/>
                  </a:cubicBezTo>
                  <a:cubicBezTo>
                    <a:pt x="10751" y="3937"/>
                    <a:pt x="10739" y="3889"/>
                    <a:pt x="10775" y="3782"/>
                  </a:cubicBezTo>
                  <a:cubicBezTo>
                    <a:pt x="10785" y="3779"/>
                    <a:pt x="10796" y="3777"/>
                    <a:pt x="10809" y="3777"/>
                  </a:cubicBezTo>
                  <a:cubicBezTo>
                    <a:pt x="10845" y="3777"/>
                    <a:pt x="10893" y="3788"/>
                    <a:pt x="10954" y="3806"/>
                  </a:cubicBezTo>
                  <a:cubicBezTo>
                    <a:pt x="11025" y="3687"/>
                    <a:pt x="11073" y="3556"/>
                    <a:pt x="10978" y="3389"/>
                  </a:cubicBezTo>
                  <a:cubicBezTo>
                    <a:pt x="10906" y="3199"/>
                    <a:pt x="10835" y="3175"/>
                    <a:pt x="10799" y="3127"/>
                  </a:cubicBezTo>
                  <a:cubicBezTo>
                    <a:pt x="10751" y="3080"/>
                    <a:pt x="10751" y="3056"/>
                    <a:pt x="10751" y="3008"/>
                  </a:cubicBezTo>
                  <a:lnTo>
                    <a:pt x="10751" y="2996"/>
                  </a:lnTo>
                  <a:lnTo>
                    <a:pt x="10739" y="2972"/>
                  </a:lnTo>
                  <a:cubicBezTo>
                    <a:pt x="10728" y="2937"/>
                    <a:pt x="10799" y="2877"/>
                    <a:pt x="10799" y="2770"/>
                  </a:cubicBezTo>
                  <a:lnTo>
                    <a:pt x="10799" y="2722"/>
                  </a:lnTo>
                  <a:cubicBezTo>
                    <a:pt x="10799" y="2615"/>
                    <a:pt x="10751" y="2472"/>
                    <a:pt x="10680" y="2353"/>
                  </a:cubicBezTo>
                  <a:cubicBezTo>
                    <a:pt x="10597" y="2222"/>
                    <a:pt x="10549" y="2198"/>
                    <a:pt x="10537" y="2175"/>
                  </a:cubicBezTo>
                  <a:cubicBezTo>
                    <a:pt x="10513" y="2139"/>
                    <a:pt x="10501" y="2127"/>
                    <a:pt x="10501" y="2103"/>
                  </a:cubicBezTo>
                  <a:lnTo>
                    <a:pt x="10454" y="2103"/>
                  </a:lnTo>
                  <a:cubicBezTo>
                    <a:pt x="10418" y="2079"/>
                    <a:pt x="10478" y="1937"/>
                    <a:pt x="10489" y="1746"/>
                  </a:cubicBezTo>
                  <a:cubicBezTo>
                    <a:pt x="10489" y="1651"/>
                    <a:pt x="10478" y="1544"/>
                    <a:pt x="10430" y="1472"/>
                  </a:cubicBezTo>
                  <a:cubicBezTo>
                    <a:pt x="10382" y="1401"/>
                    <a:pt x="10311" y="1341"/>
                    <a:pt x="10192" y="1329"/>
                  </a:cubicBezTo>
                  <a:cubicBezTo>
                    <a:pt x="10135" y="1321"/>
                    <a:pt x="10084" y="1318"/>
                    <a:pt x="10037" y="1318"/>
                  </a:cubicBezTo>
                  <a:cubicBezTo>
                    <a:pt x="9903" y="1318"/>
                    <a:pt x="9806" y="1343"/>
                    <a:pt x="9741" y="1343"/>
                  </a:cubicBezTo>
                  <a:cubicBezTo>
                    <a:pt x="9732" y="1343"/>
                    <a:pt x="9723" y="1342"/>
                    <a:pt x="9716" y="1341"/>
                  </a:cubicBezTo>
                  <a:cubicBezTo>
                    <a:pt x="9620" y="1329"/>
                    <a:pt x="9608" y="1294"/>
                    <a:pt x="9596" y="1246"/>
                  </a:cubicBezTo>
                  <a:lnTo>
                    <a:pt x="9596" y="1222"/>
                  </a:lnTo>
                  <a:cubicBezTo>
                    <a:pt x="9549" y="1186"/>
                    <a:pt x="9525" y="1115"/>
                    <a:pt x="9430" y="1055"/>
                  </a:cubicBezTo>
                  <a:cubicBezTo>
                    <a:pt x="9356" y="1006"/>
                    <a:pt x="9266" y="974"/>
                    <a:pt x="9155" y="974"/>
                  </a:cubicBezTo>
                  <a:cubicBezTo>
                    <a:pt x="9104" y="974"/>
                    <a:pt x="9049" y="981"/>
                    <a:pt x="8989" y="996"/>
                  </a:cubicBezTo>
                  <a:cubicBezTo>
                    <a:pt x="8906" y="1008"/>
                    <a:pt x="8846" y="1044"/>
                    <a:pt x="8811" y="1055"/>
                  </a:cubicBezTo>
                  <a:cubicBezTo>
                    <a:pt x="8823" y="1115"/>
                    <a:pt x="8811" y="1163"/>
                    <a:pt x="8775" y="1186"/>
                  </a:cubicBezTo>
                  <a:cubicBezTo>
                    <a:pt x="8769" y="1198"/>
                    <a:pt x="8758" y="1204"/>
                    <a:pt x="8743" y="1204"/>
                  </a:cubicBezTo>
                  <a:cubicBezTo>
                    <a:pt x="8698" y="1204"/>
                    <a:pt x="8620" y="1157"/>
                    <a:pt x="8549" y="1103"/>
                  </a:cubicBezTo>
                  <a:cubicBezTo>
                    <a:pt x="8453" y="1032"/>
                    <a:pt x="8370" y="984"/>
                    <a:pt x="8275" y="972"/>
                  </a:cubicBezTo>
                  <a:cubicBezTo>
                    <a:pt x="8221" y="960"/>
                    <a:pt x="8183" y="960"/>
                    <a:pt x="8151" y="960"/>
                  </a:cubicBezTo>
                  <a:cubicBezTo>
                    <a:pt x="8120" y="960"/>
                    <a:pt x="8096" y="960"/>
                    <a:pt x="8072" y="948"/>
                  </a:cubicBezTo>
                  <a:cubicBezTo>
                    <a:pt x="8049" y="936"/>
                    <a:pt x="8013" y="913"/>
                    <a:pt x="7989" y="877"/>
                  </a:cubicBezTo>
                  <a:cubicBezTo>
                    <a:pt x="7977" y="853"/>
                    <a:pt x="7942" y="805"/>
                    <a:pt x="7977" y="758"/>
                  </a:cubicBezTo>
                  <a:cubicBezTo>
                    <a:pt x="8001" y="710"/>
                    <a:pt x="8061" y="674"/>
                    <a:pt x="8168" y="651"/>
                  </a:cubicBezTo>
                  <a:cubicBezTo>
                    <a:pt x="8156" y="579"/>
                    <a:pt x="8120" y="555"/>
                    <a:pt x="8049" y="496"/>
                  </a:cubicBezTo>
                  <a:cubicBezTo>
                    <a:pt x="7989" y="436"/>
                    <a:pt x="7882" y="377"/>
                    <a:pt x="7811" y="329"/>
                  </a:cubicBezTo>
                  <a:cubicBezTo>
                    <a:pt x="7691" y="270"/>
                    <a:pt x="7596" y="258"/>
                    <a:pt x="7561" y="258"/>
                  </a:cubicBezTo>
                  <a:cubicBezTo>
                    <a:pt x="7596" y="341"/>
                    <a:pt x="7584" y="413"/>
                    <a:pt x="7537" y="436"/>
                  </a:cubicBezTo>
                  <a:cubicBezTo>
                    <a:pt x="7532" y="439"/>
                    <a:pt x="7527" y="441"/>
                    <a:pt x="7522" y="441"/>
                  </a:cubicBezTo>
                  <a:cubicBezTo>
                    <a:pt x="7480" y="441"/>
                    <a:pt x="7403" y="370"/>
                    <a:pt x="7299" y="317"/>
                  </a:cubicBezTo>
                  <a:cubicBezTo>
                    <a:pt x="7190" y="263"/>
                    <a:pt x="7061" y="209"/>
                    <a:pt x="6913" y="209"/>
                  </a:cubicBezTo>
                  <a:cubicBezTo>
                    <a:pt x="6899" y="209"/>
                    <a:pt x="6884" y="209"/>
                    <a:pt x="6870" y="210"/>
                  </a:cubicBezTo>
                  <a:cubicBezTo>
                    <a:pt x="6727" y="222"/>
                    <a:pt x="6644" y="258"/>
                    <a:pt x="6584" y="258"/>
                  </a:cubicBezTo>
                  <a:cubicBezTo>
                    <a:pt x="6525" y="258"/>
                    <a:pt x="6501" y="222"/>
                    <a:pt x="6465" y="198"/>
                  </a:cubicBezTo>
                  <a:cubicBezTo>
                    <a:pt x="6441" y="163"/>
                    <a:pt x="6406" y="139"/>
                    <a:pt x="6441" y="79"/>
                  </a:cubicBezTo>
                  <a:cubicBezTo>
                    <a:pt x="6406" y="55"/>
                    <a:pt x="6382" y="55"/>
                    <a:pt x="6334" y="43"/>
                  </a:cubicBezTo>
                  <a:cubicBezTo>
                    <a:pt x="6243" y="15"/>
                    <a:pt x="6133" y="0"/>
                    <a:pt x="6016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166700" y="3661075"/>
              <a:ext cx="150650" cy="181525"/>
            </a:xfrm>
            <a:custGeom>
              <a:avLst/>
              <a:gdLst/>
              <a:ahLst/>
              <a:cxnLst/>
              <a:rect l="l" t="t" r="r" b="b"/>
              <a:pathLst>
                <a:path w="6026" h="7261" extrusionOk="0">
                  <a:moveTo>
                    <a:pt x="1050" y="0"/>
                  </a:moveTo>
                  <a:cubicBezTo>
                    <a:pt x="1025" y="0"/>
                    <a:pt x="1001" y="3"/>
                    <a:pt x="965" y="9"/>
                  </a:cubicBezTo>
                  <a:cubicBezTo>
                    <a:pt x="810" y="45"/>
                    <a:pt x="751" y="105"/>
                    <a:pt x="691" y="105"/>
                  </a:cubicBezTo>
                  <a:cubicBezTo>
                    <a:pt x="679" y="107"/>
                    <a:pt x="669" y="109"/>
                    <a:pt x="659" y="109"/>
                  </a:cubicBezTo>
                  <a:cubicBezTo>
                    <a:pt x="630" y="109"/>
                    <a:pt x="608" y="96"/>
                    <a:pt x="572" y="69"/>
                  </a:cubicBezTo>
                  <a:lnTo>
                    <a:pt x="489" y="69"/>
                  </a:lnTo>
                  <a:cubicBezTo>
                    <a:pt x="346" y="69"/>
                    <a:pt x="203" y="128"/>
                    <a:pt x="132" y="247"/>
                  </a:cubicBezTo>
                  <a:cubicBezTo>
                    <a:pt x="48" y="366"/>
                    <a:pt x="36" y="426"/>
                    <a:pt x="13" y="474"/>
                  </a:cubicBezTo>
                  <a:lnTo>
                    <a:pt x="1" y="486"/>
                  </a:lnTo>
                  <a:lnTo>
                    <a:pt x="1370" y="1378"/>
                  </a:lnTo>
                  <a:lnTo>
                    <a:pt x="1382" y="1378"/>
                  </a:lnTo>
                  <a:lnTo>
                    <a:pt x="1668" y="1605"/>
                  </a:lnTo>
                  <a:lnTo>
                    <a:pt x="3763" y="3248"/>
                  </a:lnTo>
                  <a:cubicBezTo>
                    <a:pt x="3787" y="3272"/>
                    <a:pt x="3799" y="3331"/>
                    <a:pt x="3787" y="3379"/>
                  </a:cubicBezTo>
                  <a:lnTo>
                    <a:pt x="2763" y="5629"/>
                  </a:lnTo>
                  <a:lnTo>
                    <a:pt x="3394" y="6462"/>
                  </a:lnTo>
                  <a:lnTo>
                    <a:pt x="3965" y="7260"/>
                  </a:lnTo>
                  <a:cubicBezTo>
                    <a:pt x="4192" y="7093"/>
                    <a:pt x="4525" y="6951"/>
                    <a:pt x="5013" y="6915"/>
                  </a:cubicBezTo>
                  <a:lnTo>
                    <a:pt x="5120" y="6915"/>
                  </a:lnTo>
                  <a:cubicBezTo>
                    <a:pt x="5359" y="6915"/>
                    <a:pt x="5549" y="6963"/>
                    <a:pt x="5716" y="7058"/>
                  </a:cubicBezTo>
                  <a:cubicBezTo>
                    <a:pt x="5716" y="6903"/>
                    <a:pt x="5692" y="6712"/>
                    <a:pt x="5668" y="6427"/>
                  </a:cubicBezTo>
                  <a:cubicBezTo>
                    <a:pt x="5609" y="6022"/>
                    <a:pt x="5537" y="5605"/>
                    <a:pt x="5418" y="5296"/>
                  </a:cubicBezTo>
                  <a:cubicBezTo>
                    <a:pt x="5370" y="5331"/>
                    <a:pt x="5311" y="5367"/>
                    <a:pt x="5216" y="5403"/>
                  </a:cubicBezTo>
                  <a:cubicBezTo>
                    <a:pt x="5147" y="5428"/>
                    <a:pt x="5059" y="5446"/>
                    <a:pt x="4959" y="5446"/>
                  </a:cubicBezTo>
                  <a:cubicBezTo>
                    <a:pt x="4867" y="5446"/>
                    <a:pt x="4764" y="5431"/>
                    <a:pt x="4656" y="5391"/>
                  </a:cubicBezTo>
                  <a:cubicBezTo>
                    <a:pt x="4013" y="5105"/>
                    <a:pt x="3930" y="4474"/>
                    <a:pt x="4013" y="4176"/>
                  </a:cubicBezTo>
                  <a:cubicBezTo>
                    <a:pt x="3989" y="4153"/>
                    <a:pt x="3954" y="4117"/>
                    <a:pt x="3930" y="4057"/>
                  </a:cubicBezTo>
                  <a:cubicBezTo>
                    <a:pt x="3882" y="3974"/>
                    <a:pt x="3846" y="3879"/>
                    <a:pt x="3870" y="3784"/>
                  </a:cubicBezTo>
                  <a:cubicBezTo>
                    <a:pt x="3882" y="3688"/>
                    <a:pt x="3942" y="3617"/>
                    <a:pt x="4001" y="3569"/>
                  </a:cubicBezTo>
                  <a:cubicBezTo>
                    <a:pt x="3954" y="3498"/>
                    <a:pt x="3930" y="3391"/>
                    <a:pt x="3942" y="3224"/>
                  </a:cubicBezTo>
                  <a:cubicBezTo>
                    <a:pt x="3954" y="3093"/>
                    <a:pt x="4025" y="2962"/>
                    <a:pt x="4120" y="2867"/>
                  </a:cubicBezTo>
                  <a:cubicBezTo>
                    <a:pt x="4227" y="2783"/>
                    <a:pt x="4323" y="2736"/>
                    <a:pt x="4430" y="2712"/>
                  </a:cubicBezTo>
                  <a:cubicBezTo>
                    <a:pt x="4430" y="2652"/>
                    <a:pt x="4430" y="2569"/>
                    <a:pt x="4501" y="2450"/>
                  </a:cubicBezTo>
                  <a:cubicBezTo>
                    <a:pt x="4591" y="2304"/>
                    <a:pt x="4808" y="2211"/>
                    <a:pt x="4953" y="2211"/>
                  </a:cubicBezTo>
                  <a:cubicBezTo>
                    <a:pt x="4961" y="2211"/>
                    <a:pt x="4969" y="2211"/>
                    <a:pt x="4978" y="2212"/>
                  </a:cubicBezTo>
                  <a:cubicBezTo>
                    <a:pt x="5013" y="2212"/>
                    <a:pt x="5025" y="2236"/>
                    <a:pt x="5037" y="2236"/>
                  </a:cubicBezTo>
                  <a:cubicBezTo>
                    <a:pt x="5037" y="2152"/>
                    <a:pt x="5073" y="2057"/>
                    <a:pt x="5192" y="1938"/>
                  </a:cubicBezTo>
                  <a:lnTo>
                    <a:pt x="5204" y="1914"/>
                  </a:lnTo>
                  <a:cubicBezTo>
                    <a:pt x="5351" y="1767"/>
                    <a:pt x="5554" y="1727"/>
                    <a:pt x="5716" y="1727"/>
                  </a:cubicBezTo>
                  <a:cubicBezTo>
                    <a:pt x="5764" y="1727"/>
                    <a:pt x="5809" y="1730"/>
                    <a:pt x="5847" y="1736"/>
                  </a:cubicBezTo>
                  <a:cubicBezTo>
                    <a:pt x="5859" y="1736"/>
                    <a:pt x="5859" y="1724"/>
                    <a:pt x="5859" y="1724"/>
                  </a:cubicBezTo>
                  <a:lnTo>
                    <a:pt x="5930" y="1652"/>
                  </a:lnTo>
                  <a:cubicBezTo>
                    <a:pt x="5954" y="1640"/>
                    <a:pt x="5978" y="1605"/>
                    <a:pt x="6025" y="1593"/>
                  </a:cubicBezTo>
                  <a:cubicBezTo>
                    <a:pt x="5906" y="1521"/>
                    <a:pt x="5775" y="1438"/>
                    <a:pt x="5620" y="1355"/>
                  </a:cubicBezTo>
                  <a:cubicBezTo>
                    <a:pt x="5573" y="1319"/>
                    <a:pt x="5513" y="1295"/>
                    <a:pt x="5466" y="1259"/>
                  </a:cubicBezTo>
                  <a:cubicBezTo>
                    <a:pt x="5406" y="1259"/>
                    <a:pt x="5370" y="1283"/>
                    <a:pt x="5287" y="1319"/>
                  </a:cubicBezTo>
                  <a:cubicBezTo>
                    <a:pt x="5216" y="1367"/>
                    <a:pt x="5156" y="1402"/>
                    <a:pt x="5108" y="1402"/>
                  </a:cubicBezTo>
                  <a:cubicBezTo>
                    <a:pt x="5144" y="1486"/>
                    <a:pt x="5132" y="1557"/>
                    <a:pt x="5085" y="1581"/>
                  </a:cubicBezTo>
                  <a:cubicBezTo>
                    <a:pt x="5081" y="1582"/>
                    <a:pt x="5076" y="1582"/>
                    <a:pt x="5072" y="1582"/>
                  </a:cubicBezTo>
                  <a:cubicBezTo>
                    <a:pt x="5026" y="1582"/>
                    <a:pt x="4968" y="1528"/>
                    <a:pt x="4870" y="1474"/>
                  </a:cubicBezTo>
                  <a:cubicBezTo>
                    <a:pt x="4805" y="1427"/>
                    <a:pt x="4717" y="1395"/>
                    <a:pt x="4625" y="1395"/>
                  </a:cubicBezTo>
                  <a:cubicBezTo>
                    <a:pt x="4600" y="1395"/>
                    <a:pt x="4574" y="1397"/>
                    <a:pt x="4549" y="1402"/>
                  </a:cubicBezTo>
                  <a:cubicBezTo>
                    <a:pt x="4430" y="1426"/>
                    <a:pt x="4382" y="1462"/>
                    <a:pt x="4335" y="1462"/>
                  </a:cubicBezTo>
                  <a:lnTo>
                    <a:pt x="4275" y="1462"/>
                  </a:lnTo>
                  <a:cubicBezTo>
                    <a:pt x="4251" y="1438"/>
                    <a:pt x="4216" y="1438"/>
                    <a:pt x="4204" y="1426"/>
                  </a:cubicBezTo>
                  <a:cubicBezTo>
                    <a:pt x="4156" y="1414"/>
                    <a:pt x="4132" y="1402"/>
                    <a:pt x="4132" y="1355"/>
                  </a:cubicBezTo>
                  <a:lnTo>
                    <a:pt x="4120" y="1343"/>
                  </a:lnTo>
                  <a:cubicBezTo>
                    <a:pt x="4037" y="1283"/>
                    <a:pt x="3906" y="1188"/>
                    <a:pt x="3799" y="1176"/>
                  </a:cubicBezTo>
                  <a:cubicBezTo>
                    <a:pt x="3757" y="1170"/>
                    <a:pt x="3724" y="1170"/>
                    <a:pt x="3699" y="1170"/>
                  </a:cubicBezTo>
                  <a:cubicBezTo>
                    <a:pt x="3674" y="1170"/>
                    <a:pt x="3656" y="1170"/>
                    <a:pt x="3644" y="1164"/>
                  </a:cubicBezTo>
                  <a:cubicBezTo>
                    <a:pt x="3644" y="1259"/>
                    <a:pt x="3596" y="1319"/>
                    <a:pt x="3549" y="1319"/>
                  </a:cubicBezTo>
                  <a:cubicBezTo>
                    <a:pt x="3489" y="1307"/>
                    <a:pt x="3465" y="1212"/>
                    <a:pt x="3394" y="1069"/>
                  </a:cubicBezTo>
                  <a:cubicBezTo>
                    <a:pt x="3346" y="997"/>
                    <a:pt x="3299" y="890"/>
                    <a:pt x="3251" y="831"/>
                  </a:cubicBezTo>
                  <a:cubicBezTo>
                    <a:pt x="3203" y="771"/>
                    <a:pt x="3144" y="724"/>
                    <a:pt x="3073" y="712"/>
                  </a:cubicBezTo>
                  <a:cubicBezTo>
                    <a:pt x="3049" y="708"/>
                    <a:pt x="3026" y="706"/>
                    <a:pt x="3005" y="706"/>
                  </a:cubicBezTo>
                  <a:cubicBezTo>
                    <a:pt x="2899" y="706"/>
                    <a:pt x="2826" y="747"/>
                    <a:pt x="2787" y="747"/>
                  </a:cubicBezTo>
                  <a:lnTo>
                    <a:pt x="2727" y="747"/>
                  </a:lnTo>
                  <a:cubicBezTo>
                    <a:pt x="2715" y="747"/>
                    <a:pt x="2703" y="759"/>
                    <a:pt x="2692" y="759"/>
                  </a:cubicBezTo>
                  <a:cubicBezTo>
                    <a:pt x="2644" y="759"/>
                    <a:pt x="2584" y="688"/>
                    <a:pt x="2489" y="640"/>
                  </a:cubicBezTo>
                  <a:cubicBezTo>
                    <a:pt x="2432" y="600"/>
                    <a:pt x="2353" y="581"/>
                    <a:pt x="2259" y="581"/>
                  </a:cubicBezTo>
                  <a:cubicBezTo>
                    <a:pt x="2216" y="581"/>
                    <a:pt x="2169" y="585"/>
                    <a:pt x="2120" y="593"/>
                  </a:cubicBezTo>
                  <a:cubicBezTo>
                    <a:pt x="1977" y="628"/>
                    <a:pt x="1930" y="652"/>
                    <a:pt x="1882" y="652"/>
                  </a:cubicBezTo>
                  <a:cubicBezTo>
                    <a:pt x="1873" y="654"/>
                    <a:pt x="1865" y="655"/>
                    <a:pt x="1857" y="655"/>
                  </a:cubicBezTo>
                  <a:cubicBezTo>
                    <a:pt x="1824" y="655"/>
                    <a:pt x="1801" y="638"/>
                    <a:pt x="1763" y="628"/>
                  </a:cubicBezTo>
                  <a:cubicBezTo>
                    <a:pt x="1715" y="593"/>
                    <a:pt x="1691" y="569"/>
                    <a:pt x="1703" y="509"/>
                  </a:cubicBezTo>
                  <a:cubicBezTo>
                    <a:pt x="1715" y="474"/>
                    <a:pt x="1739" y="450"/>
                    <a:pt x="1775" y="402"/>
                  </a:cubicBezTo>
                  <a:cubicBezTo>
                    <a:pt x="1715" y="355"/>
                    <a:pt x="1679" y="331"/>
                    <a:pt x="1632" y="307"/>
                  </a:cubicBezTo>
                  <a:cubicBezTo>
                    <a:pt x="1584" y="295"/>
                    <a:pt x="1560" y="283"/>
                    <a:pt x="1537" y="247"/>
                  </a:cubicBezTo>
                  <a:cubicBezTo>
                    <a:pt x="1525" y="247"/>
                    <a:pt x="1525" y="235"/>
                    <a:pt x="1525" y="235"/>
                  </a:cubicBezTo>
                  <a:cubicBezTo>
                    <a:pt x="1489" y="212"/>
                    <a:pt x="1453" y="164"/>
                    <a:pt x="1346" y="116"/>
                  </a:cubicBezTo>
                  <a:cubicBezTo>
                    <a:pt x="1287" y="93"/>
                    <a:pt x="1203" y="33"/>
                    <a:pt x="1144" y="9"/>
                  </a:cubicBezTo>
                  <a:cubicBezTo>
                    <a:pt x="1102" y="3"/>
                    <a:pt x="1075" y="0"/>
                    <a:pt x="1050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994350" y="3548075"/>
              <a:ext cx="158100" cy="127525"/>
            </a:xfrm>
            <a:custGeom>
              <a:avLst/>
              <a:gdLst/>
              <a:ahLst/>
              <a:cxnLst/>
              <a:rect l="l" t="t" r="r" b="b"/>
              <a:pathLst>
                <a:path w="6324" h="5101" extrusionOk="0">
                  <a:moveTo>
                    <a:pt x="3609" y="1"/>
                  </a:moveTo>
                  <a:cubicBezTo>
                    <a:pt x="3557" y="1"/>
                    <a:pt x="3506" y="18"/>
                    <a:pt x="3442" y="64"/>
                  </a:cubicBezTo>
                  <a:cubicBezTo>
                    <a:pt x="3347" y="124"/>
                    <a:pt x="3335" y="136"/>
                    <a:pt x="3287" y="160"/>
                  </a:cubicBezTo>
                  <a:cubicBezTo>
                    <a:pt x="3263" y="172"/>
                    <a:pt x="3216" y="172"/>
                    <a:pt x="3168" y="172"/>
                  </a:cubicBezTo>
                  <a:cubicBezTo>
                    <a:pt x="3120" y="172"/>
                    <a:pt x="3061" y="172"/>
                    <a:pt x="3049" y="112"/>
                  </a:cubicBezTo>
                  <a:lnTo>
                    <a:pt x="3049" y="100"/>
                  </a:lnTo>
                  <a:lnTo>
                    <a:pt x="3025" y="100"/>
                  </a:lnTo>
                  <a:cubicBezTo>
                    <a:pt x="2847" y="100"/>
                    <a:pt x="2644" y="195"/>
                    <a:pt x="2549" y="374"/>
                  </a:cubicBezTo>
                  <a:cubicBezTo>
                    <a:pt x="2442" y="541"/>
                    <a:pt x="2442" y="648"/>
                    <a:pt x="2406" y="707"/>
                  </a:cubicBezTo>
                  <a:cubicBezTo>
                    <a:pt x="2430" y="719"/>
                    <a:pt x="2430" y="755"/>
                    <a:pt x="2430" y="767"/>
                  </a:cubicBezTo>
                  <a:cubicBezTo>
                    <a:pt x="2406" y="826"/>
                    <a:pt x="2263" y="874"/>
                    <a:pt x="2144" y="934"/>
                  </a:cubicBezTo>
                  <a:lnTo>
                    <a:pt x="2144" y="957"/>
                  </a:lnTo>
                  <a:cubicBezTo>
                    <a:pt x="2132" y="969"/>
                    <a:pt x="2096" y="993"/>
                    <a:pt x="2049" y="993"/>
                  </a:cubicBezTo>
                  <a:cubicBezTo>
                    <a:pt x="2037" y="1005"/>
                    <a:pt x="2025" y="1005"/>
                    <a:pt x="2013" y="1017"/>
                  </a:cubicBezTo>
                  <a:cubicBezTo>
                    <a:pt x="1954" y="1076"/>
                    <a:pt x="1930" y="1076"/>
                    <a:pt x="1906" y="1088"/>
                  </a:cubicBezTo>
                  <a:cubicBezTo>
                    <a:pt x="1870" y="1112"/>
                    <a:pt x="1835" y="1124"/>
                    <a:pt x="1787" y="1124"/>
                  </a:cubicBezTo>
                  <a:cubicBezTo>
                    <a:pt x="1767" y="1129"/>
                    <a:pt x="1748" y="1134"/>
                    <a:pt x="1730" y="1134"/>
                  </a:cubicBezTo>
                  <a:cubicBezTo>
                    <a:pt x="1704" y="1134"/>
                    <a:pt x="1682" y="1124"/>
                    <a:pt x="1668" y="1088"/>
                  </a:cubicBezTo>
                  <a:cubicBezTo>
                    <a:pt x="1656" y="1076"/>
                    <a:pt x="1656" y="1076"/>
                    <a:pt x="1656" y="1065"/>
                  </a:cubicBezTo>
                  <a:cubicBezTo>
                    <a:pt x="1573" y="1076"/>
                    <a:pt x="1513" y="1112"/>
                    <a:pt x="1454" y="1136"/>
                  </a:cubicBezTo>
                  <a:cubicBezTo>
                    <a:pt x="1358" y="1196"/>
                    <a:pt x="1323" y="1243"/>
                    <a:pt x="1299" y="1362"/>
                  </a:cubicBezTo>
                  <a:cubicBezTo>
                    <a:pt x="1251" y="1529"/>
                    <a:pt x="1239" y="1612"/>
                    <a:pt x="1239" y="1672"/>
                  </a:cubicBezTo>
                  <a:cubicBezTo>
                    <a:pt x="1275" y="1648"/>
                    <a:pt x="1334" y="1612"/>
                    <a:pt x="1382" y="1600"/>
                  </a:cubicBezTo>
                  <a:cubicBezTo>
                    <a:pt x="1433" y="1587"/>
                    <a:pt x="1479" y="1581"/>
                    <a:pt x="1519" y="1581"/>
                  </a:cubicBezTo>
                  <a:cubicBezTo>
                    <a:pt x="1619" y="1581"/>
                    <a:pt x="1680" y="1617"/>
                    <a:pt x="1680" y="1660"/>
                  </a:cubicBezTo>
                  <a:cubicBezTo>
                    <a:pt x="1680" y="1707"/>
                    <a:pt x="1596" y="1743"/>
                    <a:pt x="1501" y="1827"/>
                  </a:cubicBezTo>
                  <a:cubicBezTo>
                    <a:pt x="1394" y="1898"/>
                    <a:pt x="1311" y="2005"/>
                    <a:pt x="1239" y="2136"/>
                  </a:cubicBezTo>
                  <a:cubicBezTo>
                    <a:pt x="1156" y="2267"/>
                    <a:pt x="1156" y="2303"/>
                    <a:pt x="1132" y="2327"/>
                  </a:cubicBezTo>
                  <a:cubicBezTo>
                    <a:pt x="1096" y="2362"/>
                    <a:pt x="1073" y="2386"/>
                    <a:pt x="1025" y="2398"/>
                  </a:cubicBezTo>
                  <a:cubicBezTo>
                    <a:pt x="1001" y="2416"/>
                    <a:pt x="980" y="2428"/>
                    <a:pt x="959" y="2428"/>
                  </a:cubicBezTo>
                  <a:cubicBezTo>
                    <a:pt x="939" y="2428"/>
                    <a:pt x="918" y="2416"/>
                    <a:pt x="894" y="2386"/>
                  </a:cubicBezTo>
                  <a:cubicBezTo>
                    <a:pt x="846" y="2327"/>
                    <a:pt x="823" y="2184"/>
                    <a:pt x="918" y="2005"/>
                  </a:cubicBezTo>
                  <a:lnTo>
                    <a:pt x="918" y="2005"/>
                  </a:lnTo>
                  <a:cubicBezTo>
                    <a:pt x="787" y="2041"/>
                    <a:pt x="656" y="2124"/>
                    <a:pt x="561" y="2243"/>
                  </a:cubicBezTo>
                  <a:cubicBezTo>
                    <a:pt x="489" y="2339"/>
                    <a:pt x="465" y="2422"/>
                    <a:pt x="442" y="2458"/>
                  </a:cubicBezTo>
                  <a:cubicBezTo>
                    <a:pt x="501" y="2481"/>
                    <a:pt x="549" y="2517"/>
                    <a:pt x="537" y="2553"/>
                  </a:cubicBezTo>
                  <a:cubicBezTo>
                    <a:pt x="525" y="2600"/>
                    <a:pt x="406" y="2600"/>
                    <a:pt x="299" y="2672"/>
                  </a:cubicBezTo>
                  <a:cubicBezTo>
                    <a:pt x="180" y="2743"/>
                    <a:pt x="84" y="2862"/>
                    <a:pt x="108" y="2993"/>
                  </a:cubicBezTo>
                  <a:cubicBezTo>
                    <a:pt x="108" y="3101"/>
                    <a:pt x="132" y="3172"/>
                    <a:pt x="144" y="3220"/>
                  </a:cubicBezTo>
                  <a:cubicBezTo>
                    <a:pt x="203" y="3220"/>
                    <a:pt x="251" y="3255"/>
                    <a:pt x="263" y="3279"/>
                  </a:cubicBezTo>
                  <a:cubicBezTo>
                    <a:pt x="287" y="3327"/>
                    <a:pt x="191" y="3386"/>
                    <a:pt x="120" y="3458"/>
                  </a:cubicBezTo>
                  <a:lnTo>
                    <a:pt x="120" y="3470"/>
                  </a:lnTo>
                  <a:cubicBezTo>
                    <a:pt x="49" y="3553"/>
                    <a:pt x="1" y="3636"/>
                    <a:pt x="49" y="3708"/>
                  </a:cubicBezTo>
                  <a:cubicBezTo>
                    <a:pt x="132" y="3874"/>
                    <a:pt x="144" y="3946"/>
                    <a:pt x="132" y="3993"/>
                  </a:cubicBezTo>
                  <a:cubicBezTo>
                    <a:pt x="150" y="3991"/>
                    <a:pt x="167" y="3989"/>
                    <a:pt x="183" y="3989"/>
                  </a:cubicBezTo>
                  <a:cubicBezTo>
                    <a:pt x="231" y="3989"/>
                    <a:pt x="269" y="4002"/>
                    <a:pt x="287" y="4029"/>
                  </a:cubicBezTo>
                  <a:cubicBezTo>
                    <a:pt x="299" y="4053"/>
                    <a:pt x="239" y="4124"/>
                    <a:pt x="144" y="4220"/>
                  </a:cubicBezTo>
                  <a:cubicBezTo>
                    <a:pt x="25" y="4339"/>
                    <a:pt x="61" y="4327"/>
                    <a:pt x="120" y="4446"/>
                  </a:cubicBezTo>
                  <a:cubicBezTo>
                    <a:pt x="203" y="4541"/>
                    <a:pt x="251" y="4625"/>
                    <a:pt x="263" y="4660"/>
                  </a:cubicBezTo>
                  <a:cubicBezTo>
                    <a:pt x="311" y="4642"/>
                    <a:pt x="352" y="4633"/>
                    <a:pt x="386" y="4633"/>
                  </a:cubicBezTo>
                  <a:cubicBezTo>
                    <a:pt x="421" y="4633"/>
                    <a:pt x="447" y="4642"/>
                    <a:pt x="465" y="4660"/>
                  </a:cubicBezTo>
                  <a:cubicBezTo>
                    <a:pt x="489" y="4720"/>
                    <a:pt x="346" y="4886"/>
                    <a:pt x="203" y="5101"/>
                  </a:cubicBezTo>
                  <a:lnTo>
                    <a:pt x="561" y="4946"/>
                  </a:lnTo>
                  <a:lnTo>
                    <a:pt x="608" y="4934"/>
                  </a:lnTo>
                  <a:lnTo>
                    <a:pt x="4275" y="4517"/>
                  </a:lnTo>
                  <a:cubicBezTo>
                    <a:pt x="4285" y="4516"/>
                    <a:pt x="4294" y="4515"/>
                    <a:pt x="4302" y="4515"/>
                  </a:cubicBezTo>
                  <a:cubicBezTo>
                    <a:pt x="4361" y="4515"/>
                    <a:pt x="4408" y="4549"/>
                    <a:pt x="4418" y="4601"/>
                  </a:cubicBezTo>
                  <a:lnTo>
                    <a:pt x="4430" y="4660"/>
                  </a:lnTo>
                  <a:lnTo>
                    <a:pt x="4906" y="3910"/>
                  </a:lnTo>
                  <a:cubicBezTo>
                    <a:pt x="4942" y="3874"/>
                    <a:pt x="4966" y="3851"/>
                    <a:pt x="5002" y="3851"/>
                  </a:cubicBezTo>
                  <a:cubicBezTo>
                    <a:pt x="5009" y="3843"/>
                    <a:pt x="5019" y="3840"/>
                    <a:pt x="5030" y="3840"/>
                  </a:cubicBezTo>
                  <a:cubicBezTo>
                    <a:pt x="5054" y="3840"/>
                    <a:pt x="5084" y="3854"/>
                    <a:pt x="5109" y="3863"/>
                  </a:cubicBezTo>
                  <a:lnTo>
                    <a:pt x="6121" y="4517"/>
                  </a:lnTo>
                  <a:cubicBezTo>
                    <a:pt x="6192" y="4446"/>
                    <a:pt x="6252" y="4363"/>
                    <a:pt x="6240" y="4327"/>
                  </a:cubicBezTo>
                  <a:cubicBezTo>
                    <a:pt x="6240" y="4208"/>
                    <a:pt x="6145" y="4172"/>
                    <a:pt x="6121" y="4136"/>
                  </a:cubicBezTo>
                  <a:cubicBezTo>
                    <a:pt x="6073" y="4089"/>
                    <a:pt x="6073" y="4053"/>
                    <a:pt x="6073" y="4017"/>
                  </a:cubicBezTo>
                  <a:cubicBezTo>
                    <a:pt x="6073" y="3970"/>
                    <a:pt x="6073" y="3922"/>
                    <a:pt x="6157" y="3910"/>
                  </a:cubicBezTo>
                  <a:cubicBezTo>
                    <a:pt x="6192" y="3910"/>
                    <a:pt x="6216" y="3910"/>
                    <a:pt x="6264" y="3922"/>
                  </a:cubicBezTo>
                  <a:cubicBezTo>
                    <a:pt x="6276" y="3898"/>
                    <a:pt x="6276" y="3874"/>
                    <a:pt x="6276" y="3851"/>
                  </a:cubicBezTo>
                  <a:cubicBezTo>
                    <a:pt x="6299" y="3732"/>
                    <a:pt x="6252" y="3601"/>
                    <a:pt x="6192" y="3493"/>
                  </a:cubicBezTo>
                  <a:cubicBezTo>
                    <a:pt x="6085" y="3339"/>
                    <a:pt x="6026" y="3279"/>
                    <a:pt x="6014" y="3231"/>
                  </a:cubicBezTo>
                  <a:lnTo>
                    <a:pt x="6014" y="3196"/>
                  </a:lnTo>
                  <a:cubicBezTo>
                    <a:pt x="5978" y="3172"/>
                    <a:pt x="5966" y="3172"/>
                    <a:pt x="5954" y="3160"/>
                  </a:cubicBezTo>
                  <a:cubicBezTo>
                    <a:pt x="5918" y="3112"/>
                    <a:pt x="6014" y="3029"/>
                    <a:pt x="6133" y="2922"/>
                  </a:cubicBezTo>
                  <a:cubicBezTo>
                    <a:pt x="6240" y="2815"/>
                    <a:pt x="6323" y="2660"/>
                    <a:pt x="6299" y="2553"/>
                  </a:cubicBezTo>
                  <a:cubicBezTo>
                    <a:pt x="6264" y="2446"/>
                    <a:pt x="6145" y="2327"/>
                    <a:pt x="6145" y="2267"/>
                  </a:cubicBezTo>
                  <a:lnTo>
                    <a:pt x="6145" y="2243"/>
                  </a:lnTo>
                  <a:cubicBezTo>
                    <a:pt x="6085" y="2160"/>
                    <a:pt x="6121" y="1886"/>
                    <a:pt x="6026" y="1731"/>
                  </a:cubicBezTo>
                  <a:cubicBezTo>
                    <a:pt x="5966" y="1624"/>
                    <a:pt x="5978" y="1660"/>
                    <a:pt x="5966" y="1612"/>
                  </a:cubicBezTo>
                  <a:lnTo>
                    <a:pt x="5966" y="1600"/>
                  </a:lnTo>
                  <a:cubicBezTo>
                    <a:pt x="5918" y="1565"/>
                    <a:pt x="5883" y="1481"/>
                    <a:pt x="5823" y="1362"/>
                  </a:cubicBezTo>
                  <a:cubicBezTo>
                    <a:pt x="5740" y="1243"/>
                    <a:pt x="5597" y="1088"/>
                    <a:pt x="5430" y="1076"/>
                  </a:cubicBezTo>
                  <a:cubicBezTo>
                    <a:pt x="5371" y="1071"/>
                    <a:pt x="5326" y="1068"/>
                    <a:pt x="5289" y="1068"/>
                  </a:cubicBezTo>
                  <a:cubicBezTo>
                    <a:pt x="5252" y="1068"/>
                    <a:pt x="5222" y="1071"/>
                    <a:pt x="5192" y="1076"/>
                  </a:cubicBezTo>
                  <a:cubicBezTo>
                    <a:pt x="5228" y="1148"/>
                    <a:pt x="5204" y="1207"/>
                    <a:pt x="5180" y="1231"/>
                  </a:cubicBezTo>
                  <a:cubicBezTo>
                    <a:pt x="5177" y="1234"/>
                    <a:pt x="5173" y="1236"/>
                    <a:pt x="5167" y="1236"/>
                  </a:cubicBezTo>
                  <a:cubicBezTo>
                    <a:pt x="5150" y="1236"/>
                    <a:pt x="5121" y="1222"/>
                    <a:pt x="5085" y="1196"/>
                  </a:cubicBezTo>
                  <a:cubicBezTo>
                    <a:pt x="4972" y="1116"/>
                    <a:pt x="4773" y="908"/>
                    <a:pt x="4579" y="908"/>
                  </a:cubicBezTo>
                  <a:cubicBezTo>
                    <a:pt x="4569" y="908"/>
                    <a:pt x="4559" y="909"/>
                    <a:pt x="4549" y="910"/>
                  </a:cubicBezTo>
                  <a:cubicBezTo>
                    <a:pt x="4439" y="932"/>
                    <a:pt x="4319" y="994"/>
                    <a:pt x="4283" y="994"/>
                  </a:cubicBezTo>
                  <a:cubicBezTo>
                    <a:pt x="4280" y="994"/>
                    <a:pt x="4277" y="994"/>
                    <a:pt x="4275" y="993"/>
                  </a:cubicBezTo>
                  <a:cubicBezTo>
                    <a:pt x="4228" y="993"/>
                    <a:pt x="4216" y="969"/>
                    <a:pt x="4168" y="957"/>
                  </a:cubicBezTo>
                  <a:cubicBezTo>
                    <a:pt x="4132" y="934"/>
                    <a:pt x="4061" y="910"/>
                    <a:pt x="4109" y="826"/>
                  </a:cubicBezTo>
                  <a:cubicBezTo>
                    <a:pt x="4132" y="779"/>
                    <a:pt x="4156" y="767"/>
                    <a:pt x="4216" y="719"/>
                  </a:cubicBezTo>
                  <a:cubicBezTo>
                    <a:pt x="4252" y="695"/>
                    <a:pt x="4299" y="660"/>
                    <a:pt x="4394" y="636"/>
                  </a:cubicBezTo>
                  <a:cubicBezTo>
                    <a:pt x="4394" y="612"/>
                    <a:pt x="4371" y="588"/>
                    <a:pt x="4371" y="576"/>
                  </a:cubicBezTo>
                  <a:cubicBezTo>
                    <a:pt x="4347" y="422"/>
                    <a:pt x="4252" y="279"/>
                    <a:pt x="4109" y="195"/>
                  </a:cubicBezTo>
                  <a:cubicBezTo>
                    <a:pt x="3954" y="124"/>
                    <a:pt x="3882" y="136"/>
                    <a:pt x="3835" y="124"/>
                  </a:cubicBezTo>
                  <a:cubicBezTo>
                    <a:pt x="3811" y="112"/>
                    <a:pt x="3775" y="100"/>
                    <a:pt x="3751" y="64"/>
                  </a:cubicBezTo>
                  <a:cubicBezTo>
                    <a:pt x="3740" y="64"/>
                    <a:pt x="3716" y="53"/>
                    <a:pt x="3716" y="41"/>
                  </a:cubicBezTo>
                  <a:cubicBezTo>
                    <a:pt x="3704" y="17"/>
                    <a:pt x="3692" y="5"/>
                    <a:pt x="3656" y="5"/>
                  </a:cubicBezTo>
                  <a:cubicBezTo>
                    <a:pt x="3640" y="2"/>
                    <a:pt x="3625" y="1"/>
                    <a:pt x="3609" y="1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302150" y="3775300"/>
              <a:ext cx="35125" cy="66400"/>
            </a:xfrm>
            <a:custGeom>
              <a:avLst/>
              <a:gdLst/>
              <a:ahLst/>
              <a:cxnLst/>
              <a:rect l="l" t="t" r="r" b="b"/>
              <a:pathLst>
                <a:path w="1405" h="2656" extrusionOk="0">
                  <a:moveTo>
                    <a:pt x="476" y="0"/>
                  </a:moveTo>
                  <a:cubicBezTo>
                    <a:pt x="417" y="24"/>
                    <a:pt x="357" y="36"/>
                    <a:pt x="274" y="60"/>
                  </a:cubicBezTo>
                  <a:lnTo>
                    <a:pt x="155" y="60"/>
                  </a:lnTo>
                  <a:cubicBezTo>
                    <a:pt x="143" y="72"/>
                    <a:pt x="143" y="96"/>
                    <a:pt x="131" y="119"/>
                  </a:cubicBezTo>
                  <a:cubicBezTo>
                    <a:pt x="71" y="191"/>
                    <a:pt x="24" y="238"/>
                    <a:pt x="0" y="238"/>
                  </a:cubicBezTo>
                  <a:cubicBezTo>
                    <a:pt x="36" y="274"/>
                    <a:pt x="83" y="334"/>
                    <a:pt x="131" y="417"/>
                  </a:cubicBezTo>
                  <a:cubicBezTo>
                    <a:pt x="381" y="774"/>
                    <a:pt x="512" y="1310"/>
                    <a:pt x="595" y="1822"/>
                  </a:cubicBezTo>
                  <a:cubicBezTo>
                    <a:pt x="631" y="2239"/>
                    <a:pt x="607" y="2501"/>
                    <a:pt x="572" y="2655"/>
                  </a:cubicBezTo>
                  <a:cubicBezTo>
                    <a:pt x="750" y="2513"/>
                    <a:pt x="1012" y="2394"/>
                    <a:pt x="1322" y="2322"/>
                  </a:cubicBezTo>
                  <a:cubicBezTo>
                    <a:pt x="1322" y="2108"/>
                    <a:pt x="1345" y="1870"/>
                    <a:pt x="1381" y="1608"/>
                  </a:cubicBezTo>
                  <a:cubicBezTo>
                    <a:pt x="1405" y="1334"/>
                    <a:pt x="1405" y="1131"/>
                    <a:pt x="1274" y="905"/>
                  </a:cubicBezTo>
                  <a:cubicBezTo>
                    <a:pt x="1036" y="489"/>
                    <a:pt x="833" y="298"/>
                    <a:pt x="738" y="167"/>
                  </a:cubicBezTo>
                  <a:cubicBezTo>
                    <a:pt x="572" y="119"/>
                    <a:pt x="500" y="60"/>
                    <a:pt x="476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329825" y="3773500"/>
              <a:ext cx="72650" cy="61650"/>
            </a:xfrm>
            <a:custGeom>
              <a:avLst/>
              <a:gdLst/>
              <a:ahLst/>
              <a:cxnLst/>
              <a:rect l="l" t="t" r="r" b="b"/>
              <a:pathLst>
                <a:path w="2906" h="2466" extrusionOk="0">
                  <a:moveTo>
                    <a:pt x="334" y="1"/>
                  </a:moveTo>
                  <a:lnTo>
                    <a:pt x="334" y="13"/>
                  </a:lnTo>
                  <a:cubicBezTo>
                    <a:pt x="274" y="96"/>
                    <a:pt x="155" y="180"/>
                    <a:pt x="0" y="215"/>
                  </a:cubicBezTo>
                  <a:cubicBezTo>
                    <a:pt x="143" y="334"/>
                    <a:pt x="286" y="513"/>
                    <a:pt x="465" y="811"/>
                  </a:cubicBezTo>
                  <a:cubicBezTo>
                    <a:pt x="477" y="858"/>
                    <a:pt x="512" y="906"/>
                    <a:pt x="524" y="953"/>
                  </a:cubicBezTo>
                  <a:cubicBezTo>
                    <a:pt x="560" y="1049"/>
                    <a:pt x="584" y="1156"/>
                    <a:pt x="596" y="1263"/>
                  </a:cubicBezTo>
                  <a:cubicBezTo>
                    <a:pt x="619" y="1430"/>
                    <a:pt x="584" y="1561"/>
                    <a:pt x="572" y="1692"/>
                  </a:cubicBezTo>
                  <a:cubicBezTo>
                    <a:pt x="524" y="1930"/>
                    <a:pt x="500" y="2144"/>
                    <a:pt x="453" y="2335"/>
                  </a:cubicBezTo>
                  <a:cubicBezTo>
                    <a:pt x="560" y="2323"/>
                    <a:pt x="679" y="2299"/>
                    <a:pt x="798" y="2299"/>
                  </a:cubicBezTo>
                  <a:lnTo>
                    <a:pt x="881" y="2299"/>
                  </a:lnTo>
                  <a:cubicBezTo>
                    <a:pt x="1215" y="2299"/>
                    <a:pt x="1489" y="2358"/>
                    <a:pt x="1739" y="2466"/>
                  </a:cubicBezTo>
                  <a:cubicBezTo>
                    <a:pt x="1774" y="2418"/>
                    <a:pt x="1798" y="2370"/>
                    <a:pt x="1858" y="2323"/>
                  </a:cubicBezTo>
                  <a:cubicBezTo>
                    <a:pt x="1965" y="2227"/>
                    <a:pt x="2108" y="2156"/>
                    <a:pt x="2227" y="2108"/>
                  </a:cubicBezTo>
                  <a:cubicBezTo>
                    <a:pt x="2191" y="2049"/>
                    <a:pt x="2179" y="1930"/>
                    <a:pt x="2251" y="1739"/>
                  </a:cubicBezTo>
                  <a:cubicBezTo>
                    <a:pt x="2298" y="1620"/>
                    <a:pt x="2382" y="1513"/>
                    <a:pt x="2489" y="1442"/>
                  </a:cubicBezTo>
                  <a:cubicBezTo>
                    <a:pt x="2501" y="1430"/>
                    <a:pt x="2536" y="1406"/>
                    <a:pt x="2548" y="1394"/>
                  </a:cubicBezTo>
                  <a:cubicBezTo>
                    <a:pt x="2560" y="1323"/>
                    <a:pt x="2596" y="1227"/>
                    <a:pt x="2679" y="1132"/>
                  </a:cubicBezTo>
                  <a:cubicBezTo>
                    <a:pt x="2739" y="1049"/>
                    <a:pt x="2822" y="989"/>
                    <a:pt x="2905" y="953"/>
                  </a:cubicBezTo>
                  <a:cubicBezTo>
                    <a:pt x="2905" y="953"/>
                    <a:pt x="2894" y="953"/>
                    <a:pt x="2858" y="906"/>
                  </a:cubicBezTo>
                  <a:cubicBezTo>
                    <a:pt x="2763" y="799"/>
                    <a:pt x="2763" y="739"/>
                    <a:pt x="2786" y="691"/>
                  </a:cubicBezTo>
                  <a:lnTo>
                    <a:pt x="2786" y="691"/>
                  </a:lnTo>
                  <a:cubicBezTo>
                    <a:pt x="2763" y="696"/>
                    <a:pt x="2738" y="699"/>
                    <a:pt x="2712" y="699"/>
                  </a:cubicBezTo>
                  <a:cubicBezTo>
                    <a:pt x="2604" y="699"/>
                    <a:pt x="2477" y="659"/>
                    <a:pt x="2382" y="572"/>
                  </a:cubicBezTo>
                  <a:cubicBezTo>
                    <a:pt x="2310" y="489"/>
                    <a:pt x="2263" y="418"/>
                    <a:pt x="2263" y="358"/>
                  </a:cubicBezTo>
                  <a:cubicBezTo>
                    <a:pt x="2245" y="364"/>
                    <a:pt x="2221" y="367"/>
                    <a:pt x="2194" y="367"/>
                  </a:cubicBezTo>
                  <a:cubicBezTo>
                    <a:pt x="2167" y="367"/>
                    <a:pt x="2137" y="364"/>
                    <a:pt x="2108" y="358"/>
                  </a:cubicBezTo>
                  <a:cubicBezTo>
                    <a:pt x="2048" y="430"/>
                    <a:pt x="1965" y="513"/>
                    <a:pt x="1846" y="608"/>
                  </a:cubicBezTo>
                  <a:lnTo>
                    <a:pt x="1667" y="739"/>
                  </a:lnTo>
                  <a:cubicBezTo>
                    <a:pt x="1612" y="784"/>
                    <a:pt x="1525" y="859"/>
                    <a:pt x="1378" y="859"/>
                  </a:cubicBezTo>
                  <a:cubicBezTo>
                    <a:pt x="1367" y="859"/>
                    <a:pt x="1357" y="859"/>
                    <a:pt x="1346" y="858"/>
                  </a:cubicBezTo>
                  <a:cubicBezTo>
                    <a:pt x="1179" y="834"/>
                    <a:pt x="1108" y="751"/>
                    <a:pt x="1036" y="715"/>
                  </a:cubicBezTo>
                  <a:cubicBezTo>
                    <a:pt x="977" y="668"/>
                    <a:pt x="893" y="608"/>
                    <a:pt x="822" y="549"/>
                  </a:cubicBezTo>
                  <a:cubicBezTo>
                    <a:pt x="536" y="322"/>
                    <a:pt x="441" y="180"/>
                    <a:pt x="393" y="84"/>
                  </a:cubicBezTo>
                  <a:cubicBezTo>
                    <a:pt x="381" y="60"/>
                    <a:pt x="381" y="25"/>
                    <a:pt x="381" y="13"/>
                  </a:cubicBezTo>
                  <a:cubicBezTo>
                    <a:pt x="358" y="13"/>
                    <a:pt x="346" y="1"/>
                    <a:pt x="334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153025" y="3628250"/>
              <a:ext cx="59250" cy="41100"/>
            </a:xfrm>
            <a:custGeom>
              <a:avLst/>
              <a:gdLst/>
              <a:ahLst/>
              <a:cxnLst/>
              <a:rect l="l" t="t" r="r" b="b"/>
              <a:pathLst>
                <a:path w="2370" h="1644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36"/>
                    <a:pt x="71" y="60"/>
                    <a:pt x="83" y="96"/>
                  </a:cubicBezTo>
                  <a:cubicBezTo>
                    <a:pt x="155" y="179"/>
                    <a:pt x="214" y="286"/>
                    <a:pt x="226" y="405"/>
                  </a:cubicBezTo>
                  <a:cubicBezTo>
                    <a:pt x="250" y="489"/>
                    <a:pt x="250" y="584"/>
                    <a:pt x="214" y="656"/>
                  </a:cubicBezTo>
                  <a:cubicBezTo>
                    <a:pt x="214" y="691"/>
                    <a:pt x="202" y="715"/>
                    <a:pt x="179" y="727"/>
                  </a:cubicBezTo>
                  <a:cubicBezTo>
                    <a:pt x="155" y="763"/>
                    <a:pt x="143" y="786"/>
                    <a:pt x="107" y="822"/>
                  </a:cubicBezTo>
                  <a:cubicBezTo>
                    <a:pt x="179" y="882"/>
                    <a:pt x="250" y="989"/>
                    <a:pt x="250" y="1120"/>
                  </a:cubicBezTo>
                  <a:cubicBezTo>
                    <a:pt x="250" y="1203"/>
                    <a:pt x="202" y="1298"/>
                    <a:pt x="155" y="1370"/>
                  </a:cubicBezTo>
                  <a:cubicBezTo>
                    <a:pt x="131" y="1429"/>
                    <a:pt x="95" y="1465"/>
                    <a:pt x="48" y="1489"/>
                  </a:cubicBezTo>
                  <a:lnTo>
                    <a:pt x="286" y="1644"/>
                  </a:lnTo>
                  <a:cubicBezTo>
                    <a:pt x="286" y="1584"/>
                    <a:pt x="321" y="1489"/>
                    <a:pt x="381" y="1406"/>
                  </a:cubicBezTo>
                  <a:cubicBezTo>
                    <a:pt x="464" y="1298"/>
                    <a:pt x="572" y="1227"/>
                    <a:pt x="702" y="1179"/>
                  </a:cubicBezTo>
                  <a:cubicBezTo>
                    <a:pt x="768" y="1160"/>
                    <a:pt x="841" y="1151"/>
                    <a:pt x="907" y="1151"/>
                  </a:cubicBezTo>
                  <a:cubicBezTo>
                    <a:pt x="961" y="1151"/>
                    <a:pt x="1010" y="1157"/>
                    <a:pt x="1048" y="1167"/>
                  </a:cubicBezTo>
                  <a:cubicBezTo>
                    <a:pt x="1060" y="1167"/>
                    <a:pt x="1095" y="1179"/>
                    <a:pt x="1107" y="1179"/>
                  </a:cubicBezTo>
                  <a:cubicBezTo>
                    <a:pt x="1155" y="1120"/>
                    <a:pt x="1238" y="1060"/>
                    <a:pt x="1393" y="1013"/>
                  </a:cubicBezTo>
                  <a:cubicBezTo>
                    <a:pt x="1431" y="997"/>
                    <a:pt x="1477" y="991"/>
                    <a:pt x="1526" y="991"/>
                  </a:cubicBezTo>
                  <a:cubicBezTo>
                    <a:pt x="1626" y="991"/>
                    <a:pt x="1737" y="1020"/>
                    <a:pt x="1810" y="1060"/>
                  </a:cubicBezTo>
                  <a:cubicBezTo>
                    <a:pt x="1869" y="1084"/>
                    <a:pt x="1917" y="1120"/>
                    <a:pt x="1941" y="1144"/>
                  </a:cubicBezTo>
                  <a:cubicBezTo>
                    <a:pt x="1953" y="1108"/>
                    <a:pt x="1976" y="1060"/>
                    <a:pt x="2012" y="1001"/>
                  </a:cubicBezTo>
                  <a:cubicBezTo>
                    <a:pt x="2048" y="953"/>
                    <a:pt x="2096" y="906"/>
                    <a:pt x="2131" y="882"/>
                  </a:cubicBezTo>
                  <a:cubicBezTo>
                    <a:pt x="2167" y="846"/>
                    <a:pt x="2179" y="834"/>
                    <a:pt x="2215" y="822"/>
                  </a:cubicBezTo>
                  <a:cubicBezTo>
                    <a:pt x="2167" y="786"/>
                    <a:pt x="2131" y="691"/>
                    <a:pt x="2179" y="536"/>
                  </a:cubicBezTo>
                  <a:cubicBezTo>
                    <a:pt x="2203" y="429"/>
                    <a:pt x="2286" y="322"/>
                    <a:pt x="2369" y="263"/>
                  </a:cubicBezTo>
                  <a:lnTo>
                    <a:pt x="2369" y="263"/>
                  </a:lnTo>
                  <a:cubicBezTo>
                    <a:pt x="2262" y="298"/>
                    <a:pt x="2167" y="298"/>
                    <a:pt x="2060" y="310"/>
                  </a:cubicBezTo>
                  <a:cubicBezTo>
                    <a:pt x="1929" y="322"/>
                    <a:pt x="1810" y="346"/>
                    <a:pt x="1667" y="346"/>
                  </a:cubicBezTo>
                  <a:cubicBezTo>
                    <a:pt x="1405" y="346"/>
                    <a:pt x="1119" y="322"/>
                    <a:pt x="833" y="239"/>
                  </a:cubicBezTo>
                  <a:cubicBezTo>
                    <a:pt x="714" y="191"/>
                    <a:pt x="595" y="144"/>
                    <a:pt x="512" y="120"/>
                  </a:cubicBezTo>
                  <a:cubicBezTo>
                    <a:pt x="417" y="96"/>
                    <a:pt x="345" y="72"/>
                    <a:pt x="274" y="60"/>
                  </a:cubicBezTo>
                  <a:cubicBezTo>
                    <a:pt x="155" y="36"/>
                    <a:pt x="71" y="13"/>
                    <a:pt x="0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271175" y="3705950"/>
              <a:ext cx="278650" cy="206900"/>
            </a:xfrm>
            <a:custGeom>
              <a:avLst/>
              <a:gdLst/>
              <a:ahLst/>
              <a:cxnLst/>
              <a:rect l="l" t="t" r="r" b="b"/>
              <a:pathLst>
                <a:path w="11146" h="8276" extrusionOk="0">
                  <a:moveTo>
                    <a:pt x="7523" y="3908"/>
                  </a:moveTo>
                  <a:cubicBezTo>
                    <a:pt x="7627" y="3908"/>
                    <a:pt x="7728" y="3923"/>
                    <a:pt x="7811" y="3953"/>
                  </a:cubicBezTo>
                  <a:cubicBezTo>
                    <a:pt x="7847" y="3965"/>
                    <a:pt x="7871" y="3965"/>
                    <a:pt x="7907" y="3977"/>
                  </a:cubicBezTo>
                  <a:cubicBezTo>
                    <a:pt x="8002" y="4025"/>
                    <a:pt x="8049" y="4096"/>
                    <a:pt x="8026" y="4144"/>
                  </a:cubicBezTo>
                  <a:cubicBezTo>
                    <a:pt x="8002" y="4167"/>
                    <a:pt x="7978" y="4167"/>
                    <a:pt x="7918" y="4167"/>
                  </a:cubicBezTo>
                  <a:lnTo>
                    <a:pt x="7764" y="4167"/>
                  </a:lnTo>
                  <a:cubicBezTo>
                    <a:pt x="7633" y="4167"/>
                    <a:pt x="7478" y="4203"/>
                    <a:pt x="7335" y="4251"/>
                  </a:cubicBezTo>
                  <a:cubicBezTo>
                    <a:pt x="7204" y="4310"/>
                    <a:pt x="7121" y="4334"/>
                    <a:pt x="7085" y="4346"/>
                  </a:cubicBezTo>
                  <a:cubicBezTo>
                    <a:pt x="7037" y="4346"/>
                    <a:pt x="6990" y="4334"/>
                    <a:pt x="6966" y="4310"/>
                  </a:cubicBezTo>
                  <a:cubicBezTo>
                    <a:pt x="6930" y="4275"/>
                    <a:pt x="6906" y="4251"/>
                    <a:pt x="6918" y="4191"/>
                  </a:cubicBezTo>
                  <a:cubicBezTo>
                    <a:pt x="6930" y="4132"/>
                    <a:pt x="7002" y="4036"/>
                    <a:pt x="7216" y="3953"/>
                  </a:cubicBezTo>
                  <a:cubicBezTo>
                    <a:pt x="7311" y="3923"/>
                    <a:pt x="7418" y="3908"/>
                    <a:pt x="7523" y="3908"/>
                  </a:cubicBezTo>
                  <a:close/>
                  <a:moveTo>
                    <a:pt x="2278" y="0"/>
                  </a:moveTo>
                  <a:cubicBezTo>
                    <a:pt x="2251" y="0"/>
                    <a:pt x="2223" y="4"/>
                    <a:pt x="2192" y="12"/>
                  </a:cubicBezTo>
                  <a:cubicBezTo>
                    <a:pt x="2072" y="36"/>
                    <a:pt x="1989" y="95"/>
                    <a:pt x="1930" y="119"/>
                  </a:cubicBezTo>
                  <a:cubicBezTo>
                    <a:pt x="1930" y="167"/>
                    <a:pt x="1834" y="179"/>
                    <a:pt x="1691" y="215"/>
                  </a:cubicBezTo>
                  <a:cubicBezTo>
                    <a:pt x="1549" y="238"/>
                    <a:pt x="1370" y="274"/>
                    <a:pt x="1275" y="369"/>
                  </a:cubicBezTo>
                  <a:cubicBezTo>
                    <a:pt x="1191" y="476"/>
                    <a:pt x="1156" y="536"/>
                    <a:pt x="1120" y="572"/>
                  </a:cubicBezTo>
                  <a:cubicBezTo>
                    <a:pt x="1084" y="596"/>
                    <a:pt x="1060" y="596"/>
                    <a:pt x="1013" y="596"/>
                  </a:cubicBezTo>
                  <a:lnTo>
                    <a:pt x="1013" y="607"/>
                  </a:lnTo>
                  <a:cubicBezTo>
                    <a:pt x="977" y="655"/>
                    <a:pt x="906" y="655"/>
                    <a:pt x="834" y="691"/>
                  </a:cubicBezTo>
                  <a:cubicBezTo>
                    <a:pt x="739" y="715"/>
                    <a:pt x="679" y="774"/>
                    <a:pt x="620" y="869"/>
                  </a:cubicBezTo>
                  <a:cubicBezTo>
                    <a:pt x="596" y="905"/>
                    <a:pt x="584" y="953"/>
                    <a:pt x="548" y="988"/>
                  </a:cubicBezTo>
                  <a:cubicBezTo>
                    <a:pt x="584" y="1000"/>
                    <a:pt x="596" y="1024"/>
                    <a:pt x="596" y="1048"/>
                  </a:cubicBezTo>
                  <a:cubicBezTo>
                    <a:pt x="584" y="1084"/>
                    <a:pt x="477" y="1107"/>
                    <a:pt x="358" y="1179"/>
                  </a:cubicBezTo>
                  <a:cubicBezTo>
                    <a:pt x="239" y="1250"/>
                    <a:pt x="132" y="1369"/>
                    <a:pt x="120" y="1524"/>
                  </a:cubicBezTo>
                  <a:cubicBezTo>
                    <a:pt x="108" y="1655"/>
                    <a:pt x="132" y="1739"/>
                    <a:pt x="120" y="1786"/>
                  </a:cubicBezTo>
                  <a:cubicBezTo>
                    <a:pt x="132" y="1798"/>
                    <a:pt x="132" y="1798"/>
                    <a:pt x="132" y="1822"/>
                  </a:cubicBezTo>
                  <a:cubicBezTo>
                    <a:pt x="144" y="1858"/>
                    <a:pt x="60" y="1905"/>
                    <a:pt x="13" y="1965"/>
                  </a:cubicBezTo>
                  <a:cubicBezTo>
                    <a:pt x="1" y="2000"/>
                    <a:pt x="1" y="2012"/>
                    <a:pt x="13" y="2024"/>
                  </a:cubicBezTo>
                  <a:lnTo>
                    <a:pt x="13" y="2036"/>
                  </a:lnTo>
                  <a:cubicBezTo>
                    <a:pt x="13" y="2072"/>
                    <a:pt x="25" y="2120"/>
                    <a:pt x="60" y="2143"/>
                  </a:cubicBezTo>
                  <a:cubicBezTo>
                    <a:pt x="120" y="2239"/>
                    <a:pt x="167" y="2310"/>
                    <a:pt x="144" y="2370"/>
                  </a:cubicBezTo>
                  <a:cubicBezTo>
                    <a:pt x="144" y="2417"/>
                    <a:pt x="108" y="2441"/>
                    <a:pt x="72" y="2453"/>
                  </a:cubicBezTo>
                  <a:cubicBezTo>
                    <a:pt x="60" y="2477"/>
                    <a:pt x="25" y="2477"/>
                    <a:pt x="13" y="2489"/>
                  </a:cubicBezTo>
                  <a:cubicBezTo>
                    <a:pt x="13" y="2536"/>
                    <a:pt x="48" y="2596"/>
                    <a:pt x="60" y="2655"/>
                  </a:cubicBezTo>
                  <a:cubicBezTo>
                    <a:pt x="132" y="2905"/>
                    <a:pt x="298" y="3215"/>
                    <a:pt x="596" y="3322"/>
                  </a:cubicBezTo>
                  <a:cubicBezTo>
                    <a:pt x="681" y="3357"/>
                    <a:pt x="753" y="3367"/>
                    <a:pt x="817" y="3367"/>
                  </a:cubicBezTo>
                  <a:cubicBezTo>
                    <a:pt x="862" y="3367"/>
                    <a:pt x="902" y="3363"/>
                    <a:pt x="941" y="3358"/>
                  </a:cubicBezTo>
                  <a:cubicBezTo>
                    <a:pt x="1025" y="3334"/>
                    <a:pt x="1072" y="3310"/>
                    <a:pt x="1120" y="3310"/>
                  </a:cubicBezTo>
                  <a:lnTo>
                    <a:pt x="1132" y="3310"/>
                  </a:lnTo>
                  <a:cubicBezTo>
                    <a:pt x="965" y="2977"/>
                    <a:pt x="787" y="2786"/>
                    <a:pt x="834" y="2739"/>
                  </a:cubicBezTo>
                  <a:cubicBezTo>
                    <a:pt x="836" y="2737"/>
                    <a:pt x="838" y="2736"/>
                    <a:pt x="841" y="2736"/>
                  </a:cubicBezTo>
                  <a:cubicBezTo>
                    <a:pt x="865" y="2736"/>
                    <a:pt x="931" y="2773"/>
                    <a:pt x="1025" y="2846"/>
                  </a:cubicBezTo>
                  <a:cubicBezTo>
                    <a:pt x="1025" y="2822"/>
                    <a:pt x="1037" y="2798"/>
                    <a:pt x="1072" y="2762"/>
                  </a:cubicBezTo>
                  <a:cubicBezTo>
                    <a:pt x="1152" y="2625"/>
                    <a:pt x="1211" y="2488"/>
                    <a:pt x="1342" y="2488"/>
                  </a:cubicBezTo>
                  <a:cubicBezTo>
                    <a:pt x="1347" y="2488"/>
                    <a:pt x="1352" y="2488"/>
                    <a:pt x="1358" y="2489"/>
                  </a:cubicBezTo>
                  <a:cubicBezTo>
                    <a:pt x="1382" y="2489"/>
                    <a:pt x="1418" y="2524"/>
                    <a:pt x="1430" y="2560"/>
                  </a:cubicBezTo>
                  <a:lnTo>
                    <a:pt x="1489" y="2560"/>
                  </a:lnTo>
                  <a:cubicBezTo>
                    <a:pt x="1629" y="2560"/>
                    <a:pt x="1719" y="2492"/>
                    <a:pt x="1815" y="2492"/>
                  </a:cubicBezTo>
                  <a:cubicBezTo>
                    <a:pt x="1833" y="2492"/>
                    <a:pt x="1851" y="2495"/>
                    <a:pt x="1870" y="2501"/>
                  </a:cubicBezTo>
                  <a:cubicBezTo>
                    <a:pt x="1906" y="2524"/>
                    <a:pt x="1918" y="2584"/>
                    <a:pt x="1894" y="2655"/>
                  </a:cubicBezTo>
                  <a:cubicBezTo>
                    <a:pt x="1930" y="2667"/>
                    <a:pt x="1989" y="2679"/>
                    <a:pt x="2108" y="2703"/>
                  </a:cubicBezTo>
                  <a:cubicBezTo>
                    <a:pt x="2124" y="2704"/>
                    <a:pt x="2140" y="2705"/>
                    <a:pt x="2156" y="2705"/>
                  </a:cubicBezTo>
                  <a:cubicBezTo>
                    <a:pt x="2290" y="2705"/>
                    <a:pt x="2405" y="2661"/>
                    <a:pt x="2501" y="2608"/>
                  </a:cubicBezTo>
                  <a:cubicBezTo>
                    <a:pt x="2583" y="2556"/>
                    <a:pt x="2657" y="2496"/>
                    <a:pt x="2714" y="2496"/>
                  </a:cubicBezTo>
                  <a:cubicBezTo>
                    <a:pt x="2723" y="2496"/>
                    <a:pt x="2731" y="2497"/>
                    <a:pt x="2739" y="2501"/>
                  </a:cubicBezTo>
                  <a:cubicBezTo>
                    <a:pt x="2739" y="2501"/>
                    <a:pt x="2739" y="2524"/>
                    <a:pt x="2751" y="2524"/>
                  </a:cubicBezTo>
                  <a:cubicBezTo>
                    <a:pt x="2775" y="2501"/>
                    <a:pt x="2834" y="2501"/>
                    <a:pt x="2918" y="2489"/>
                  </a:cubicBezTo>
                  <a:cubicBezTo>
                    <a:pt x="3013" y="2489"/>
                    <a:pt x="3108" y="2441"/>
                    <a:pt x="3180" y="2405"/>
                  </a:cubicBezTo>
                  <a:lnTo>
                    <a:pt x="3180" y="2358"/>
                  </a:lnTo>
                  <a:cubicBezTo>
                    <a:pt x="3180" y="2322"/>
                    <a:pt x="3192" y="2298"/>
                    <a:pt x="3227" y="2286"/>
                  </a:cubicBezTo>
                  <a:cubicBezTo>
                    <a:pt x="3251" y="2250"/>
                    <a:pt x="3287" y="2227"/>
                    <a:pt x="3346" y="2227"/>
                  </a:cubicBezTo>
                  <a:cubicBezTo>
                    <a:pt x="3406" y="2227"/>
                    <a:pt x="3466" y="2262"/>
                    <a:pt x="3596" y="2298"/>
                  </a:cubicBezTo>
                  <a:cubicBezTo>
                    <a:pt x="3656" y="2307"/>
                    <a:pt x="3711" y="2311"/>
                    <a:pt x="3764" y="2311"/>
                  </a:cubicBezTo>
                  <a:cubicBezTo>
                    <a:pt x="3850" y="2311"/>
                    <a:pt x="3928" y="2301"/>
                    <a:pt x="4001" y="2286"/>
                  </a:cubicBezTo>
                  <a:cubicBezTo>
                    <a:pt x="4049" y="2262"/>
                    <a:pt x="4085" y="2250"/>
                    <a:pt x="4120" y="2250"/>
                  </a:cubicBezTo>
                  <a:cubicBezTo>
                    <a:pt x="4150" y="2245"/>
                    <a:pt x="4171" y="2242"/>
                    <a:pt x="4190" y="2242"/>
                  </a:cubicBezTo>
                  <a:cubicBezTo>
                    <a:pt x="4210" y="2242"/>
                    <a:pt x="4228" y="2245"/>
                    <a:pt x="4251" y="2250"/>
                  </a:cubicBezTo>
                  <a:cubicBezTo>
                    <a:pt x="4263" y="2262"/>
                    <a:pt x="4263" y="2286"/>
                    <a:pt x="4251" y="2310"/>
                  </a:cubicBezTo>
                  <a:cubicBezTo>
                    <a:pt x="4251" y="2358"/>
                    <a:pt x="4204" y="2405"/>
                    <a:pt x="4168" y="2441"/>
                  </a:cubicBezTo>
                  <a:cubicBezTo>
                    <a:pt x="4180" y="2489"/>
                    <a:pt x="4192" y="2560"/>
                    <a:pt x="4251" y="2655"/>
                  </a:cubicBezTo>
                  <a:cubicBezTo>
                    <a:pt x="4347" y="2786"/>
                    <a:pt x="4489" y="2858"/>
                    <a:pt x="4644" y="2882"/>
                  </a:cubicBezTo>
                  <a:cubicBezTo>
                    <a:pt x="4775" y="2905"/>
                    <a:pt x="4894" y="2893"/>
                    <a:pt x="4918" y="2941"/>
                  </a:cubicBezTo>
                  <a:cubicBezTo>
                    <a:pt x="4942" y="2953"/>
                    <a:pt x="4918" y="2977"/>
                    <a:pt x="4882" y="3012"/>
                  </a:cubicBezTo>
                  <a:cubicBezTo>
                    <a:pt x="4906" y="3024"/>
                    <a:pt x="4918" y="3048"/>
                    <a:pt x="4966" y="3096"/>
                  </a:cubicBezTo>
                  <a:cubicBezTo>
                    <a:pt x="5073" y="3215"/>
                    <a:pt x="5394" y="3179"/>
                    <a:pt x="5430" y="3286"/>
                  </a:cubicBezTo>
                  <a:cubicBezTo>
                    <a:pt x="5430" y="3322"/>
                    <a:pt x="5418" y="3346"/>
                    <a:pt x="5371" y="3370"/>
                  </a:cubicBezTo>
                  <a:cubicBezTo>
                    <a:pt x="5394" y="3382"/>
                    <a:pt x="5418" y="3382"/>
                    <a:pt x="5454" y="3405"/>
                  </a:cubicBezTo>
                  <a:cubicBezTo>
                    <a:pt x="5513" y="3465"/>
                    <a:pt x="5573" y="3501"/>
                    <a:pt x="5632" y="3548"/>
                  </a:cubicBezTo>
                  <a:lnTo>
                    <a:pt x="5799" y="3548"/>
                  </a:lnTo>
                  <a:cubicBezTo>
                    <a:pt x="5871" y="3548"/>
                    <a:pt x="5918" y="3560"/>
                    <a:pt x="5978" y="3584"/>
                  </a:cubicBezTo>
                  <a:cubicBezTo>
                    <a:pt x="6037" y="3560"/>
                    <a:pt x="6097" y="3524"/>
                    <a:pt x="6168" y="3513"/>
                  </a:cubicBezTo>
                  <a:cubicBezTo>
                    <a:pt x="6263" y="3501"/>
                    <a:pt x="6347" y="3489"/>
                    <a:pt x="6442" y="3489"/>
                  </a:cubicBezTo>
                  <a:cubicBezTo>
                    <a:pt x="6549" y="3489"/>
                    <a:pt x="6644" y="3501"/>
                    <a:pt x="6740" y="3524"/>
                  </a:cubicBezTo>
                  <a:cubicBezTo>
                    <a:pt x="6799" y="3548"/>
                    <a:pt x="6847" y="3560"/>
                    <a:pt x="6883" y="3572"/>
                  </a:cubicBezTo>
                  <a:cubicBezTo>
                    <a:pt x="6978" y="3608"/>
                    <a:pt x="7061" y="3667"/>
                    <a:pt x="7109" y="3739"/>
                  </a:cubicBezTo>
                  <a:cubicBezTo>
                    <a:pt x="7145" y="3810"/>
                    <a:pt x="7109" y="3858"/>
                    <a:pt x="7085" y="3858"/>
                  </a:cubicBezTo>
                  <a:cubicBezTo>
                    <a:pt x="7037" y="3858"/>
                    <a:pt x="6990" y="3810"/>
                    <a:pt x="6823" y="3798"/>
                  </a:cubicBezTo>
                  <a:cubicBezTo>
                    <a:pt x="6738" y="3792"/>
                    <a:pt x="6632" y="3782"/>
                    <a:pt x="6524" y="3782"/>
                  </a:cubicBezTo>
                  <a:cubicBezTo>
                    <a:pt x="6435" y="3782"/>
                    <a:pt x="6344" y="3789"/>
                    <a:pt x="6263" y="3810"/>
                  </a:cubicBezTo>
                  <a:cubicBezTo>
                    <a:pt x="6085" y="3858"/>
                    <a:pt x="6049" y="3905"/>
                    <a:pt x="6013" y="3917"/>
                  </a:cubicBezTo>
                  <a:cubicBezTo>
                    <a:pt x="5978" y="3929"/>
                    <a:pt x="5930" y="3941"/>
                    <a:pt x="5894" y="3941"/>
                  </a:cubicBezTo>
                  <a:cubicBezTo>
                    <a:pt x="5847" y="3941"/>
                    <a:pt x="5787" y="3941"/>
                    <a:pt x="5787" y="3858"/>
                  </a:cubicBezTo>
                  <a:cubicBezTo>
                    <a:pt x="5787" y="3846"/>
                    <a:pt x="5787" y="3822"/>
                    <a:pt x="5799" y="3810"/>
                  </a:cubicBezTo>
                  <a:lnTo>
                    <a:pt x="5799" y="3810"/>
                  </a:lnTo>
                  <a:cubicBezTo>
                    <a:pt x="5632" y="3846"/>
                    <a:pt x="5418" y="3917"/>
                    <a:pt x="5323" y="4048"/>
                  </a:cubicBezTo>
                  <a:cubicBezTo>
                    <a:pt x="5418" y="4084"/>
                    <a:pt x="5478" y="4144"/>
                    <a:pt x="5442" y="4167"/>
                  </a:cubicBezTo>
                  <a:cubicBezTo>
                    <a:pt x="5430" y="4215"/>
                    <a:pt x="5323" y="4215"/>
                    <a:pt x="5216" y="4263"/>
                  </a:cubicBezTo>
                  <a:cubicBezTo>
                    <a:pt x="5216" y="4275"/>
                    <a:pt x="5204" y="4298"/>
                    <a:pt x="5204" y="4298"/>
                  </a:cubicBezTo>
                  <a:cubicBezTo>
                    <a:pt x="5192" y="4346"/>
                    <a:pt x="5156" y="4382"/>
                    <a:pt x="5120" y="4394"/>
                  </a:cubicBezTo>
                  <a:cubicBezTo>
                    <a:pt x="5097" y="4394"/>
                    <a:pt x="5073" y="4406"/>
                    <a:pt x="5061" y="4406"/>
                  </a:cubicBezTo>
                  <a:cubicBezTo>
                    <a:pt x="5025" y="4453"/>
                    <a:pt x="5001" y="4513"/>
                    <a:pt x="4966" y="4572"/>
                  </a:cubicBezTo>
                  <a:cubicBezTo>
                    <a:pt x="4906" y="4703"/>
                    <a:pt x="4894" y="4763"/>
                    <a:pt x="4882" y="4810"/>
                  </a:cubicBezTo>
                  <a:cubicBezTo>
                    <a:pt x="4942" y="4822"/>
                    <a:pt x="4966" y="4834"/>
                    <a:pt x="4978" y="4882"/>
                  </a:cubicBezTo>
                  <a:cubicBezTo>
                    <a:pt x="4978" y="4953"/>
                    <a:pt x="4704" y="5072"/>
                    <a:pt x="4501" y="5275"/>
                  </a:cubicBezTo>
                  <a:lnTo>
                    <a:pt x="4430" y="5346"/>
                  </a:lnTo>
                  <a:cubicBezTo>
                    <a:pt x="4501" y="5394"/>
                    <a:pt x="4585" y="5453"/>
                    <a:pt x="4644" y="5513"/>
                  </a:cubicBezTo>
                  <a:cubicBezTo>
                    <a:pt x="4954" y="5787"/>
                    <a:pt x="5120" y="6168"/>
                    <a:pt x="5120" y="6549"/>
                  </a:cubicBezTo>
                  <a:cubicBezTo>
                    <a:pt x="5120" y="6918"/>
                    <a:pt x="4966" y="7299"/>
                    <a:pt x="4668" y="7608"/>
                  </a:cubicBezTo>
                  <a:lnTo>
                    <a:pt x="4704" y="7608"/>
                  </a:lnTo>
                  <a:cubicBezTo>
                    <a:pt x="4906" y="7442"/>
                    <a:pt x="5216" y="7275"/>
                    <a:pt x="5632" y="7239"/>
                  </a:cubicBezTo>
                  <a:cubicBezTo>
                    <a:pt x="6144" y="7180"/>
                    <a:pt x="6549" y="7108"/>
                    <a:pt x="6918" y="7108"/>
                  </a:cubicBezTo>
                  <a:cubicBezTo>
                    <a:pt x="7240" y="7108"/>
                    <a:pt x="7561" y="7156"/>
                    <a:pt x="7859" y="7370"/>
                  </a:cubicBezTo>
                  <a:cubicBezTo>
                    <a:pt x="8002" y="7477"/>
                    <a:pt x="8109" y="7620"/>
                    <a:pt x="8168" y="7775"/>
                  </a:cubicBezTo>
                  <a:cubicBezTo>
                    <a:pt x="8228" y="7942"/>
                    <a:pt x="8252" y="8096"/>
                    <a:pt x="8252" y="8263"/>
                  </a:cubicBezTo>
                  <a:lnTo>
                    <a:pt x="8347" y="8275"/>
                  </a:lnTo>
                  <a:cubicBezTo>
                    <a:pt x="8490" y="8263"/>
                    <a:pt x="8633" y="8239"/>
                    <a:pt x="8716" y="8215"/>
                  </a:cubicBezTo>
                  <a:cubicBezTo>
                    <a:pt x="8811" y="8204"/>
                    <a:pt x="8847" y="8180"/>
                    <a:pt x="8930" y="8180"/>
                  </a:cubicBezTo>
                  <a:cubicBezTo>
                    <a:pt x="8942" y="8180"/>
                    <a:pt x="8966" y="8192"/>
                    <a:pt x="8966" y="8251"/>
                  </a:cubicBezTo>
                  <a:lnTo>
                    <a:pt x="9192" y="8251"/>
                  </a:lnTo>
                  <a:cubicBezTo>
                    <a:pt x="9359" y="8251"/>
                    <a:pt x="9442" y="8156"/>
                    <a:pt x="9526" y="8037"/>
                  </a:cubicBezTo>
                  <a:cubicBezTo>
                    <a:pt x="9593" y="7925"/>
                    <a:pt x="9650" y="7833"/>
                    <a:pt x="9706" y="7833"/>
                  </a:cubicBezTo>
                  <a:cubicBezTo>
                    <a:pt x="9710" y="7833"/>
                    <a:pt x="9713" y="7834"/>
                    <a:pt x="9716" y="7834"/>
                  </a:cubicBezTo>
                  <a:cubicBezTo>
                    <a:pt x="9728" y="7834"/>
                    <a:pt x="9740" y="7846"/>
                    <a:pt x="9740" y="7858"/>
                  </a:cubicBezTo>
                  <a:lnTo>
                    <a:pt x="9764" y="7846"/>
                  </a:lnTo>
                  <a:cubicBezTo>
                    <a:pt x="9800" y="7799"/>
                    <a:pt x="9943" y="7787"/>
                    <a:pt x="10062" y="7656"/>
                  </a:cubicBezTo>
                  <a:cubicBezTo>
                    <a:pt x="10193" y="7525"/>
                    <a:pt x="10145" y="7358"/>
                    <a:pt x="10062" y="7192"/>
                  </a:cubicBezTo>
                  <a:cubicBezTo>
                    <a:pt x="10002" y="7084"/>
                    <a:pt x="9966" y="7001"/>
                    <a:pt x="9966" y="6942"/>
                  </a:cubicBezTo>
                  <a:cubicBezTo>
                    <a:pt x="9954" y="6906"/>
                    <a:pt x="9943" y="6882"/>
                    <a:pt x="9954" y="6834"/>
                  </a:cubicBezTo>
                  <a:cubicBezTo>
                    <a:pt x="9966" y="6775"/>
                    <a:pt x="10062" y="6691"/>
                    <a:pt x="10085" y="6477"/>
                  </a:cubicBezTo>
                  <a:cubicBezTo>
                    <a:pt x="10097" y="6275"/>
                    <a:pt x="9966" y="6072"/>
                    <a:pt x="9823" y="5977"/>
                  </a:cubicBezTo>
                  <a:cubicBezTo>
                    <a:pt x="9657" y="5858"/>
                    <a:pt x="9585" y="5858"/>
                    <a:pt x="9538" y="5822"/>
                  </a:cubicBezTo>
                  <a:cubicBezTo>
                    <a:pt x="9526" y="5810"/>
                    <a:pt x="9538" y="5751"/>
                    <a:pt x="9621" y="5739"/>
                  </a:cubicBezTo>
                  <a:lnTo>
                    <a:pt x="9681" y="5739"/>
                  </a:lnTo>
                  <a:cubicBezTo>
                    <a:pt x="9657" y="5679"/>
                    <a:pt x="9669" y="5537"/>
                    <a:pt x="9657" y="5346"/>
                  </a:cubicBezTo>
                  <a:cubicBezTo>
                    <a:pt x="9645" y="5156"/>
                    <a:pt x="9538" y="5001"/>
                    <a:pt x="9419" y="4989"/>
                  </a:cubicBezTo>
                  <a:lnTo>
                    <a:pt x="9419" y="5025"/>
                  </a:lnTo>
                  <a:cubicBezTo>
                    <a:pt x="9407" y="5084"/>
                    <a:pt x="9359" y="5084"/>
                    <a:pt x="9311" y="5084"/>
                  </a:cubicBezTo>
                  <a:cubicBezTo>
                    <a:pt x="9264" y="5084"/>
                    <a:pt x="9228" y="5084"/>
                    <a:pt x="9181" y="5048"/>
                  </a:cubicBezTo>
                  <a:cubicBezTo>
                    <a:pt x="9133" y="5025"/>
                    <a:pt x="9121" y="4965"/>
                    <a:pt x="9014" y="4870"/>
                  </a:cubicBezTo>
                  <a:cubicBezTo>
                    <a:pt x="8954" y="4810"/>
                    <a:pt x="8883" y="4798"/>
                    <a:pt x="8788" y="4775"/>
                  </a:cubicBezTo>
                  <a:lnTo>
                    <a:pt x="8657" y="4775"/>
                  </a:lnTo>
                  <a:cubicBezTo>
                    <a:pt x="8588" y="4788"/>
                    <a:pt x="8535" y="4802"/>
                    <a:pt x="8491" y="4802"/>
                  </a:cubicBezTo>
                  <a:cubicBezTo>
                    <a:pt x="8459" y="4802"/>
                    <a:pt x="8432" y="4795"/>
                    <a:pt x="8407" y="4775"/>
                  </a:cubicBezTo>
                  <a:cubicBezTo>
                    <a:pt x="8359" y="4763"/>
                    <a:pt x="8407" y="4644"/>
                    <a:pt x="8573" y="4560"/>
                  </a:cubicBezTo>
                  <a:cubicBezTo>
                    <a:pt x="8597" y="4536"/>
                    <a:pt x="8633" y="4525"/>
                    <a:pt x="8657" y="4525"/>
                  </a:cubicBezTo>
                  <a:cubicBezTo>
                    <a:pt x="8716" y="4513"/>
                    <a:pt x="8811" y="4501"/>
                    <a:pt x="8895" y="4501"/>
                  </a:cubicBezTo>
                  <a:cubicBezTo>
                    <a:pt x="9014" y="4501"/>
                    <a:pt x="9145" y="4560"/>
                    <a:pt x="9252" y="4632"/>
                  </a:cubicBezTo>
                  <a:cubicBezTo>
                    <a:pt x="9300" y="4679"/>
                    <a:pt x="9323" y="4703"/>
                    <a:pt x="9359" y="4751"/>
                  </a:cubicBezTo>
                  <a:cubicBezTo>
                    <a:pt x="9383" y="4739"/>
                    <a:pt x="9419" y="4739"/>
                    <a:pt x="9442" y="4739"/>
                  </a:cubicBezTo>
                  <a:cubicBezTo>
                    <a:pt x="9585" y="4739"/>
                    <a:pt x="9740" y="4798"/>
                    <a:pt x="9835" y="4917"/>
                  </a:cubicBezTo>
                  <a:cubicBezTo>
                    <a:pt x="9943" y="5037"/>
                    <a:pt x="9978" y="5168"/>
                    <a:pt x="10002" y="5310"/>
                  </a:cubicBezTo>
                  <a:cubicBezTo>
                    <a:pt x="10014" y="5584"/>
                    <a:pt x="9954" y="5691"/>
                    <a:pt x="9943" y="5751"/>
                  </a:cubicBezTo>
                  <a:cubicBezTo>
                    <a:pt x="9943" y="5751"/>
                    <a:pt x="9943" y="5763"/>
                    <a:pt x="9919" y="5763"/>
                  </a:cubicBezTo>
                  <a:lnTo>
                    <a:pt x="9954" y="5763"/>
                  </a:lnTo>
                  <a:cubicBezTo>
                    <a:pt x="10121" y="5822"/>
                    <a:pt x="10276" y="5953"/>
                    <a:pt x="10371" y="6144"/>
                  </a:cubicBezTo>
                  <a:cubicBezTo>
                    <a:pt x="10395" y="6132"/>
                    <a:pt x="10431" y="6132"/>
                    <a:pt x="10454" y="6120"/>
                  </a:cubicBezTo>
                  <a:cubicBezTo>
                    <a:pt x="10657" y="6049"/>
                    <a:pt x="10895" y="5941"/>
                    <a:pt x="11026" y="5763"/>
                  </a:cubicBezTo>
                  <a:cubicBezTo>
                    <a:pt x="11109" y="5644"/>
                    <a:pt x="11133" y="5549"/>
                    <a:pt x="11145" y="5477"/>
                  </a:cubicBezTo>
                  <a:cubicBezTo>
                    <a:pt x="11062" y="5465"/>
                    <a:pt x="11074" y="5394"/>
                    <a:pt x="11062" y="5322"/>
                  </a:cubicBezTo>
                  <a:cubicBezTo>
                    <a:pt x="11062" y="5168"/>
                    <a:pt x="10978" y="5037"/>
                    <a:pt x="10835" y="4882"/>
                  </a:cubicBezTo>
                  <a:cubicBezTo>
                    <a:pt x="10669" y="4727"/>
                    <a:pt x="10609" y="4679"/>
                    <a:pt x="10597" y="4644"/>
                  </a:cubicBezTo>
                  <a:cubicBezTo>
                    <a:pt x="10597" y="4632"/>
                    <a:pt x="10597" y="4632"/>
                    <a:pt x="10585" y="4632"/>
                  </a:cubicBezTo>
                  <a:lnTo>
                    <a:pt x="10538" y="4632"/>
                  </a:lnTo>
                  <a:cubicBezTo>
                    <a:pt x="10490" y="4608"/>
                    <a:pt x="10526" y="4513"/>
                    <a:pt x="10490" y="4394"/>
                  </a:cubicBezTo>
                  <a:cubicBezTo>
                    <a:pt x="10478" y="4275"/>
                    <a:pt x="10407" y="4155"/>
                    <a:pt x="10264" y="4084"/>
                  </a:cubicBezTo>
                  <a:cubicBezTo>
                    <a:pt x="10145" y="4025"/>
                    <a:pt x="10073" y="4013"/>
                    <a:pt x="10026" y="3977"/>
                  </a:cubicBezTo>
                  <a:cubicBezTo>
                    <a:pt x="10002" y="3965"/>
                    <a:pt x="9990" y="3941"/>
                    <a:pt x="9990" y="3917"/>
                  </a:cubicBezTo>
                  <a:cubicBezTo>
                    <a:pt x="9954" y="3882"/>
                    <a:pt x="9931" y="3798"/>
                    <a:pt x="9883" y="3679"/>
                  </a:cubicBezTo>
                  <a:cubicBezTo>
                    <a:pt x="9847" y="3584"/>
                    <a:pt x="9823" y="3453"/>
                    <a:pt x="9776" y="3382"/>
                  </a:cubicBezTo>
                  <a:cubicBezTo>
                    <a:pt x="9764" y="3334"/>
                    <a:pt x="9728" y="3322"/>
                    <a:pt x="9716" y="3322"/>
                  </a:cubicBezTo>
                  <a:cubicBezTo>
                    <a:pt x="9687" y="3309"/>
                    <a:pt x="9650" y="3306"/>
                    <a:pt x="9612" y="3306"/>
                  </a:cubicBezTo>
                  <a:cubicBezTo>
                    <a:pt x="9561" y="3306"/>
                    <a:pt x="9510" y="3313"/>
                    <a:pt x="9478" y="3313"/>
                  </a:cubicBezTo>
                  <a:cubicBezTo>
                    <a:pt x="9468" y="3313"/>
                    <a:pt x="9460" y="3312"/>
                    <a:pt x="9454" y="3310"/>
                  </a:cubicBezTo>
                  <a:cubicBezTo>
                    <a:pt x="9395" y="3286"/>
                    <a:pt x="9359" y="3263"/>
                    <a:pt x="9359" y="3215"/>
                  </a:cubicBezTo>
                  <a:cubicBezTo>
                    <a:pt x="9347" y="3179"/>
                    <a:pt x="9335" y="3143"/>
                    <a:pt x="9371" y="3096"/>
                  </a:cubicBezTo>
                  <a:cubicBezTo>
                    <a:pt x="9371" y="3096"/>
                    <a:pt x="9395" y="3084"/>
                    <a:pt x="9407" y="3084"/>
                  </a:cubicBezTo>
                  <a:cubicBezTo>
                    <a:pt x="9407" y="3084"/>
                    <a:pt x="9407" y="3072"/>
                    <a:pt x="9395" y="3072"/>
                  </a:cubicBezTo>
                  <a:cubicBezTo>
                    <a:pt x="9311" y="2953"/>
                    <a:pt x="9240" y="2917"/>
                    <a:pt x="9097" y="2905"/>
                  </a:cubicBezTo>
                  <a:cubicBezTo>
                    <a:pt x="9014" y="2905"/>
                    <a:pt x="8954" y="2917"/>
                    <a:pt x="8919" y="2917"/>
                  </a:cubicBezTo>
                  <a:cubicBezTo>
                    <a:pt x="8919" y="2965"/>
                    <a:pt x="8883" y="2989"/>
                    <a:pt x="8859" y="2989"/>
                  </a:cubicBezTo>
                  <a:cubicBezTo>
                    <a:pt x="8823" y="2989"/>
                    <a:pt x="8776" y="2965"/>
                    <a:pt x="8716" y="2941"/>
                  </a:cubicBezTo>
                  <a:cubicBezTo>
                    <a:pt x="8704" y="2941"/>
                    <a:pt x="8692" y="2917"/>
                    <a:pt x="8680" y="2917"/>
                  </a:cubicBezTo>
                  <a:lnTo>
                    <a:pt x="8657" y="2917"/>
                  </a:lnTo>
                  <a:cubicBezTo>
                    <a:pt x="8620" y="2908"/>
                    <a:pt x="8581" y="2902"/>
                    <a:pt x="8540" y="2902"/>
                  </a:cubicBezTo>
                  <a:cubicBezTo>
                    <a:pt x="8475" y="2902"/>
                    <a:pt x="8403" y="2916"/>
                    <a:pt x="8323" y="2953"/>
                  </a:cubicBezTo>
                  <a:lnTo>
                    <a:pt x="8299" y="2953"/>
                  </a:lnTo>
                  <a:cubicBezTo>
                    <a:pt x="8359" y="3036"/>
                    <a:pt x="8407" y="3132"/>
                    <a:pt x="8419" y="3203"/>
                  </a:cubicBezTo>
                  <a:cubicBezTo>
                    <a:pt x="8454" y="3358"/>
                    <a:pt x="8442" y="3453"/>
                    <a:pt x="8383" y="3477"/>
                  </a:cubicBezTo>
                  <a:cubicBezTo>
                    <a:pt x="8379" y="3478"/>
                    <a:pt x="8376" y="3478"/>
                    <a:pt x="8372" y="3478"/>
                  </a:cubicBezTo>
                  <a:cubicBezTo>
                    <a:pt x="8279" y="3478"/>
                    <a:pt x="8161" y="3185"/>
                    <a:pt x="7966" y="3036"/>
                  </a:cubicBezTo>
                  <a:cubicBezTo>
                    <a:pt x="7942" y="3036"/>
                    <a:pt x="7930" y="3024"/>
                    <a:pt x="7918" y="3024"/>
                  </a:cubicBezTo>
                  <a:cubicBezTo>
                    <a:pt x="7907" y="3024"/>
                    <a:pt x="7907" y="3012"/>
                    <a:pt x="7883" y="3012"/>
                  </a:cubicBezTo>
                  <a:cubicBezTo>
                    <a:pt x="7764" y="2953"/>
                    <a:pt x="7692" y="2953"/>
                    <a:pt x="7668" y="2917"/>
                  </a:cubicBezTo>
                  <a:cubicBezTo>
                    <a:pt x="7621" y="2905"/>
                    <a:pt x="7609" y="2858"/>
                    <a:pt x="7585" y="2834"/>
                  </a:cubicBezTo>
                  <a:cubicBezTo>
                    <a:pt x="7573" y="2786"/>
                    <a:pt x="7561" y="2751"/>
                    <a:pt x="7621" y="2715"/>
                  </a:cubicBezTo>
                  <a:cubicBezTo>
                    <a:pt x="7647" y="2695"/>
                    <a:pt x="7700" y="2679"/>
                    <a:pt x="7773" y="2679"/>
                  </a:cubicBezTo>
                  <a:cubicBezTo>
                    <a:pt x="7830" y="2679"/>
                    <a:pt x="7899" y="2689"/>
                    <a:pt x="7978" y="2715"/>
                  </a:cubicBezTo>
                  <a:cubicBezTo>
                    <a:pt x="7942" y="2608"/>
                    <a:pt x="7918" y="2489"/>
                    <a:pt x="7847" y="2393"/>
                  </a:cubicBezTo>
                  <a:cubicBezTo>
                    <a:pt x="7787" y="2322"/>
                    <a:pt x="7752" y="2298"/>
                    <a:pt x="7752" y="2286"/>
                  </a:cubicBezTo>
                  <a:cubicBezTo>
                    <a:pt x="7744" y="2286"/>
                    <a:pt x="7736" y="2291"/>
                    <a:pt x="7724" y="2291"/>
                  </a:cubicBezTo>
                  <a:cubicBezTo>
                    <a:pt x="7719" y="2291"/>
                    <a:pt x="7712" y="2290"/>
                    <a:pt x="7704" y="2286"/>
                  </a:cubicBezTo>
                  <a:cubicBezTo>
                    <a:pt x="7668" y="2262"/>
                    <a:pt x="7668" y="2179"/>
                    <a:pt x="7609" y="2072"/>
                  </a:cubicBezTo>
                  <a:cubicBezTo>
                    <a:pt x="7549" y="1965"/>
                    <a:pt x="7430" y="1846"/>
                    <a:pt x="7311" y="1822"/>
                  </a:cubicBezTo>
                  <a:cubicBezTo>
                    <a:pt x="7264" y="1798"/>
                    <a:pt x="7228" y="1798"/>
                    <a:pt x="7204" y="1798"/>
                  </a:cubicBezTo>
                  <a:cubicBezTo>
                    <a:pt x="7192" y="1858"/>
                    <a:pt x="7156" y="1917"/>
                    <a:pt x="7109" y="1917"/>
                  </a:cubicBezTo>
                  <a:cubicBezTo>
                    <a:pt x="7105" y="1920"/>
                    <a:pt x="7100" y="1921"/>
                    <a:pt x="7096" y="1921"/>
                  </a:cubicBezTo>
                  <a:cubicBezTo>
                    <a:pt x="7059" y="1921"/>
                    <a:pt x="7007" y="1844"/>
                    <a:pt x="6954" y="1739"/>
                  </a:cubicBezTo>
                  <a:lnTo>
                    <a:pt x="6954" y="1727"/>
                  </a:lnTo>
                  <a:cubicBezTo>
                    <a:pt x="6930" y="1715"/>
                    <a:pt x="6918" y="1703"/>
                    <a:pt x="6918" y="1667"/>
                  </a:cubicBezTo>
                  <a:cubicBezTo>
                    <a:pt x="6906" y="1619"/>
                    <a:pt x="6895" y="1584"/>
                    <a:pt x="6871" y="1548"/>
                  </a:cubicBezTo>
                  <a:lnTo>
                    <a:pt x="6847" y="1524"/>
                  </a:lnTo>
                  <a:lnTo>
                    <a:pt x="6799" y="1500"/>
                  </a:lnTo>
                  <a:cubicBezTo>
                    <a:pt x="6789" y="1499"/>
                    <a:pt x="6778" y="1498"/>
                    <a:pt x="6767" y="1498"/>
                  </a:cubicBezTo>
                  <a:cubicBezTo>
                    <a:pt x="6698" y="1498"/>
                    <a:pt x="6614" y="1524"/>
                    <a:pt x="6573" y="1524"/>
                  </a:cubicBezTo>
                  <a:cubicBezTo>
                    <a:pt x="6537" y="1619"/>
                    <a:pt x="6490" y="1679"/>
                    <a:pt x="6442" y="1679"/>
                  </a:cubicBezTo>
                  <a:cubicBezTo>
                    <a:pt x="6394" y="1679"/>
                    <a:pt x="6394" y="1500"/>
                    <a:pt x="6383" y="1286"/>
                  </a:cubicBezTo>
                  <a:cubicBezTo>
                    <a:pt x="6371" y="1179"/>
                    <a:pt x="6335" y="1048"/>
                    <a:pt x="6299" y="941"/>
                  </a:cubicBezTo>
                  <a:cubicBezTo>
                    <a:pt x="6240" y="834"/>
                    <a:pt x="6144" y="726"/>
                    <a:pt x="6037" y="703"/>
                  </a:cubicBezTo>
                  <a:cubicBezTo>
                    <a:pt x="5996" y="679"/>
                    <a:pt x="5948" y="670"/>
                    <a:pt x="5903" y="670"/>
                  </a:cubicBezTo>
                  <a:cubicBezTo>
                    <a:pt x="5859" y="670"/>
                    <a:pt x="5817" y="679"/>
                    <a:pt x="5787" y="691"/>
                  </a:cubicBezTo>
                  <a:cubicBezTo>
                    <a:pt x="5775" y="691"/>
                    <a:pt x="5763" y="703"/>
                    <a:pt x="5740" y="703"/>
                  </a:cubicBezTo>
                  <a:cubicBezTo>
                    <a:pt x="5740" y="726"/>
                    <a:pt x="5728" y="750"/>
                    <a:pt x="5716" y="774"/>
                  </a:cubicBezTo>
                  <a:cubicBezTo>
                    <a:pt x="5621" y="822"/>
                    <a:pt x="5525" y="834"/>
                    <a:pt x="5466" y="869"/>
                  </a:cubicBezTo>
                  <a:cubicBezTo>
                    <a:pt x="5454" y="873"/>
                    <a:pt x="5443" y="875"/>
                    <a:pt x="5433" y="875"/>
                  </a:cubicBezTo>
                  <a:cubicBezTo>
                    <a:pt x="5413" y="875"/>
                    <a:pt x="5394" y="869"/>
                    <a:pt x="5371" y="869"/>
                  </a:cubicBezTo>
                  <a:cubicBezTo>
                    <a:pt x="5365" y="871"/>
                    <a:pt x="5360" y="871"/>
                    <a:pt x="5355" y="871"/>
                  </a:cubicBezTo>
                  <a:cubicBezTo>
                    <a:pt x="5310" y="871"/>
                    <a:pt x="5253" y="831"/>
                    <a:pt x="5168" y="810"/>
                  </a:cubicBezTo>
                  <a:cubicBezTo>
                    <a:pt x="5125" y="799"/>
                    <a:pt x="5078" y="793"/>
                    <a:pt x="5026" y="793"/>
                  </a:cubicBezTo>
                  <a:cubicBezTo>
                    <a:pt x="4963" y="793"/>
                    <a:pt x="4895" y="802"/>
                    <a:pt x="4823" y="822"/>
                  </a:cubicBezTo>
                  <a:cubicBezTo>
                    <a:pt x="4787" y="834"/>
                    <a:pt x="4775" y="834"/>
                    <a:pt x="4763" y="834"/>
                  </a:cubicBezTo>
                  <a:cubicBezTo>
                    <a:pt x="4775" y="881"/>
                    <a:pt x="4787" y="905"/>
                    <a:pt x="4763" y="941"/>
                  </a:cubicBezTo>
                  <a:cubicBezTo>
                    <a:pt x="4755" y="949"/>
                    <a:pt x="4743" y="953"/>
                    <a:pt x="4727" y="953"/>
                  </a:cubicBezTo>
                  <a:cubicBezTo>
                    <a:pt x="4672" y="953"/>
                    <a:pt x="4574" y="907"/>
                    <a:pt x="4454" y="834"/>
                  </a:cubicBezTo>
                  <a:cubicBezTo>
                    <a:pt x="4298" y="756"/>
                    <a:pt x="4132" y="605"/>
                    <a:pt x="4004" y="605"/>
                  </a:cubicBezTo>
                  <a:cubicBezTo>
                    <a:pt x="3995" y="605"/>
                    <a:pt x="3986" y="606"/>
                    <a:pt x="3977" y="607"/>
                  </a:cubicBezTo>
                  <a:cubicBezTo>
                    <a:pt x="3930" y="607"/>
                    <a:pt x="3894" y="631"/>
                    <a:pt x="3870" y="631"/>
                  </a:cubicBezTo>
                  <a:cubicBezTo>
                    <a:pt x="3870" y="705"/>
                    <a:pt x="3843" y="778"/>
                    <a:pt x="3811" y="778"/>
                  </a:cubicBezTo>
                  <a:cubicBezTo>
                    <a:pt x="3807" y="778"/>
                    <a:pt x="3803" y="777"/>
                    <a:pt x="3799" y="774"/>
                  </a:cubicBezTo>
                  <a:cubicBezTo>
                    <a:pt x="3763" y="774"/>
                    <a:pt x="3739" y="738"/>
                    <a:pt x="3692" y="691"/>
                  </a:cubicBezTo>
                  <a:lnTo>
                    <a:pt x="3656" y="691"/>
                  </a:lnTo>
                  <a:cubicBezTo>
                    <a:pt x="3641" y="694"/>
                    <a:pt x="3628" y="695"/>
                    <a:pt x="3617" y="695"/>
                  </a:cubicBezTo>
                  <a:cubicBezTo>
                    <a:pt x="3583" y="695"/>
                    <a:pt x="3561" y="682"/>
                    <a:pt x="3525" y="655"/>
                  </a:cubicBezTo>
                  <a:cubicBezTo>
                    <a:pt x="3477" y="631"/>
                    <a:pt x="3454" y="596"/>
                    <a:pt x="3477" y="536"/>
                  </a:cubicBezTo>
                  <a:lnTo>
                    <a:pt x="3477" y="524"/>
                  </a:lnTo>
                  <a:cubicBezTo>
                    <a:pt x="3382" y="465"/>
                    <a:pt x="3227" y="429"/>
                    <a:pt x="3061" y="405"/>
                  </a:cubicBezTo>
                  <a:cubicBezTo>
                    <a:pt x="2977" y="393"/>
                    <a:pt x="2906" y="393"/>
                    <a:pt x="2811" y="369"/>
                  </a:cubicBezTo>
                  <a:cubicBezTo>
                    <a:pt x="2763" y="369"/>
                    <a:pt x="2751" y="357"/>
                    <a:pt x="2739" y="357"/>
                  </a:cubicBezTo>
                  <a:cubicBezTo>
                    <a:pt x="2704" y="345"/>
                    <a:pt x="2668" y="345"/>
                    <a:pt x="2632" y="310"/>
                  </a:cubicBezTo>
                  <a:cubicBezTo>
                    <a:pt x="2608" y="298"/>
                    <a:pt x="2549" y="274"/>
                    <a:pt x="2608" y="179"/>
                  </a:cubicBezTo>
                  <a:cubicBezTo>
                    <a:pt x="2620" y="167"/>
                    <a:pt x="2632" y="155"/>
                    <a:pt x="2644" y="155"/>
                  </a:cubicBezTo>
                  <a:cubicBezTo>
                    <a:pt x="2584" y="119"/>
                    <a:pt x="2513" y="72"/>
                    <a:pt x="2453" y="48"/>
                  </a:cubicBezTo>
                  <a:cubicBezTo>
                    <a:pt x="2382" y="16"/>
                    <a:pt x="2332" y="0"/>
                    <a:pt x="2278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383100" y="389585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32" y="0"/>
                  </a:moveTo>
                  <a:cubicBezTo>
                    <a:pt x="111" y="41"/>
                    <a:pt x="74" y="72"/>
                    <a:pt x="27" y="117"/>
                  </a:cubicBezTo>
                  <a:lnTo>
                    <a:pt x="27" y="117"/>
                  </a:lnTo>
                  <a:cubicBezTo>
                    <a:pt x="72" y="76"/>
                    <a:pt x="124" y="43"/>
                    <a:pt x="167" y="0"/>
                  </a:cubicBezTo>
                  <a:close/>
                  <a:moveTo>
                    <a:pt x="27" y="117"/>
                  </a:moveTo>
                  <a:lnTo>
                    <a:pt x="27" y="117"/>
                  </a:lnTo>
                  <a:cubicBezTo>
                    <a:pt x="22" y="122"/>
                    <a:pt x="17" y="127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lnTo>
                    <a:pt x="12" y="131"/>
                  </a:lnTo>
                  <a:cubicBezTo>
                    <a:pt x="17" y="127"/>
                    <a:pt x="22" y="122"/>
                    <a:pt x="27" y="117"/>
                  </a:cubicBezTo>
                  <a:close/>
                  <a:moveTo>
                    <a:pt x="12" y="131"/>
                  </a:moveTo>
                  <a:cubicBezTo>
                    <a:pt x="9" y="135"/>
                    <a:pt x="5" y="139"/>
                    <a:pt x="1" y="143"/>
                  </a:cubicBezTo>
                  <a:cubicBezTo>
                    <a:pt x="12" y="143"/>
                    <a:pt x="12" y="143"/>
                    <a:pt x="12" y="13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986925" y="3542225"/>
              <a:ext cx="570625" cy="380200"/>
            </a:xfrm>
            <a:custGeom>
              <a:avLst/>
              <a:gdLst/>
              <a:ahLst/>
              <a:cxnLst/>
              <a:rect l="l" t="t" r="r" b="b"/>
              <a:pathLst>
                <a:path w="22825" h="15208" extrusionOk="0">
                  <a:moveTo>
                    <a:pt x="16538" y="4347"/>
                  </a:moveTo>
                  <a:cubicBezTo>
                    <a:pt x="16562" y="4394"/>
                    <a:pt x="16598" y="4454"/>
                    <a:pt x="16681" y="4513"/>
                  </a:cubicBezTo>
                  <a:cubicBezTo>
                    <a:pt x="16741" y="4561"/>
                    <a:pt x="16812" y="4585"/>
                    <a:pt x="16871" y="4608"/>
                  </a:cubicBezTo>
                  <a:cubicBezTo>
                    <a:pt x="16788" y="4668"/>
                    <a:pt x="16657" y="4787"/>
                    <a:pt x="16514" y="4930"/>
                  </a:cubicBezTo>
                  <a:cubicBezTo>
                    <a:pt x="16538" y="4728"/>
                    <a:pt x="16538" y="4525"/>
                    <a:pt x="16538" y="4347"/>
                  </a:cubicBezTo>
                  <a:close/>
                  <a:moveTo>
                    <a:pt x="12883" y="4025"/>
                  </a:moveTo>
                  <a:cubicBezTo>
                    <a:pt x="12907" y="4037"/>
                    <a:pt x="12907" y="4073"/>
                    <a:pt x="12919" y="4085"/>
                  </a:cubicBezTo>
                  <a:cubicBezTo>
                    <a:pt x="12937" y="4122"/>
                    <a:pt x="13015" y="4167"/>
                    <a:pt x="13152" y="4167"/>
                  </a:cubicBezTo>
                  <a:cubicBezTo>
                    <a:pt x="13189" y="4167"/>
                    <a:pt x="13230" y="4164"/>
                    <a:pt x="13276" y="4156"/>
                  </a:cubicBezTo>
                  <a:cubicBezTo>
                    <a:pt x="13323" y="4144"/>
                    <a:pt x="13359" y="4144"/>
                    <a:pt x="13407" y="4132"/>
                  </a:cubicBezTo>
                  <a:cubicBezTo>
                    <a:pt x="13454" y="4180"/>
                    <a:pt x="13526" y="4227"/>
                    <a:pt x="13645" y="4275"/>
                  </a:cubicBezTo>
                  <a:cubicBezTo>
                    <a:pt x="13707" y="4294"/>
                    <a:pt x="13767" y="4302"/>
                    <a:pt x="13826" y="4302"/>
                  </a:cubicBezTo>
                  <a:cubicBezTo>
                    <a:pt x="13948" y="4302"/>
                    <a:pt x="14060" y="4268"/>
                    <a:pt x="14157" y="4227"/>
                  </a:cubicBezTo>
                  <a:lnTo>
                    <a:pt x="14157" y="4311"/>
                  </a:lnTo>
                  <a:cubicBezTo>
                    <a:pt x="14157" y="4549"/>
                    <a:pt x="14121" y="4870"/>
                    <a:pt x="14121" y="5216"/>
                  </a:cubicBezTo>
                  <a:cubicBezTo>
                    <a:pt x="14121" y="5394"/>
                    <a:pt x="14133" y="5513"/>
                    <a:pt x="14169" y="5621"/>
                  </a:cubicBezTo>
                  <a:cubicBezTo>
                    <a:pt x="14062" y="5561"/>
                    <a:pt x="13943" y="5478"/>
                    <a:pt x="13800" y="5394"/>
                  </a:cubicBezTo>
                  <a:cubicBezTo>
                    <a:pt x="13573" y="5263"/>
                    <a:pt x="13347" y="5109"/>
                    <a:pt x="13169" y="4966"/>
                  </a:cubicBezTo>
                  <a:cubicBezTo>
                    <a:pt x="12990" y="4811"/>
                    <a:pt x="12859" y="4644"/>
                    <a:pt x="12764" y="4489"/>
                  </a:cubicBezTo>
                  <a:cubicBezTo>
                    <a:pt x="12728" y="4382"/>
                    <a:pt x="12680" y="4287"/>
                    <a:pt x="12633" y="4204"/>
                  </a:cubicBezTo>
                  <a:cubicBezTo>
                    <a:pt x="12692" y="4192"/>
                    <a:pt x="12752" y="4156"/>
                    <a:pt x="12800" y="4108"/>
                  </a:cubicBezTo>
                  <a:lnTo>
                    <a:pt x="12883" y="4025"/>
                  </a:lnTo>
                  <a:close/>
                  <a:moveTo>
                    <a:pt x="11502" y="5382"/>
                  </a:moveTo>
                  <a:cubicBezTo>
                    <a:pt x="11692" y="5478"/>
                    <a:pt x="11978" y="5632"/>
                    <a:pt x="12276" y="5775"/>
                  </a:cubicBezTo>
                  <a:cubicBezTo>
                    <a:pt x="12192" y="5859"/>
                    <a:pt x="12145" y="5894"/>
                    <a:pt x="12133" y="5942"/>
                  </a:cubicBezTo>
                  <a:cubicBezTo>
                    <a:pt x="12032" y="5871"/>
                    <a:pt x="11888" y="5818"/>
                    <a:pt x="11737" y="5818"/>
                  </a:cubicBezTo>
                  <a:cubicBezTo>
                    <a:pt x="11710" y="5818"/>
                    <a:pt x="11684" y="5819"/>
                    <a:pt x="11657" y="5823"/>
                  </a:cubicBezTo>
                  <a:cubicBezTo>
                    <a:pt x="11573" y="5835"/>
                    <a:pt x="11514" y="5859"/>
                    <a:pt x="11478" y="5882"/>
                  </a:cubicBezTo>
                  <a:cubicBezTo>
                    <a:pt x="11430" y="5811"/>
                    <a:pt x="11371" y="5751"/>
                    <a:pt x="11287" y="5692"/>
                  </a:cubicBezTo>
                  <a:lnTo>
                    <a:pt x="11335" y="5644"/>
                  </a:lnTo>
                  <a:cubicBezTo>
                    <a:pt x="11407" y="5573"/>
                    <a:pt x="11478" y="5466"/>
                    <a:pt x="11502" y="5382"/>
                  </a:cubicBezTo>
                  <a:close/>
                  <a:moveTo>
                    <a:pt x="14831" y="1303"/>
                  </a:moveTo>
                  <a:cubicBezTo>
                    <a:pt x="14947" y="1303"/>
                    <a:pt x="15054" y="1318"/>
                    <a:pt x="15145" y="1346"/>
                  </a:cubicBezTo>
                  <a:cubicBezTo>
                    <a:pt x="15181" y="1358"/>
                    <a:pt x="15228" y="1358"/>
                    <a:pt x="15252" y="1370"/>
                  </a:cubicBezTo>
                  <a:cubicBezTo>
                    <a:pt x="15228" y="1430"/>
                    <a:pt x="15252" y="1465"/>
                    <a:pt x="15288" y="1489"/>
                  </a:cubicBezTo>
                  <a:cubicBezTo>
                    <a:pt x="15312" y="1525"/>
                    <a:pt x="15347" y="1549"/>
                    <a:pt x="15407" y="1549"/>
                  </a:cubicBezTo>
                  <a:cubicBezTo>
                    <a:pt x="15467" y="1549"/>
                    <a:pt x="15538" y="1525"/>
                    <a:pt x="15705" y="1513"/>
                  </a:cubicBezTo>
                  <a:cubicBezTo>
                    <a:pt x="15729" y="1509"/>
                    <a:pt x="15753" y="1507"/>
                    <a:pt x="15776" y="1507"/>
                  </a:cubicBezTo>
                  <a:cubicBezTo>
                    <a:pt x="15907" y="1507"/>
                    <a:pt x="16033" y="1558"/>
                    <a:pt x="16133" y="1608"/>
                  </a:cubicBezTo>
                  <a:cubicBezTo>
                    <a:pt x="16244" y="1685"/>
                    <a:pt x="16313" y="1752"/>
                    <a:pt x="16360" y="1752"/>
                  </a:cubicBezTo>
                  <a:cubicBezTo>
                    <a:pt x="16364" y="1752"/>
                    <a:pt x="16368" y="1752"/>
                    <a:pt x="16371" y="1751"/>
                  </a:cubicBezTo>
                  <a:cubicBezTo>
                    <a:pt x="16419" y="1727"/>
                    <a:pt x="16431" y="1656"/>
                    <a:pt x="16383" y="1549"/>
                  </a:cubicBezTo>
                  <a:lnTo>
                    <a:pt x="16383" y="1549"/>
                  </a:lnTo>
                  <a:cubicBezTo>
                    <a:pt x="16443" y="1572"/>
                    <a:pt x="16514" y="1572"/>
                    <a:pt x="16633" y="1632"/>
                  </a:cubicBezTo>
                  <a:cubicBezTo>
                    <a:pt x="16729" y="1668"/>
                    <a:pt x="16812" y="1727"/>
                    <a:pt x="16895" y="1787"/>
                  </a:cubicBezTo>
                  <a:cubicBezTo>
                    <a:pt x="16967" y="1846"/>
                    <a:pt x="16991" y="1882"/>
                    <a:pt x="17014" y="1953"/>
                  </a:cubicBezTo>
                  <a:cubicBezTo>
                    <a:pt x="16907" y="1965"/>
                    <a:pt x="16848" y="2013"/>
                    <a:pt x="16812" y="2049"/>
                  </a:cubicBezTo>
                  <a:cubicBezTo>
                    <a:pt x="16788" y="2084"/>
                    <a:pt x="16812" y="2132"/>
                    <a:pt x="16836" y="2168"/>
                  </a:cubicBezTo>
                  <a:cubicBezTo>
                    <a:pt x="16860" y="2192"/>
                    <a:pt x="16895" y="2227"/>
                    <a:pt x="16931" y="2239"/>
                  </a:cubicBezTo>
                  <a:cubicBezTo>
                    <a:pt x="16955" y="2245"/>
                    <a:pt x="16979" y="2245"/>
                    <a:pt x="17010" y="2245"/>
                  </a:cubicBezTo>
                  <a:cubicBezTo>
                    <a:pt x="17041" y="2245"/>
                    <a:pt x="17080" y="2245"/>
                    <a:pt x="17133" y="2251"/>
                  </a:cubicBezTo>
                  <a:cubicBezTo>
                    <a:pt x="17229" y="2263"/>
                    <a:pt x="17312" y="2311"/>
                    <a:pt x="17407" y="2406"/>
                  </a:cubicBezTo>
                  <a:cubicBezTo>
                    <a:pt x="17479" y="2459"/>
                    <a:pt x="17557" y="2506"/>
                    <a:pt x="17601" y="2506"/>
                  </a:cubicBezTo>
                  <a:cubicBezTo>
                    <a:pt x="17616" y="2506"/>
                    <a:pt x="17628" y="2501"/>
                    <a:pt x="17633" y="2489"/>
                  </a:cubicBezTo>
                  <a:cubicBezTo>
                    <a:pt x="17669" y="2465"/>
                    <a:pt x="17669" y="2418"/>
                    <a:pt x="17669" y="2358"/>
                  </a:cubicBezTo>
                  <a:cubicBezTo>
                    <a:pt x="17705" y="2346"/>
                    <a:pt x="17764" y="2311"/>
                    <a:pt x="17848" y="2299"/>
                  </a:cubicBezTo>
                  <a:cubicBezTo>
                    <a:pt x="17904" y="2284"/>
                    <a:pt x="17958" y="2277"/>
                    <a:pt x="18008" y="2277"/>
                  </a:cubicBezTo>
                  <a:cubicBezTo>
                    <a:pt x="18119" y="2277"/>
                    <a:pt x="18215" y="2309"/>
                    <a:pt x="18288" y="2358"/>
                  </a:cubicBezTo>
                  <a:cubicBezTo>
                    <a:pt x="18384" y="2418"/>
                    <a:pt x="18407" y="2489"/>
                    <a:pt x="18455" y="2525"/>
                  </a:cubicBezTo>
                  <a:cubicBezTo>
                    <a:pt x="18455" y="2537"/>
                    <a:pt x="18455" y="2537"/>
                    <a:pt x="18467" y="2549"/>
                  </a:cubicBezTo>
                  <a:cubicBezTo>
                    <a:pt x="18479" y="2596"/>
                    <a:pt x="18503" y="2620"/>
                    <a:pt x="18586" y="2644"/>
                  </a:cubicBezTo>
                  <a:cubicBezTo>
                    <a:pt x="18593" y="2645"/>
                    <a:pt x="18600" y="2646"/>
                    <a:pt x="18609" y="2646"/>
                  </a:cubicBezTo>
                  <a:cubicBezTo>
                    <a:pt x="18663" y="2646"/>
                    <a:pt x="18753" y="2625"/>
                    <a:pt x="18871" y="2625"/>
                  </a:cubicBezTo>
                  <a:cubicBezTo>
                    <a:pt x="18928" y="2625"/>
                    <a:pt x="18992" y="2630"/>
                    <a:pt x="19062" y="2644"/>
                  </a:cubicBezTo>
                  <a:cubicBezTo>
                    <a:pt x="19181" y="2656"/>
                    <a:pt x="19253" y="2715"/>
                    <a:pt x="19300" y="2787"/>
                  </a:cubicBezTo>
                  <a:cubicBezTo>
                    <a:pt x="19348" y="2858"/>
                    <a:pt x="19360" y="2965"/>
                    <a:pt x="19360" y="3061"/>
                  </a:cubicBezTo>
                  <a:cubicBezTo>
                    <a:pt x="19348" y="3251"/>
                    <a:pt x="19288" y="3394"/>
                    <a:pt x="19324" y="3418"/>
                  </a:cubicBezTo>
                  <a:lnTo>
                    <a:pt x="19372" y="3418"/>
                  </a:lnTo>
                  <a:cubicBezTo>
                    <a:pt x="19372" y="3442"/>
                    <a:pt x="19384" y="3454"/>
                    <a:pt x="19408" y="3489"/>
                  </a:cubicBezTo>
                  <a:cubicBezTo>
                    <a:pt x="19419" y="3513"/>
                    <a:pt x="19467" y="3537"/>
                    <a:pt x="19550" y="3668"/>
                  </a:cubicBezTo>
                  <a:cubicBezTo>
                    <a:pt x="19622" y="3787"/>
                    <a:pt x="19669" y="3977"/>
                    <a:pt x="19669" y="4085"/>
                  </a:cubicBezTo>
                  <a:cubicBezTo>
                    <a:pt x="19669" y="4192"/>
                    <a:pt x="19598" y="4251"/>
                    <a:pt x="19610" y="4287"/>
                  </a:cubicBezTo>
                  <a:lnTo>
                    <a:pt x="19622" y="4311"/>
                  </a:lnTo>
                  <a:lnTo>
                    <a:pt x="19622" y="4323"/>
                  </a:lnTo>
                  <a:cubicBezTo>
                    <a:pt x="19622" y="4370"/>
                    <a:pt x="19622" y="4394"/>
                    <a:pt x="19669" y="4442"/>
                  </a:cubicBezTo>
                  <a:cubicBezTo>
                    <a:pt x="19705" y="4489"/>
                    <a:pt x="19777" y="4513"/>
                    <a:pt x="19848" y="4704"/>
                  </a:cubicBezTo>
                  <a:cubicBezTo>
                    <a:pt x="19943" y="4870"/>
                    <a:pt x="19896" y="5001"/>
                    <a:pt x="19824" y="5120"/>
                  </a:cubicBezTo>
                  <a:cubicBezTo>
                    <a:pt x="19763" y="5103"/>
                    <a:pt x="19715" y="5092"/>
                    <a:pt x="19684" y="5092"/>
                  </a:cubicBezTo>
                  <a:cubicBezTo>
                    <a:pt x="19673" y="5092"/>
                    <a:pt x="19664" y="5093"/>
                    <a:pt x="19658" y="5097"/>
                  </a:cubicBezTo>
                  <a:cubicBezTo>
                    <a:pt x="19586" y="5109"/>
                    <a:pt x="19598" y="5156"/>
                    <a:pt x="19598" y="5204"/>
                  </a:cubicBezTo>
                  <a:cubicBezTo>
                    <a:pt x="19598" y="5240"/>
                    <a:pt x="19610" y="5275"/>
                    <a:pt x="19610" y="5299"/>
                  </a:cubicBezTo>
                  <a:cubicBezTo>
                    <a:pt x="19610" y="5323"/>
                    <a:pt x="19610" y="5335"/>
                    <a:pt x="19622" y="5347"/>
                  </a:cubicBezTo>
                  <a:cubicBezTo>
                    <a:pt x="19562" y="5406"/>
                    <a:pt x="19538" y="5442"/>
                    <a:pt x="19550" y="5466"/>
                  </a:cubicBezTo>
                  <a:cubicBezTo>
                    <a:pt x="19557" y="5485"/>
                    <a:pt x="19578" y="5494"/>
                    <a:pt x="19609" y="5494"/>
                  </a:cubicBezTo>
                  <a:cubicBezTo>
                    <a:pt x="19635" y="5494"/>
                    <a:pt x="19668" y="5488"/>
                    <a:pt x="19705" y="5478"/>
                  </a:cubicBezTo>
                  <a:cubicBezTo>
                    <a:pt x="19729" y="5537"/>
                    <a:pt x="19741" y="5597"/>
                    <a:pt x="19765" y="5656"/>
                  </a:cubicBezTo>
                  <a:cubicBezTo>
                    <a:pt x="19777" y="5704"/>
                    <a:pt x="19777" y="5751"/>
                    <a:pt x="19789" y="5775"/>
                  </a:cubicBezTo>
                  <a:cubicBezTo>
                    <a:pt x="19765" y="5823"/>
                    <a:pt x="19741" y="5882"/>
                    <a:pt x="19622" y="6002"/>
                  </a:cubicBezTo>
                  <a:cubicBezTo>
                    <a:pt x="19550" y="6073"/>
                    <a:pt x="19419" y="6168"/>
                    <a:pt x="19324" y="6216"/>
                  </a:cubicBezTo>
                  <a:cubicBezTo>
                    <a:pt x="19408" y="6132"/>
                    <a:pt x="19431" y="6061"/>
                    <a:pt x="19408" y="6049"/>
                  </a:cubicBezTo>
                  <a:cubicBezTo>
                    <a:pt x="19389" y="6034"/>
                    <a:pt x="19367" y="6029"/>
                    <a:pt x="19342" y="6029"/>
                  </a:cubicBezTo>
                  <a:cubicBezTo>
                    <a:pt x="19285" y="6029"/>
                    <a:pt x="19212" y="6057"/>
                    <a:pt x="19122" y="6073"/>
                  </a:cubicBezTo>
                  <a:cubicBezTo>
                    <a:pt x="19058" y="6092"/>
                    <a:pt x="18967" y="6104"/>
                    <a:pt x="18878" y="6104"/>
                  </a:cubicBezTo>
                  <a:cubicBezTo>
                    <a:pt x="18801" y="6104"/>
                    <a:pt x="18725" y="6095"/>
                    <a:pt x="18669" y="6073"/>
                  </a:cubicBezTo>
                  <a:cubicBezTo>
                    <a:pt x="18574" y="6037"/>
                    <a:pt x="18586" y="5990"/>
                    <a:pt x="18550" y="5978"/>
                  </a:cubicBezTo>
                  <a:cubicBezTo>
                    <a:pt x="18538" y="5954"/>
                    <a:pt x="18526" y="5954"/>
                    <a:pt x="18526" y="5942"/>
                  </a:cubicBezTo>
                  <a:lnTo>
                    <a:pt x="18538" y="5942"/>
                  </a:lnTo>
                  <a:cubicBezTo>
                    <a:pt x="18657" y="5859"/>
                    <a:pt x="18693" y="5763"/>
                    <a:pt x="18657" y="5740"/>
                  </a:cubicBezTo>
                  <a:cubicBezTo>
                    <a:pt x="18638" y="5717"/>
                    <a:pt x="18608" y="5709"/>
                    <a:pt x="18571" y="5709"/>
                  </a:cubicBezTo>
                  <a:cubicBezTo>
                    <a:pt x="18449" y="5709"/>
                    <a:pt x="18242" y="5799"/>
                    <a:pt x="18014" y="5799"/>
                  </a:cubicBezTo>
                  <a:cubicBezTo>
                    <a:pt x="17884" y="5799"/>
                    <a:pt x="17776" y="5799"/>
                    <a:pt x="17776" y="5811"/>
                  </a:cubicBezTo>
                  <a:lnTo>
                    <a:pt x="17764" y="5823"/>
                  </a:lnTo>
                  <a:cubicBezTo>
                    <a:pt x="17738" y="5817"/>
                    <a:pt x="17708" y="5815"/>
                    <a:pt x="17676" y="5815"/>
                  </a:cubicBezTo>
                  <a:cubicBezTo>
                    <a:pt x="17578" y="5815"/>
                    <a:pt x="17458" y="5835"/>
                    <a:pt x="17324" y="5835"/>
                  </a:cubicBezTo>
                  <a:lnTo>
                    <a:pt x="17181" y="5835"/>
                  </a:lnTo>
                  <a:cubicBezTo>
                    <a:pt x="17169" y="5859"/>
                    <a:pt x="17181" y="5835"/>
                    <a:pt x="17169" y="5871"/>
                  </a:cubicBezTo>
                  <a:lnTo>
                    <a:pt x="17145" y="5918"/>
                  </a:lnTo>
                  <a:cubicBezTo>
                    <a:pt x="17135" y="5918"/>
                    <a:pt x="17129" y="5920"/>
                    <a:pt x="17126" y="5923"/>
                  </a:cubicBezTo>
                  <a:lnTo>
                    <a:pt x="17126" y="5923"/>
                  </a:lnTo>
                  <a:cubicBezTo>
                    <a:pt x="17232" y="5747"/>
                    <a:pt x="17349" y="5571"/>
                    <a:pt x="17479" y="5454"/>
                  </a:cubicBezTo>
                  <a:lnTo>
                    <a:pt x="17598" y="5335"/>
                  </a:lnTo>
                  <a:cubicBezTo>
                    <a:pt x="17622" y="5335"/>
                    <a:pt x="17622" y="5347"/>
                    <a:pt x="17633" y="5347"/>
                  </a:cubicBezTo>
                  <a:cubicBezTo>
                    <a:pt x="17747" y="5412"/>
                    <a:pt x="17866" y="5436"/>
                    <a:pt x="17971" y="5436"/>
                  </a:cubicBezTo>
                  <a:cubicBezTo>
                    <a:pt x="18077" y="5436"/>
                    <a:pt x="18169" y="5412"/>
                    <a:pt x="18229" y="5382"/>
                  </a:cubicBezTo>
                  <a:cubicBezTo>
                    <a:pt x="18360" y="5323"/>
                    <a:pt x="18431" y="5263"/>
                    <a:pt x="18431" y="5216"/>
                  </a:cubicBezTo>
                  <a:cubicBezTo>
                    <a:pt x="18407" y="5097"/>
                    <a:pt x="18038" y="5180"/>
                    <a:pt x="17836" y="5085"/>
                  </a:cubicBezTo>
                  <a:cubicBezTo>
                    <a:pt x="17836" y="5061"/>
                    <a:pt x="17860" y="5061"/>
                    <a:pt x="17836" y="5049"/>
                  </a:cubicBezTo>
                  <a:cubicBezTo>
                    <a:pt x="17824" y="5037"/>
                    <a:pt x="17812" y="5037"/>
                    <a:pt x="17764" y="5037"/>
                  </a:cubicBezTo>
                  <a:cubicBezTo>
                    <a:pt x="17705" y="4989"/>
                    <a:pt x="17693" y="4978"/>
                    <a:pt x="17657" y="4942"/>
                  </a:cubicBezTo>
                  <a:cubicBezTo>
                    <a:pt x="17645" y="4942"/>
                    <a:pt x="17633" y="4930"/>
                    <a:pt x="17622" y="4930"/>
                  </a:cubicBezTo>
                  <a:cubicBezTo>
                    <a:pt x="17610" y="4882"/>
                    <a:pt x="17526" y="4859"/>
                    <a:pt x="17443" y="4823"/>
                  </a:cubicBezTo>
                  <a:cubicBezTo>
                    <a:pt x="17336" y="4799"/>
                    <a:pt x="17288" y="4751"/>
                    <a:pt x="17241" y="4680"/>
                  </a:cubicBezTo>
                  <a:cubicBezTo>
                    <a:pt x="17217" y="4608"/>
                    <a:pt x="17217" y="4561"/>
                    <a:pt x="17181" y="4525"/>
                  </a:cubicBezTo>
                  <a:cubicBezTo>
                    <a:pt x="17217" y="4513"/>
                    <a:pt x="17241" y="4513"/>
                    <a:pt x="17276" y="4501"/>
                  </a:cubicBezTo>
                  <a:cubicBezTo>
                    <a:pt x="17407" y="4430"/>
                    <a:pt x="17455" y="4335"/>
                    <a:pt x="17407" y="4311"/>
                  </a:cubicBezTo>
                  <a:cubicBezTo>
                    <a:pt x="17376" y="4279"/>
                    <a:pt x="17328" y="4274"/>
                    <a:pt x="17278" y="4274"/>
                  </a:cubicBezTo>
                  <a:cubicBezTo>
                    <a:pt x="17254" y="4274"/>
                    <a:pt x="17229" y="4275"/>
                    <a:pt x="17205" y="4275"/>
                  </a:cubicBezTo>
                  <a:cubicBezTo>
                    <a:pt x="17110" y="4275"/>
                    <a:pt x="17002" y="4263"/>
                    <a:pt x="16931" y="4204"/>
                  </a:cubicBezTo>
                  <a:cubicBezTo>
                    <a:pt x="16871" y="4156"/>
                    <a:pt x="16848" y="4132"/>
                    <a:pt x="16812" y="4097"/>
                  </a:cubicBezTo>
                  <a:cubicBezTo>
                    <a:pt x="16907" y="4037"/>
                    <a:pt x="16931" y="3977"/>
                    <a:pt x="16907" y="3942"/>
                  </a:cubicBezTo>
                  <a:cubicBezTo>
                    <a:pt x="16812" y="3858"/>
                    <a:pt x="16621" y="3918"/>
                    <a:pt x="16490" y="3811"/>
                  </a:cubicBezTo>
                  <a:cubicBezTo>
                    <a:pt x="16395" y="3739"/>
                    <a:pt x="16336" y="3727"/>
                    <a:pt x="16288" y="3727"/>
                  </a:cubicBezTo>
                  <a:cubicBezTo>
                    <a:pt x="16324" y="3632"/>
                    <a:pt x="16324" y="3573"/>
                    <a:pt x="16288" y="3573"/>
                  </a:cubicBezTo>
                  <a:cubicBezTo>
                    <a:pt x="16279" y="3570"/>
                    <a:pt x="16269" y="3569"/>
                    <a:pt x="16260" y="3569"/>
                  </a:cubicBezTo>
                  <a:cubicBezTo>
                    <a:pt x="16141" y="3569"/>
                    <a:pt x="15969" y="3751"/>
                    <a:pt x="15717" y="3751"/>
                  </a:cubicBezTo>
                  <a:lnTo>
                    <a:pt x="15633" y="3751"/>
                  </a:lnTo>
                  <a:cubicBezTo>
                    <a:pt x="15681" y="3668"/>
                    <a:pt x="15681" y="3585"/>
                    <a:pt x="15657" y="3573"/>
                  </a:cubicBezTo>
                  <a:cubicBezTo>
                    <a:pt x="15653" y="3572"/>
                    <a:pt x="15648" y="3571"/>
                    <a:pt x="15643" y="3571"/>
                  </a:cubicBezTo>
                  <a:cubicBezTo>
                    <a:pt x="15583" y="3571"/>
                    <a:pt x="15492" y="3640"/>
                    <a:pt x="15359" y="3739"/>
                  </a:cubicBezTo>
                  <a:cubicBezTo>
                    <a:pt x="15216" y="3838"/>
                    <a:pt x="15032" y="3968"/>
                    <a:pt x="14873" y="3968"/>
                  </a:cubicBezTo>
                  <a:cubicBezTo>
                    <a:pt x="14861" y="3968"/>
                    <a:pt x="14848" y="3967"/>
                    <a:pt x="14836" y="3966"/>
                  </a:cubicBezTo>
                  <a:cubicBezTo>
                    <a:pt x="14669" y="3930"/>
                    <a:pt x="14550" y="3870"/>
                    <a:pt x="14478" y="3858"/>
                  </a:cubicBezTo>
                  <a:lnTo>
                    <a:pt x="14478" y="3846"/>
                  </a:lnTo>
                  <a:cubicBezTo>
                    <a:pt x="14456" y="3824"/>
                    <a:pt x="14423" y="3816"/>
                    <a:pt x="14388" y="3816"/>
                  </a:cubicBezTo>
                  <a:cubicBezTo>
                    <a:pt x="14367" y="3816"/>
                    <a:pt x="14345" y="3818"/>
                    <a:pt x="14324" y="3823"/>
                  </a:cubicBezTo>
                  <a:cubicBezTo>
                    <a:pt x="14300" y="3799"/>
                    <a:pt x="14288" y="3787"/>
                    <a:pt x="14264" y="3787"/>
                  </a:cubicBezTo>
                  <a:cubicBezTo>
                    <a:pt x="14252" y="3787"/>
                    <a:pt x="14240" y="3811"/>
                    <a:pt x="14228" y="3846"/>
                  </a:cubicBezTo>
                  <a:cubicBezTo>
                    <a:pt x="14130" y="3863"/>
                    <a:pt x="14031" y="3891"/>
                    <a:pt x="13936" y="3891"/>
                  </a:cubicBezTo>
                  <a:cubicBezTo>
                    <a:pt x="13894" y="3891"/>
                    <a:pt x="13852" y="3885"/>
                    <a:pt x="13812" y="3870"/>
                  </a:cubicBezTo>
                  <a:cubicBezTo>
                    <a:pt x="13776" y="3858"/>
                    <a:pt x="13752" y="3858"/>
                    <a:pt x="13728" y="3846"/>
                  </a:cubicBezTo>
                  <a:cubicBezTo>
                    <a:pt x="13752" y="3823"/>
                    <a:pt x="13764" y="3811"/>
                    <a:pt x="13764" y="3799"/>
                  </a:cubicBezTo>
                  <a:cubicBezTo>
                    <a:pt x="13835" y="3692"/>
                    <a:pt x="13871" y="3620"/>
                    <a:pt x="13835" y="3585"/>
                  </a:cubicBezTo>
                  <a:cubicBezTo>
                    <a:pt x="13819" y="3572"/>
                    <a:pt x="13799" y="3566"/>
                    <a:pt x="13777" y="3566"/>
                  </a:cubicBezTo>
                  <a:cubicBezTo>
                    <a:pt x="13655" y="3566"/>
                    <a:pt x="13457" y="3731"/>
                    <a:pt x="13276" y="3751"/>
                  </a:cubicBezTo>
                  <a:cubicBezTo>
                    <a:pt x="13157" y="3775"/>
                    <a:pt x="13109" y="3775"/>
                    <a:pt x="13073" y="3787"/>
                  </a:cubicBezTo>
                  <a:cubicBezTo>
                    <a:pt x="13061" y="3787"/>
                    <a:pt x="13050" y="3799"/>
                    <a:pt x="13038" y="3811"/>
                  </a:cubicBezTo>
                  <a:cubicBezTo>
                    <a:pt x="13038" y="3811"/>
                    <a:pt x="13038" y="3799"/>
                    <a:pt x="13050" y="3799"/>
                  </a:cubicBezTo>
                  <a:cubicBezTo>
                    <a:pt x="13109" y="3680"/>
                    <a:pt x="13121" y="3596"/>
                    <a:pt x="13097" y="3561"/>
                  </a:cubicBezTo>
                  <a:cubicBezTo>
                    <a:pt x="13083" y="3549"/>
                    <a:pt x="13066" y="3544"/>
                    <a:pt x="13048" y="3544"/>
                  </a:cubicBezTo>
                  <a:cubicBezTo>
                    <a:pt x="12991" y="3544"/>
                    <a:pt x="12917" y="3596"/>
                    <a:pt x="12835" y="3668"/>
                  </a:cubicBezTo>
                  <a:cubicBezTo>
                    <a:pt x="12752" y="3739"/>
                    <a:pt x="12680" y="3799"/>
                    <a:pt x="12585" y="3811"/>
                  </a:cubicBezTo>
                  <a:cubicBezTo>
                    <a:pt x="12573" y="3799"/>
                    <a:pt x="12573" y="3799"/>
                    <a:pt x="12561" y="3799"/>
                  </a:cubicBezTo>
                  <a:lnTo>
                    <a:pt x="12538" y="3811"/>
                  </a:lnTo>
                  <a:lnTo>
                    <a:pt x="12526" y="3811"/>
                  </a:lnTo>
                  <a:cubicBezTo>
                    <a:pt x="12438" y="3811"/>
                    <a:pt x="12383" y="3805"/>
                    <a:pt x="12341" y="3805"/>
                  </a:cubicBezTo>
                  <a:cubicBezTo>
                    <a:pt x="12321" y="3805"/>
                    <a:pt x="12303" y="3807"/>
                    <a:pt x="12288" y="3811"/>
                  </a:cubicBezTo>
                  <a:lnTo>
                    <a:pt x="12276" y="3811"/>
                  </a:lnTo>
                  <a:cubicBezTo>
                    <a:pt x="12180" y="3835"/>
                    <a:pt x="12121" y="3906"/>
                    <a:pt x="12026" y="3954"/>
                  </a:cubicBezTo>
                  <a:cubicBezTo>
                    <a:pt x="11930" y="3989"/>
                    <a:pt x="11918" y="4037"/>
                    <a:pt x="11930" y="4108"/>
                  </a:cubicBezTo>
                  <a:cubicBezTo>
                    <a:pt x="11907" y="4156"/>
                    <a:pt x="11883" y="4204"/>
                    <a:pt x="11871" y="4263"/>
                  </a:cubicBezTo>
                  <a:cubicBezTo>
                    <a:pt x="11823" y="4442"/>
                    <a:pt x="11847" y="4644"/>
                    <a:pt x="11752" y="4751"/>
                  </a:cubicBezTo>
                  <a:cubicBezTo>
                    <a:pt x="11704" y="4811"/>
                    <a:pt x="11645" y="4847"/>
                    <a:pt x="11609" y="4870"/>
                  </a:cubicBezTo>
                  <a:cubicBezTo>
                    <a:pt x="11585" y="4751"/>
                    <a:pt x="11549" y="4692"/>
                    <a:pt x="11514" y="4692"/>
                  </a:cubicBezTo>
                  <a:cubicBezTo>
                    <a:pt x="11371" y="4692"/>
                    <a:pt x="11395" y="5120"/>
                    <a:pt x="11156" y="5335"/>
                  </a:cubicBezTo>
                  <a:cubicBezTo>
                    <a:pt x="11097" y="5394"/>
                    <a:pt x="11049" y="5418"/>
                    <a:pt x="11026" y="5466"/>
                  </a:cubicBezTo>
                  <a:cubicBezTo>
                    <a:pt x="10954" y="5466"/>
                    <a:pt x="10895" y="5466"/>
                    <a:pt x="10847" y="5490"/>
                  </a:cubicBezTo>
                  <a:cubicBezTo>
                    <a:pt x="10835" y="5430"/>
                    <a:pt x="10811" y="5370"/>
                    <a:pt x="10775" y="5299"/>
                  </a:cubicBezTo>
                  <a:cubicBezTo>
                    <a:pt x="10716" y="5180"/>
                    <a:pt x="10561" y="5061"/>
                    <a:pt x="10394" y="5025"/>
                  </a:cubicBezTo>
                  <a:cubicBezTo>
                    <a:pt x="10348" y="5011"/>
                    <a:pt x="10301" y="5005"/>
                    <a:pt x="10257" y="5005"/>
                  </a:cubicBezTo>
                  <a:cubicBezTo>
                    <a:pt x="10154" y="5005"/>
                    <a:pt x="10063" y="5036"/>
                    <a:pt x="10013" y="5061"/>
                  </a:cubicBezTo>
                  <a:cubicBezTo>
                    <a:pt x="9978" y="5073"/>
                    <a:pt x="9966" y="5097"/>
                    <a:pt x="9942" y="5109"/>
                  </a:cubicBezTo>
                  <a:cubicBezTo>
                    <a:pt x="9942" y="5097"/>
                    <a:pt x="9918" y="5097"/>
                    <a:pt x="9918" y="5073"/>
                  </a:cubicBezTo>
                  <a:cubicBezTo>
                    <a:pt x="9843" y="4960"/>
                    <a:pt x="9640" y="4876"/>
                    <a:pt x="9441" y="4876"/>
                  </a:cubicBezTo>
                  <a:cubicBezTo>
                    <a:pt x="9388" y="4876"/>
                    <a:pt x="9337" y="4882"/>
                    <a:pt x="9287" y="4894"/>
                  </a:cubicBezTo>
                  <a:lnTo>
                    <a:pt x="9275" y="4894"/>
                  </a:lnTo>
                  <a:cubicBezTo>
                    <a:pt x="9240" y="4823"/>
                    <a:pt x="9156" y="4716"/>
                    <a:pt x="9037" y="4656"/>
                  </a:cubicBezTo>
                  <a:cubicBezTo>
                    <a:pt x="9001" y="4644"/>
                    <a:pt x="8954" y="4632"/>
                    <a:pt x="8930" y="4632"/>
                  </a:cubicBezTo>
                  <a:cubicBezTo>
                    <a:pt x="8954" y="4597"/>
                    <a:pt x="8990" y="4573"/>
                    <a:pt x="9037" y="4501"/>
                  </a:cubicBezTo>
                  <a:cubicBezTo>
                    <a:pt x="9132" y="4335"/>
                    <a:pt x="9347" y="4216"/>
                    <a:pt x="9347" y="4144"/>
                  </a:cubicBezTo>
                  <a:lnTo>
                    <a:pt x="9347" y="4144"/>
                  </a:lnTo>
                  <a:cubicBezTo>
                    <a:pt x="9306" y="4175"/>
                    <a:pt x="9272" y="4184"/>
                    <a:pt x="9239" y="4184"/>
                  </a:cubicBezTo>
                  <a:cubicBezTo>
                    <a:pt x="9196" y="4184"/>
                    <a:pt x="9156" y="4168"/>
                    <a:pt x="9109" y="4168"/>
                  </a:cubicBezTo>
                  <a:cubicBezTo>
                    <a:pt x="9121" y="4144"/>
                    <a:pt x="9132" y="4097"/>
                    <a:pt x="9132" y="4049"/>
                  </a:cubicBezTo>
                  <a:cubicBezTo>
                    <a:pt x="9168" y="3966"/>
                    <a:pt x="9216" y="3894"/>
                    <a:pt x="9287" y="3835"/>
                  </a:cubicBezTo>
                  <a:cubicBezTo>
                    <a:pt x="9347" y="3775"/>
                    <a:pt x="9418" y="3727"/>
                    <a:pt x="9406" y="3680"/>
                  </a:cubicBezTo>
                  <a:cubicBezTo>
                    <a:pt x="9406" y="3668"/>
                    <a:pt x="9394" y="3668"/>
                    <a:pt x="9394" y="3656"/>
                  </a:cubicBezTo>
                  <a:lnTo>
                    <a:pt x="9478" y="3561"/>
                  </a:lnTo>
                  <a:lnTo>
                    <a:pt x="9525" y="3513"/>
                  </a:lnTo>
                  <a:cubicBezTo>
                    <a:pt x="9609" y="3489"/>
                    <a:pt x="9668" y="3489"/>
                    <a:pt x="9668" y="3454"/>
                  </a:cubicBezTo>
                  <a:cubicBezTo>
                    <a:pt x="9668" y="3442"/>
                    <a:pt x="9668" y="3442"/>
                    <a:pt x="9656" y="3430"/>
                  </a:cubicBezTo>
                  <a:lnTo>
                    <a:pt x="9752" y="3382"/>
                  </a:lnTo>
                  <a:cubicBezTo>
                    <a:pt x="9823" y="3335"/>
                    <a:pt x="9847" y="3323"/>
                    <a:pt x="9894" y="3311"/>
                  </a:cubicBezTo>
                  <a:cubicBezTo>
                    <a:pt x="9930" y="3299"/>
                    <a:pt x="9942" y="3251"/>
                    <a:pt x="9894" y="3204"/>
                  </a:cubicBezTo>
                  <a:cubicBezTo>
                    <a:pt x="9883" y="3192"/>
                    <a:pt x="9847" y="3180"/>
                    <a:pt x="9835" y="3180"/>
                  </a:cubicBezTo>
                  <a:cubicBezTo>
                    <a:pt x="9847" y="3144"/>
                    <a:pt x="9847" y="3120"/>
                    <a:pt x="9918" y="3037"/>
                  </a:cubicBezTo>
                  <a:cubicBezTo>
                    <a:pt x="10025" y="2918"/>
                    <a:pt x="10156" y="2834"/>
                    <a:pt x="10299" y="2775"/>
                  </a:cubicBezTo>
                  <a:cubicBezTo>
                    <a:pt x="10394" y="2727"/>
                    <a:pt x="10490" y="2703"/>
                    <a:pt x="10502" y="2656"/>
                  </a:cubicBezTo>
                  <a:cubicBezTo>
                    <a:pt x="10549" y="2620"/>
                    <a:pt x="10621" y="2561"/>
                    <a:pt x="10728" y="2489"/>
                  </a:cubicBezTo>
                  <a:cubicBezTo>
                    <a:pt x="10859" y="2406"/>
                    <a:pt x="10954" y="2370"/>
                    <a:pt x="11073" y="2370"/>
                  </a:cubicBezTo>
                  <a:cubicBezTo>
                    <a:pt x="11073" y="2442"/>
                    <a:pt x="11085" y="2501"/>
                    <a:pt x="11109" y="2525"/>
                  </a:cubicBezTo>
                  <a:cubicBezTo>
                    <a:pt x="11139" y="2548"/>
                    <a:pt x="11169" y="2556"/>
                    <a:pt x="11199" y="2556"/>
                  </a:cubicBezTo>
                  <a:cubicBezTo>
                    <a:pt x="11217" y="2556"/>
                    <a:pt x="11234" y="2553"/>
                    <a:pt x="11252" y="2549"/>
                  </a:cubicBezTo>
                  <a:cubicBezTo>
                    <a:pt x="11287" y="2537"/>
                    <a:pt x="11335" y="2525"/>
                    <a:pt x="11359" y="2489"/>
                  </a:cubicBezTo>
                  <a:cubicBezTo>
                    <a:pt x="11371" y="2477"/>
                    <a:pt x="11371" y="2442"/>
                    <a:pt x="11383" y="2418"/>
                  </a:cubicBezTo>
                  <a:cubicBezTo>
                    <a:pt x="11414" y="2418"/>
                    <a:pt x="11436" y="2423"/>
                    <a:pt x="11453" y="2423"/>
                  </a:cubicBezTo>
                  <a:cubicBezTo>
                    <a:pt x="11462" y="2423"/>
                    <a:pt x="11470" y="2422"/>
                    <a:pt x="11478" y="2418"/>
                  </a:cubicBezTo>
                  <a:cubicBezTo>
                    <a:pt x="11502" y="2382"/>
                    <a:pt x="11490" y="2346"/>
                    <a:pt x="11442" y="2299"/>
                  </a:cubicBezTo>
                  <a:cubicBezTo>
                    <a:pt x="11502" y="2192"/>
                    <a:pt x="11609" y="2132"/>
                    <a:pt x="11704" y="2084"/>
                  </a:cubicBezTo>
                  <a:cubicBezTo>
                    <a:pt x="11811" y="2061"/>
                    <a:pt x="11918" y="2061"/>
                    <a:pt x="11930" y="2013"/>
                  </a:cubicBezTo>
                  <a:lnTo>
                    <a:pt x="11930" y="1989"/>
                  </a:lnTo>
                  <a:cubicBezTo>
                    <a:pt x="11942" y="1965"/>
                    <a:pt x="11966" y="1953"/>
                    <a:pt x="11990" y="1941"/>
                  </a:cubicBezTo>
                  <a:cubicBezTo>
                    <a:pt x="12049" y="1894"/>
                    <a:pt x="12133" y="1822"/>
                    <a:pt x="12228" y="1763"/>
                  </a:cubicBezTo>
                  <a:cubicBezTo>
                    <a:pt x="12378" y="1655"/>
                    <a:pt x="12545" y="1605"/>
                    <a:pt x="12689" y="1605"/>
                  </a:cubicBezTo>
                  <a:cubicBezTo>
                    <a:pt x="12751" y="1605"/>
                    <a:pt x="12809" y="1614"/>
                    <a:pt x="12859" y="1632"/>
                  </a:cubicBezTo>
                  <a:cubicBezTo>
                    <a:pt x="12895" y="1644"/>
                    <a:pt x="12931" y="1656"/>
                    <a:pt x="12966" y="1668"/>
                  </a:cubicBezTo>
                  <a:cubicBezTo>
                    <a:pt x="12990" y="1703"/>
                    <a:pt x="13026" y="1727"/>
                    <a:pt x="13061" y="1727"/>
                  </a:cubicBezTo>
                  <a:cubicBezTo>
                    <a:pt x="13109" y="1763"/>
                    <a:pt x="13145" y="1775"/>
                    <a:pt x="13157" y="1775"/>
                  </a:cubicBezTo>
                  <a:cubicBezTo>
                    <a:pt x="13169" y="1775"/>
                    <a:pt x="13181" y="1751"/>
                    <a:pt x="13181" y="1703"/>
                  </a:cubicBezTo>
                  <a:cubicBezTo>
                    <a:pt x="13240" y="1691"/>
                    <a:pt x="13323" y="1656"/>
                    <a:pt x="13419" y="1608"/>
                  </a:cubicBezTo>
                  <a:cubicBezTo>
                    <a:pt x="13573" y="1572"/>
                    <a:pt x="13728" y="1513"/>
                    <a:pt x="13835" y="1513"/>
                  </a:cubicBezTo>
                  <a:cubicBezTo>
                    <a:pt x="13847" y="1525"/>
                    <a:pt x="13883" y="1525"/>
                    <a:pt x="13895" y="1525"/>
                  </a:cubicBezTo>
                  <a:lnTo>
                    <a:pt x="13966" y="1525"/>
                  </a:lnTo>
                  <a:cubicBezTo>
                    <a:pt x="14014" y="1537"/>
                    <a:pt x="14062" y="1549"/>
                    <a:pt x="14109" y="1549"/>
                  </a:cubicBezTo>
                  <a:cubicBezTo>
                    <a:pt x="14127" y="1556"/>
                    <a:pt x="14143" y="1558"/>
                    <a:pt x="14158" y="1558"/>
                  </a:cubicBezTo>
                  <a:cubicBezTo>
                    <a:pt x="14193" y="1558"/>
                    <a:pt x="14216" y="1542"/>
                    <a:pt x="14216" y="1525"/>
                  </a:cubicBezTo>
                  <a:cubicBezTo>
                    <a:pt x="14216" y="1489"/>
                    <a:pt x="14216" y="1477"/>
                    <a:pt x="14193" y="1453"/>
                  </a:cubicBezTo>
                  <a:cubicBezTo>
                    <a:pt x="14252" y="1418"/>
                    <a:pt x="14335" y="1406"/>
                    <a:pt x="14431" y="1358"/>
                  </a:cubicBezTo>
                  <a:cubicBezTo>
                    <a:pt x="14568" y="1321"/>
                    <a:pt x="14705" y="1303"/>
                    <a:pt x="14831" y="1303"/>
                  </a:cubicBezTo>
                  <a:close/>
                  <a:moveTo>
                    <a:pt x="16086" y="4001"/>
                  </a:moveTo>
                  <a:cubicBezTo>
                    <a:pt x="16098" y="4049"/>
                    <a:pt x="16145" y="4108"/>
                    <a:pt x="16240" y="4168"/>
                  </a:cubicBezTo>
                  <a:cubicBezTo>
                    <a:pt x="16252" y="4180"/>
                    <a:pt x="16264" y="4180"/>
                    <a:pt x="16276" y="4204"/>
                  </a:cubicBezTo>
                  <a:cubicBezTo>
                    <a:pt x="16217" y="4406"/>
                    <a:pt x="16169" y="4716"/>
                    <a:pt x="16145" y="5049"/>
                  </a:cubicBezTo>
                  <a:cubicBezTo>
                    <a:pt x="16145" y="5180"/>
                    <a:pt x="16133" y="5299"/>
                    <a:pt x="16145" y="5370"/>
                  </a:cubicBezTo>
                  <a:cubicBezTo>
                    <a:pt x="16133" y="5406"/>
                    <a:pt x="16098" y="5430"/>
                    <a:pt x="16086" y="5466"/>
                  </a:cubicBezTo>
                  <a:cubicBezTo>
                    <a:pt x="16038" y="5525"/>
                    <a:pt x="16014" y="5609"/>
                    <a:pt x="16026" y="5668"/>
                  </a:cubicBezTo>
                  <a:cubicBezTo>
                    <a:pt x="16040" y="5730"/>
                    <a:pt x="16065" y="5748"/>
                    <a:pt x="16093" y="5748"/>
                  </a:cubicBezTo>
                  <a:cubicBezTo>
                    <a:pt x="16114" y="5748"/>
                    <a:pt x="16137" y="5738"/>
                    <a:pt x="16157" y="5728"/>
                  </a:cubicBezTo>
                  <a:cubicBezTo>
                    <a:pt x="16205" y="5716"/>
                    <a:pt x="16229" y="5692"/>
                    <a:pt x="16264" y="5668"/>
                  </a:cubicBezTo>
                  <a:cubicBezTo>
                    <a:pt x="16276" y="5656"/>
                    <a:pt x="16288" y="5668"/>
                    <a:pt x="16336" y="5632"/>
                  </a:cubicBezTo>
                  <a:lnTo>
                    <a:pt x="16348" y="5609"/>
                  </a:lnTo>
                  <a:cubicBezTo>
                    <a:pt x="16383" y="5597"/>
                    <a:pt x="16395" y="5585"/>
                    <a:pt x="16407" y="5537"/>
                  </a:cubicBezTo>
                  <a:cubicBezTo>
                    <a:pt x="16443" y="5513"/>
                    <a:pt x="16467" y="5466"/>
                    <a:pt x="16514" y="5418"/>
                  </a:cubicBezTo>
                  <a:cubicBezTo>
                    <a:pt x="16669" y="5240"/>
                    <a:pt x="16788" y="5061"/>
                    <a:pt x="16871" y="4918"/>
                  </a:cubicBezTo>
                  <a:cubicBezTo>
                    <a:pt x="16919" y="4989"/>
                    <a:pt x="16991" y="5061"/>
                    <a:pt x="17086" y="5109"/>
                  </a:cubicBezTo>
                  <a:cubicBezTo>
                    <a:pt x="17169" y="5156"/>
                    <a:pt x="17276" y="5156"/>
                    <a:pt x="17336" y="5156"/>
                  </a:cubicBezTo>
                  <a:cubicBezTo>
                    <a:pt x="17336" y="5180"/>
                    <a:pt x="17348" y="5216"/>
                    <a:pt x="17372" y="5240"/>
                  </a:cubicBezTo>
                  <a:cubicBezTo>
                    <a:pt x="17324" y="5275"/>
                    <a:pt x="17264" y="5299"/>
                    <a:pt x="17205" y="5347"/>
                  </a:cubicBezTo>
                  <a:cubicBezTo>
                    <a:pt x="16967" y="5537"/>
                    <a:pt x="16681" y="5894"/>
                    <a:pt x="16550" y="6311"/>
                  </a:cubicBezTo>
                  <a:cubicBezTo>
                    <a:pt x="16431" y="6728"/>
                    <a:pt x="16479" y="6954"/>
                    <a:pt x="16502" y="7073"/>
                  </a:cubicBezTo>
                  <a:cubicBezTo>
                    <a:pt x="16426" y="7038"/>
                    <a:pt x="16330" y="7020"/>
                    <a:pt x="16232" y="7020"/>
                  </a:cubicBezTo>
                  <a:cubicBezTo>
                    <a:pt x="16162" y="7020"/>
                    <a:pt x="16091" y="7029"/>
                    <a:pt x="16026" y="7049"/>
                  </a:cubicBezTo>
                  <a:cubicBezTo>
                    <a:pt x="15955" y="7073"/>
                    <a:pt x="15895" y="7085"/>
                    <a:pt x="15848" y="7121"/>
                  </a:cubicBezTo>
                  <a:lnTo>
                    <a:pt x="15705" y="6966"/>
                  </a:lnTo>
                  <a:cubicBezTo>
                    <a:pt x="15616" y="6899"/>
                    <a:pt x="15464" y="6822"/>
                    <a:pt x="15299" y="6822"/>
                  </a:cubicBezTo>
                  <a:cubicBezTo>
                    <a:pt x="15287" y="6822"/>
                    <a:pt x="15276" y="6822"/>
                    <a:pt x="15264" y="6823"/>
                  </a:cubicBezTo>
                  <a:cubicBezTo>
                    <a:pt x="15157" y="6823"/>
                    <a:pt x="15086" y="6847"/>
                    <a:pt x="15026" y="6883"/>
                  </a:cubicBezTo>
                  <a:cubicBezTo>
                    <a:pt x="14895" y="6752"/>
                    <a:pt x="14657" y="6656"/>
                    <a:pt x="14455" y="6644"/>
                  </a:cubicBezTo>
                  <a:cubicBezTo>
                    <a:pt x="14407" y="6644"/>
                    <a:pt x="14359" y="6644"/>
                    <a:pt x="14335" y="6621"/>
                  </a:cubicBezTo>
                  <a:cubicBezTo>
                    <a:pt x="14312" y="6597"/>
                    <a:pt x="14288" y="6585"/>
                    <a:pt x="14264" y="6549"/>
                  </a:cubicBezTo>
                  <a:cubicBezTo>
                    <a:pt x="14181" y="6478"/>
                    <a:pt x="14109" y="6406"/>
                    <a:pt x="13966" y="6323"/>
                  </a:cubicBezTo>
                  <a:cubicBezTo>
                    <a:pt x="13883" y="6261"/>
                    <a:pt x="13718" y="6225"/>
                    <a:pt x="13583" y="6225"/>
                  </a:cubicBezTo>
                  <a:cubicBezTo>
                    <a:pt x="13563" y="6225"/>
                    <a:pt x="13544" y="6226"/>
                    <a:pt x="13526" y="6228"/>
                  </a:cubicBezTo>
                  <a:cubicBezTo>
                    <a:pt x="13490" y="6192"/>
                    <a:pt x="13454" y="6144"/>
                    <a:pt x="13407" y="6121"/>
                  </a:cubicBezTo>
                  <a:cubicBezTo>
                    <a:pt x="13300" y="6049"/>
                    <a:pt x="13169" y="5942"/>
                    <a:pt x="12978" y="5823"/>
                  </a:cubicBezTo>
                  <a:cubicBezTo>
                    <a:pt x="12514" y="5537"/>
                    <a:pt x="11990" y="5335"/>
                    <a:pt x="11645" y="5228"/>
                  </a:cubicBezTo>
                  <a:cubicBezTo>
                    <a:pt x="11740" y="5192"/>
                    <a:pt x="11847" y="5156"/>
                    <a:pt x="11942" y="5013"/>
                  </a:cubicBezTo>
                  <a:cubicBezTo>
                    <a:pt x="12038" y="4894"/>
                    <a:pt x="12061" y="4751"/>
                    <a:pt x="12061" y="4644"/>
                  </a:cubicBezTo>
                  <a:cubicBezTo>
                    <a:pt x="12061" y="4525"/>
                    <a:pt x="12049" y="4442"/>
                    <a:pt x="12049" y="4358"/>
                  </a:cubicBezTo>
                  <a:lnTo>
                    <a:pt x="12049" y="4335"/>
                  </a:lnTo>
                  <a:cubicBezTo>
                    <a:pt x="12085" y="4323"/>
                    <a:pt x="12097" y="4323"/>
                    <a:pt x="12121" y="4299"/>
                  </a:cubicBezTo>
                  <a:cubicBezTo>
                    <a:pt x="12180" y="4275"/>
                    <a:pt x="12228" y="4227"/>
                    <a:pt x="12264" y="4180"/>
                  </a:cubicBezTo>
                  <a:cubicBezTo>
                    <a:pt x="12290" y="4197"/>
                    <a:pt x="12342" y="4208"/>
                    <a:pt x="12395" y="4208"/>
                  </a:cubicBezTo>
                  <a:cubicBezTo>
                    <a:pt x="12415" y="4208"/>
                    <a:pt x="12435" y="4207"/>
                    <a:pt x="12454" y="4204"/>
                  </a:cubicBezTo>
                  <a:cubicBezTo>
                    <a:pt x="12466" y="4287"/>
                    <a:pt x="12502" y="4406"/>
                    <a:pt x="12526" y="4537"/>
                  </a:cubicBezTo>
                  <a:cubicBezTo>
                    <a:pt x="12585" y="4739"/>
                    <a:pt x="12740" y="4954"/>
                    <a:pt x="12942" y="5132"/>
                  </a:cubicBezTo>
                  <a:cubicBezTo>
                    <a:pt x="13133" y="5311"/>
                    <a:pt x="13359" y="5466"/>
                    <a:pt x="13597" y="5609"/>
                  </a:cubicBezTo>
                  <a:cubicBezTo>
                    <a:pt x="14062" y="5906"/>
                    <a:pt x="14335" y="6002"/>
                    <a:pt x="14478" y="6049"/>
                  </a:cubicBezTo>
                  <a:cubicBezTo>
                    <a:pt x="14522" y="6056"/>
                    <a:pt x="14554" y="6059"/>
                    <a:pt x="14578" y="6059"/>
                  </a:cubicBezTo>
                  <a:cubicBezTo>
                    <a:pt x="14641" y="6059"/>
                    <a:pt x="14652" y="6039"/>
                    <a:pt x="14669" y="6013"/>
                  </a:cubicBezTo>
                  <a:cubicBezTo>
                    <a:pt x="14681" y="5966"/>
                    <a:pt x="14705" y="5942"/>
                    <a:pt x="14597" y="5847"/>
                  </a:cubicBezTo>
                  <a:cubicBezTo>
                    <a:pt x="14562" y="5823"/>
                    <a:pt x="14526" y="5811"/>
                    <a:pt x="14478" y="5763"/>
                  </a:cubicBezTo>
                  <a:cubicBezTo>
                    <a:pt x="14478" y="5751"/>
                    <a:pt x="14490" y="5728"/>
                    <a:pt x="14490" y="5716"/>
                  </a:cubicBezTo>
                  <a:cubicBezTo>
                    <a:pt x="14502" y="5656"/>
                    <a:pt x="14490" y="5490"/>
                    <a:pt x="14478" y="5180"/>
                  </a:cubicBezTo>
                  <a:cubicBezTo>
                    <a:pt x="14478" y="4870"/>
                    <a:pt x="14478" y="4513"/>
                    <a:pt x="14419" y="4263"/>
                  </a:cubicBezTo>
                  <a:cubicBezTo>
                    <a:pt x="14419" y="4239"/>
                    <a:pt x="14419" y="4239"/>
                    <a:pt x="14407" y="4227"/>
                  </a:cubicBezTo>
                  <a:lnTo>
                    <a:pt x="14407" y="4227"/>
                  </a:lnTo>
                  <a:cubicBezTo>
                    <a:pt x="14478" y="4275"/>
                    <a:pt x="14585" y="4323"/>
                    <a:pt x="14752" y="4347"/>
                  </a:cubicBezTo>
                  <a:cubicBezTo>
                    <a:pt x="14768" y="4348"/>
                    <a:pt x="14783" y="4348"/>
                    <a:pt x="14799" y="4348"/>
                  </a:cubicBezTo>
                  <a:cubicBezTo>
                    <a:pt x="14963" y="4348"/>
                    <a:pt x="15131" y="4293"/>
                    <a:pt x="15228" y="4227"/>
                  </a:cubicBezTo>
                  <a:cubicBezTo>
                    <a:pt x="15300" y="4180"/>
                    <a:pt x="15347" y="4144"/>
                    <a:pt x="15383" y="4097"/>
                  </a:cubicBezTo>
                  <a:cubicBezTo>
                    <a:pt x="15443" y="4120"/>
                    <a:pt x="15538" y="4156"/>
                    <a:pt x="15669" y="4156"/>
                  </a:cubicBezTo>
                  <a:cubicBezTo>
                    <a:pt x="15836" y="4156"/>
                    <a:pt x="15979" y="4085"/>
                    <a:pt x="16086" y="4001"/>
                  </a:cubicBezTo>
                  <a:close/>
                  <a:moveTo>
                    <a:pt x="14752" y="9085"/>
                  </a:moveTo>
                  <a:cubicBezTo>
                    <a:pt x="14788" y="9097"/>
                    <a:pt x="14836" y="9109"/>
                    <a:pt x="14895" y="9133"/>
                  </a:cubicBezTo>
                  <a:cubicBezTo>
                    <a:pt x="14955" y="9145"/>
                    <a:pt x="15017" y="9151"/>
                    <a:pt x="15078" y="9151"/>
                  </a:cubicBezTo>
                  <a:cubicBezTo>
                    <a:pt x="15139" y="9151"/>
                    <a:pt x="15199" y="9145"/>
                    <a:pt x="15252" y="9133"/>
                  </a:cubicBezTo>
                  <a:cubicBezTo>
                    <a:pt x="15264" y="9192"/>
                    <a:pt x="15288" y="9264"/>
                    <a:pt x="15347" y="9347"/>
                  </a:cubicBezTo>
                  <a:cubicBezTo>
                    <a:pt x="15419" y="9454"/>
                    <a:pt x="15526" y="9538"/>
                    <a:pt x="15645" y="9609"/>
                  </a:cubicBezTo>
                  <a:cubicBezTo>
                    <a:pt x="15586" y="9633"/>
                    <a:pt x="15502" y="9681"/>
                    <a:pt x="15419" y="9704"/>
                  </a:cubicBezTo>
                  <a:cubicBezTo>
                    <a:pt x="15317" y="9750"/>
                    <a:pt x="15139" y="9860"/>
                    <a:pt x="15112" y="9860"/>
                  </a:cubicBezTo>
                  <a:cubicBezTo>
                    <a:pt x="15111" y="9860"/>
                    <a:pt x="15110" y="9860"/>
                    <a:pt x="15109" y="9859"/>
                  </a:cubicBezTo>
                  <a:cubicBezTo>
                    <a:pt x="15086" y="9859"/>
                    <a:pt x="15026" y="9823"/>
                    <a:pt x="14966" y="9764"/>
                  </a:cubicBezTo>
                  <a:lnTo>
                    <a:pt x="14776" y="9609"/>
                  </a:lnTo>
                  <a:cubicBezTo>
                    <a:pt x="14609" y="9466"/>
                    <a:pt x="14514" y="9371"/>
                    <a:pt x="14419" y="9311"/>
                  </a:cubicBezTo>
                  <a:cubicBezTo>
                    <a:pt x="14574" y="9264"/>
                    <a:pt x="14693" y="9169"/>
                    <a:pt x="14752" y="9085"/>
                  </a:cubicBezTo>
                  <a:close/>
                  <a:moveTo>
                    <a:pt x="3882" y="1"/>
                  </a:moveTo>
                  <a:cubicBezTo>
                    <a:pt x="3763" y="1"/>
                    <a:pt x="3656" y="48"/>
                    <a:pt x="3572" y="96"/>
                  </a:cubicBezTo>
                  <a:cubicBezTo>
                    <a:pt x="3525" y="120"/>
                    <a:pt x="3513" y="144"/>
                    <a:pt x="3477" y="167"/>
                  </a:cubicBezTo>
                  <a:cubicBezTo>
                    <a:pt x="3453" y="156"/>
                    <a:pt x="3429" y="144"/>
                    <a:pt x="3394" y="144"/>
                  </a:cubicBezTo>
                  <a:cubicBezTo>
                    <a:pt x="3348" y="129"/>
                    <a:pt x="3298" y="122"/>
                    <a:pt x="3247" y="122"/>
                  </a:cubicBezTo>
                  <a:cubicBezTo>
                    <a:pt x="3005" y="122"/>
                    <a:pt x="2721" y="275"/>
                    <a:pt x="2584" y="501"/>
                  </a:cubicBezTo>
                  <a:cubicBezTo>
                    <a:pt x="2477" y="679"/>
                    <a:pt x="2465" y="810"/>
                    <a:pt x="2477" y="894"/>
                  </a:cubicBezTo>
                  <a:cubicBezTo>
                    <a:pt x="2358" y="918"/>
                    <a:pt x="2239" y="953"/>
                    <a:pt x="2143" y="1037"/>
                  </a:cubicBezTo>
                  <a:cubicBezTo>
                    <a:pt x="2143" y="1037"/>
                    <a:pt x="2143" y="1049"/>
                    <a:pt x="2120" y="1049"/>
                  </a:cubicBezTo>
                  <a:lnTo>
                    <a:pt x="2096" y="1049"/>
                  </a:lnTo>
                  <a:cubicBezTo>
                    <a:pt x="1965" y="1049"/>
                    <a:pt x="1822" y="1072"/>
                    <a:pt x="1667" y="1156"/>
                  </a:cubicBezTo>
                  <a:cubicBezTo>
                    <a:pt x="1620" y="1168"/>
                    <a:pt x="1584" y="1191"/>
                    <a:pt x="1548" y="1227"/>
                  </a:cubicBezTo>
                  <a:cubicBezTo>
                    <a:pt x="1512" y="1251"/>
                    <a:pt x="1465" y="1287"/>
                    <a:pt x="1441" y="1334"/>
                  </a:cubicBezTo>
                  <a:cubicBezTo>
                    <a:pt x="1424" y="1331"/>
                    <a:pt x="1408" y="1330"/>
                    <a:pt x="1394" y="1330"/>
                  </a:cubicBezTo>
                  <a:cubicBezTo>
                    <a:pt x="1290" y="1330"/>
                    <a:pt x="1261" y="1401"/>
                    <a:pt x="1250" y="1453"/>
                  </a:cubicBezTo>
                  <a:cubicBezTo>
                    <a:pt x="1250" y="1465"/>
                    <a:pt x="1239" y="1477"/>
                    <a:pt x="1239" y="1489"/>
                  </a:cubicBezTo>
                  <a:cubicBezTo>
                    <a:pt x="1179" y="1691"/>
                    <a:pt x="1179" y="1846"/>
                    <a:pt x="1215" y="1953"/>
                  </a:cubicBezTo>
                  <a:cubicBezTo>
                    <a:pt x="1120" y="1953"/>
                    <a:pt x="1000" y="1953"/>
                    <a:pt x="881" y="2013"/>
                  </a:cubicBezTo>
                  <a:cubicBezTo>
                    <a:pt x="834" y="2025"/>
                    <a:pt x="786" y="2061"/>
                    <a:pt x="739" y="2108"/>
                  </a:cubicBezTo>
                  <a:cubicBezTo>
                    <a:pt x="667" y="2144"/>
                    <a:pt x="608" y="2203"/>
                    <a:pt x="560" y="2263"/>
                  </a:cubicBezTo>
                  <a:lnTo>
                    <a:pt x="524" y="2358"/>
                  </a:lnTo>
                  <a:cubicBezTo>
                    <a:pt x="441" y="2501"/>
                    <a:pt x="441" y="2608"/>
                    <a:pt x="477" y="2668"/>
                  </a:cubicBezTo>
                  <a:cubicBezTo>
                    <a:pt x="381" y="2703"/>
                    <a:pt x="286" y="2763"/>
                    <a:pt x="203" y="2846"/>
                  </a:cubicBezTo>
                  <a:cubicBezTo>
                    <a:pt x="119" y="2954"/>
                    <a:pt x="72" y="3084"/>
                    <a:pt x="72" y="3215"/>
                  </a:cubicBezTo>
                  <a:cubicBezTo>
                    <a:pt x="84" y="3370"/>
                    <a:pt x="131" y="3477"/>
                    <a:pt x="191" y="3537"/>
                  </a:cubicBezTo>
                  <a:cubicBezTo>
                    <a:pt x="143" y="3561"/>
                    <a:pt x="107" y="3608"/>
                    <a:pt x="72" y="3668"/>
                  </a:cubicBezTo>
                  <a:cubicBezTo>
                    <a:pt x="12" y="3751"/>
                    <a:pt x="0" y="3918"/>
                    <a:pt x="48" y="4025"/>
                  </a:cubicBezTo>
                  <a:cubicBezTo>
                    <a:pt x="119" y="4192"/>
                    <a:pt x="191" y="4251"/>
                    <a:pt x="250" y="4275"/>
                  </a:cubicBezTo>
                  <a:cubicBezTo>
                    <a:pt x="191" y="4311"/>
                    <a:pt x="131" y="4347"/>
                    <a:pt x="84" y="4454"/>
                  </a:cubicBezTo>
                  <a:cubicBezTo>
                    <a:pt x="24" y="4608"/>
                    <a:pt x="107" y="4739"/>
                    <a:pt x="167" y="4823"/>
                  </a:cubicBezTo>
                  <a:cubicBezTo>
                    <a:pt x="250" y="4930"/>
                    <a:pt x="322" y="4989"/>
                    <a:pt x="369" y="5025"/>
                  </a:cubicBezTo>
                  <a:cubicBezTo>
                    <a:pt x="262" y="5109"/>
                    <a:pt x="179" y="5240"/>
                    <a:pt x="119" y="5382"/>
                  </a:cubicBezTo>
                  <a:cubicBezTo>
                    <a:pt x="107" y="5406"/>
                    <a:pt x="107" y="5442"/>
                    <a:pt x="84" y="5466"/>
                  </a:cubicBezTo>
                  <a:cubicBezTo>
                    <a:pt x="60" y="5478"/>
                    <a:pt x="24" y="5478"/>
                    <a:pt x="12" y="5513"/>
                  </a:cubicBezTo>
                  <a:lnTo>
                    <a:pt x="536" y="5287"/>
                  </a:lnTo>
                  <a:cubicBezTo>
                    <a:pt x="655" y="5085"/>
                    <a:pt x="822" y="4918"/>
                    <a:pt x="786" y="4859"/>
                  </a:cubicBezTo>
                  <a:cubicBezTo>
                    <a:pt x="774" y="4835"/>
                    <a:pt x="747" y="4823"/>
                    <a:pt x="713" y="4823"/>
                  </a:cubicBezTo>
                  <a:cubicBezTo>
                    <a:pt x="679" y="4823"/>
                    <a:pt x="637" y="4835"/>
                    <a:pt x="596" y="4859"/>
                  </a:cubicBezTo>
                  <a:cubicBezTo>
                    <a:pt x="584" y="4811"/>
                    <a:pt x="536" y="4739"/>
                    <a:pt x="441" y="4632"/>
                  </a:cubicBezTo>
                  <a:cubicBezTo>
                    <a:pt x="381" y="4513"/>
                    <a:pt x="358" y="4525"/>
                    <a:pt x="477" y="4406"/>
                  </a:cubicBezTo>
                  <a:cubicBezTo>
                    <a:pt x="560" y="4323"/>
                    <a:pt x="643" y="4251"/>
                    <a:pt x="608" y="4216"/>
                  </a:cubicBezTo>
                  <a:cubicBezTo>
                    <a:pt x="599" y="4199"/>
                    <a:pt x="567" y="4182"/>
                    <a:pt x="515" y="4182"/>
                  </a:cubicBezTo>
                  <a:cubicBezTo>
                    <a:pt x="494" y="4182"/>
                    <a:pt x="469" y="4185"/>
                    <a:pt x="441" y="4192"/>
                  </a:cubicBezTo>
                  <a:cubicBezTo>
                    <a:pt x="465" y="4144"/>
                    <a:pt x="441" y="4073"/>
                    <a:pt x="358" y="3906"/>
                  </a:cubicBezTo>
                  <a:cubicBezTo>
                    <a:pt x="310" y="3835"/>
                    <a:pt x="358" y="3739"/>
                    <a:pt x="441" y="3656"/>
                  </a:cubicBezTo>
                  <a:cubicBezTo>
                    <a:pt x="524" y="3573"/>
                    <a:pt x="608" y="3513"/>
                    <a:pt x="596" y="3477"/>
                  </a:cubicBezTo>
                  <a:cubicBezTo>
                    <a:pt x="584" y="3442"/>
                    <a:pt x="536" y="3418"/>
                    <a:pt x="477" y="3418"/>
                  </a:cubicBezTo>
                  <a:cubicBezTo>
                    <a:pt x="465" y="3370"/>
                    <a:pt x="429" y="3299"/>
                    <a:pt x="429" y="3192"/>
                  </a:cubicBezTo>
                  <a:cubicBezTo>
                    <a:pt x="417" y="3061"/>
                    <a:pt x="500" y="2918"/>
                    <a:pt x="619" y="2858"/>
                  </a:cubicBezTo>
                  <a:cubicBezTo>
                    <a:pt x="727" y="2787"/>
                    <a:pt x="846" y="2787"/>
                    <a:pt x="858" y="2739"/>
                  </a:cubicBezTo>
                  <a:cubicBezTo>
                    <a:pt x="881" y="2715"/>
                    <a:pt x="834" y="2668"/>
                    <a:pt x="774" y="2656"/>
                  </a:cubicBezTo>
                  <a:cubicBezTo>
                    <a:pt x="786" y="2608"/>
                    <a:pt x="822" y="2537"/>
                    <a:pt x="893" y="2430"/>
                  </a:cubicBezTo>
                  <a:cubicBezTo>
                    <a:pt x="977" y="2311"/>
                    <a:pt x="1120" y="2239"/>
                    <a:pt x="1250" y="2192"/>
                  </a:cubicBezTo>
                  <a:lnTo>
                    <a:pt x="1250" y="2192"/>
                  </a:lnTo>
                  <a:cubicBezTo>
                    <a:pt x="1143" y="2370"/>
                    <a:pt x="1179" y="2525"/>
                    <a:pt x="1215" y="2584"/>
                  </a:cubicBezTo>
                  <a:cubicBezTo>
                    <a:pt x="1235" y="2610"/>
                    <a:pt x="1255" y="2618"/>
                    <a:pt x="1276" y="2618"/>
                  </a:cubicBezTo>
                  <a:cubicBezTo>
                    <a:pt x="1303" y="2618"/>
                    <a:pt x="1330" y="2603"/>
                    <a:pt x="1358" y="2596"/>
                  </a:cubicBezTo>
                  <a:cubicBezTo>
                    <a:pt x="1393" y="2584"/>
                    <a:pt x="1429" y="2549"/>
                    <a:pt x="1453" y="2525"/>
                  </a:cubicBezTo>
                  <a:cubicBezTo>
                    <a:pt x="1489" y="2489"/>
                    <a:pt x="1489" y="2442"/>
                    <a:pt x="1560" y="2322"/>
                  </a:cubicBezTo>
                  <a:cubicBezTo>
                    <a:pt x="1631" y="2192"/>
                    <a:pt x="1727" y="2084"/>
                    <a:pt x="1834" y="2013"/>
                  </a:cubicBezTo>
                  <a:cubicBezTo>
                    <a:pt x="1917" y="1941"/>
                    <a:pt x="2012" y="1894"/>
                    <a:pt x="2012" y="1846"/>
                  </a:cubicBezTo>
                  <a:cubicBezTo>
                    <a:pt x="2012" y="1808"/>
                    <a:pt x="1964" y="1780"/>
                    <a:pt x="1882" y="1780"/>
                  </a:cubicBezTo>
                  <a:cubicBezTo>
                    <a:pt x="1836" y="1780"/>
                    <a:pt x="1779" y="1789"/>
                    <a:pt x="1715" y="1811"/>
                  </a:cubicBezTo>
                  <a:cubicBezTo>
                    <a:pt x="1667" y="1822"/>
                    <a:pt x="1608" y="1846"/>
                    <a:pt x="1560" y="1882"/>
                  </a:cubicBezTo>
                  <a:cubicBezTo>
                    <a:pt x="1560" y="1822"/>
                    <a:pt x="1572" y="1727"/>
                    <a:pt x="1620" y="1572"/>
                  </a:cubicBezTo>
                  <a:cubicBezTo>
                    <a:pt x="1655" y="1453"/>
                    <a:pt x="1679" y="1406"/>
                    <a:pt x="1786" y="1346"/>
                  </a:cubicBezTo>
                  <a:cubicBezTo>
                    <a:pt x="1846" y="1310"/>
                    <a:pt x="1905" y="1287"/>
                    <a:pt x="1977" y="1251"/>
                  </a:cubicBezTo>
                  <a:cubicBezTo>
                    <a:pt x="1977" y="1275"/>
                    <a:pt x="1977" y="1275"/>
                    <a:pt x="1989" y="1287"/>
                  </a:cubicBezTo>
                  <a:cubicBezTo>
                    <a:pt x="2008" y="1319"/>
                    <a:pt x="2030" y="1330"/>
                    <a:pt x="2053" y="1330"/>
                  </a:cubicBezTo>
                  <a:cubicBezTo>
                    <a:pt x="2072" y="1330"/>
                    <a:pt x="2091" y="1321"/>
                    <a:pt x="2108" y="1310"/>
                  </a:cubicBezTo>
                  <a:cubicBezTo>
                    <a:pt x="2155" y="1299"/>
                    <a:pt x="2203" y="1299"/>
                    <a:pt x="2227" y="1287"/>
                  </a:cubicBezTo>
                  <a:cubicBezTo>
                    <a:pt x="2263" y="1275"/>
                    <a:pt x="2274" y="1275"/>
                    <a:pt x="2334" y="1215"/>
                  </a:cubicBezTo>
                  <a:cubicBezTo>
                    <a:pt x="2346" y="1191"/>
                    <a:pt x="2370" y="1191"/>
                    <a:pt x="2382" y="1179"/>
                  </a:cubicBezTo>
                  <a:cubicBezTo>
                    <a:pt x="2429" y="1179"/>
                    <a:pt x="2453" y="1168"/>
                    <a:pt x="2453" y="1156"/>
                  </a:cubicBezTo>
                  <a:lnTo>
                    <a:pt x="2453" y="1120"/>
                  </a:lnTo>
                  <a:cubicBezTo>
                    <a:pt x="2572" y="1060"/>
                    <a:pt x="2727" y="1013"/>
                    <a:pt x="2739" y="953"/>
                  </a:cubicBezTo>
                  <a:cubicBezTo>
                    <a:pt x="2739" y="941"/>
                    <a:pt x="2739" y="918"/>
                    <a:pt x="2727" y="894"/>
                  </a:cubicBezTo>
                  <a:cubicBezTo>
                    <a:pt x="2751" y="834"/>
                    <a:pt x="2751" y="739"/>
                    <a:pt x="2858" y="572"/>
                  </a:cubicBezTo>
                  <a:cubicBezTo>
                    <a:pt x="2965" y="406"/>
                    <a:pt x="3155" y="287"/>
                    <a:pt x="3334" y="287"/>
                  </a:cubicBezTo>
                  <a:lnTo>
                    <a:pt x="3358" y="287"/>
                  </a:lnTo>
                  <a:lnTo>
                    <a:pt x="3358" y="322"/>
                  </a:lnTo>
                  <a:cubicBezTo>
                    <a:pt x="3382" y="382"/>
                    <a:pt x="3441" y="382"/>
                    <a:pt x="3477" y="382"/>
                  </a:cubicBezTo>
                  <a:cubicBezTo>
                    <a:pt x="3525" y="382"/>
                    <a:pt x="3572" y="382"/>
                    <a:pt x="3596" y="358"/>
                  </a:cubicBezTo>
                  <a:cubicBezTo>
                    <a:pt x="3632" y="346"/>
                    <a:pt x="3656" y="334"/>
                    <a:pt x="3739" y="275"/>
                  </a:cubicBezTo>
                  <a:cubicBezTo>
                    <a:pt x="3803" y="228"/>
                    <a:pt x="3854" y="211"/>
                    <a:pt x="3906" y="211"/>
                  </a:cubicBezTo>
                  <a:cubicBezTo>
                    <a:pt x="3922" y="211"/>
                    <a:pt x="3937" y="212"/>
                    <a:pt x="3953" y="215"/>
                  </a:cubicBezTo>
                  <a:cubicBezTo>
                    <a:pt x="3989" y="215"/>
                    <a:pt x="4001" y="227"/>
                    <a:pt x="4013" y="239"/>
                  </a:cubicBezTo>
                  <a:cubicBezTo>
                    <a:pt x="4037" y="263"/>
                    <a:pt x="4037" y="275"/>
                    <a:pt x="4048" y="275"/>
                  </a:cubicBezTo>
                  <a:cubicBezTo>
                    <a:pt x="4072" y="298"/>
                    <a:pt x="4108" y="322"/>
                    <a:pt x="4132" y="334"/>
                  </a:cubicBezTo>
                  <a:cubicBezTo>
                    <a:pt x="4179" y="346"/>
                    <a:pt x="4251" y="334"/>
                    <a:pt x="4406" y="406"/>
                  </a:cubicBezTo>
                  <a:cubicBezTo>
                    <a:pt x="4549" y="477"/>
                    <a:pt x="4632" y="632"/>
                    <a:pt x="4668" y="775"/>
                  </a:cubicBezTo>
                  <a:cubicBezTo>
                    <a:pt x="4668" y="798"/>
                    <a:pt x="4691" y="822"/>
                    <a:pt x="4691" y="834"/>
                  </a:cubicBezTo>
                  <a:cubicBezTo>
                    <a:pt x="4596" y="870"/>
                    <a:pt x="4549" y="894"/>
                    <a:pt x="4513" y="929"/>
                  </a:cubicBezTo>
                  <a:cubicBezTo>
                    <a:pt x="4453" y="977"/>
                    <a:pt x="4429" y="989"/>
                    <a:pt x="4406" y="1037"/>
                  </a:cubicBezTo>
                  <a:cubicBezTo>
                    <a:pt x="4358" y="1120"/>
                    <a:pt x="4429" y="1132"/>
                    <a:pt x="4465" y="1168"/>
                  </a:cubicBezTo>
                  <a:cubicBezTo>
                    <a:pt x="4513" y="1179"/>
                    <a:pt x="4525" y="1191"/>
                    <a:pt x="4572" y="1191"/>
                  </a:cubicBezTo>
                  <a:cubicBezTo>
                    <a:pt x="4575" y="1194"/>
                    <a:pt x="4580" y="1196"/>
                    <a:pt x="4586" y="1196"/>
                  </a:cubicBezTo>
                  <a:cubicBezTo>
                    <a:pt x="4628" y="1196"/>
                    <a:pt x="4742" y="1130"/>
                    <a:pt x="4846" y="1120"/>
                  </a:cubicBezTo>
                  <a:cubicBezTo>
                    <a:pt x="4861" y="1117"/>
                    <a:pt x="4876" y="1116"/>
                    <a:pt x="4891" y="1116"/>
                  </a:cubicBezTo>
                  <a:cubicBezTo>
                    <a:pt x="5132" y="1116"/>
                    <a:pt x="5374" y="1435"/>
                    <a:pt x="5470" y="1435"/>
                  </a:cubicBezTo>
                  <a:cubicBezTo>
                    <a:pt x="5477" y="1435"/>
                    <a:pt x="5484" y="1434"/>
                    <a:pt x="5489" y="1430"/>
                  </a:cubicBezTo>
                  <a:cubicBezTo>
                    <a:pt x="5525" y="1418"/>
                    <a:pt x="5537" y="1358"/>
                    <a:pt x="5501" y="1287"/>
                  </a:cubicBezTo>
                  <a:cubicBezTo>
                    <a:pt x="5531" y="1281"/>
                    <a:pt x="5561" y="1278"/>
                    <a:pt x="5598" y="1278"/>
                  </a:cubicBezTo>
                  <a:cubicBezTo>
                    <a:pt x="5635" y="1278"/>
                    <a:pt x="5680" y="1281"/>
                    <a:pt x="5739" y="1287"/>
                  </a:cubicBezTo>
                  <a:cubicBezTo>
                    <a:pt x="5906" y="1310"/>
                    <a:pt x="6061" y="1453"/>
                    <a:pt x="6132" y="1572"/>
                  </a:cubicBezTo>
                  <a:cubicBezTo>
                    <a:pt x="6192" y="1691"/>
                    <a:pt x="6239" y="1775"/>
                    <a:pt x="6275" y="1811"/>
                  </a:cubicBezTo>
                  <a:lnTo>
                    <a:pt x="6275" y="1822"/>
                  </a:lnTo>
                  <a:cubicBezTo>
                    <a:pt x="6299" y="1846"/>
                    <a:pt x="6263" y="1834"/>
                    <a:pt x="6334" y="1941"/>
                  </a:cubicBezTo>
                  <a:cubicBezTo>
                    <a:pt x="6430" y="2084"/>
                    <a:pt x="6394" y="2370"/>
                    <a:pt x="6454" y="2442"/>
                  </a:cubicBezTo>
                  <a:lnTo>
                    <a:pt x="6454" y="2477"/>
                  </a:lnTo>
                  <a:cubicBezTo>
                    <a:pt x="6454" y="2537"/>
                    <a:pt x="6573" y="2656"/>
                    <a:pt x="6608" y="2763"/>
                  </a:cubicBezTo>
                  <a:cubicBezTo>
                    <a:pt x="6632" y="2858"/>
                    <a:pt x="6549" y="3025"/>
                    <a:pt x="6442" y="3132"/>
                  </a:cubicBezTo>
                  <a:cubicBezTo>
                    <a:pt x="6323" y="3239"/>
                    <a:pt x="6239" y="3323"/>
                    <a:pt x="6263" y="3370"/>
                  </a:cubicBezTo>
                  <a:cubicBezTo>
                    <a:pt x="6275" y="3382"/>
                    <a:pt x="6299" y="3394"/>
                    <a:pt x="6323" y="3394"/>
                  </a:cubicBezTo>
                  <a:lnTo>
                    <a:pt x="6323" y="3442"/>
                  </a:lnTo>
                  <a:cubicBezTo>
                    <a:pt x="6334" y="3489"/>
                    <a:pt x="6394" y="3549"/>
                    <a:pt x="6501" y="3692"/>
                  </a:cubicBezTo>
                  <a:cubicBezTo>
                    <a:pt x="6608" y="3846"/>
                    <a:pt x="6668" y="3977"/>
                    <a:pt x="6632" y="4097"/>
                  </a:cubicBezTo>
                  <a:cubicBezTo>
                    <a:pt x="6632" y="4132"/>
                    <a:pt x="6620" y="4144"/>
                    <a:pt x="6620" y="4168"/>
                  </a:cubicBezTo>
                  <a:cubicBezTo>
                    <a:pt x="6573" y="4156"/>
                    <a:pt x="6549" y="4156"/>
                    <a:pt x="6513" y="4156"/>
                  </a:cubicBezTo>
                  <a:cubicBezTo>
                    <a:pt x="6418" y="4168"/>
                    <a:pt x="6418" y="4216"/>
                    <a:pt x="6418" y="4263"/>
                  </a:cubicBezTo>
                  <a:cubicBezTo>
                    <a:pt x="6418" y="4311"/>
                    <a:pt x="6430" y="4335"/>
                    <a:pt x="6454" y="4382"/>
                  </a:cubicBezTo>
                  <a:cubicBezTo>
                    <a:pt x="6489" y="4430"/>
                    <a:pt x="6573" y="4454"/>
                    <a:pt x="6573" y="4573"/>
                  </a:cubicBezTo>
                  <a:cubicBezTo>
                    <a:pt x="6596" y="4620"/>
                    <a:pt x="6537" y="4692"/>
                    <a:pt x="6454" y="4763"/>
                  </a:cubicBezTo>
                  <a:lnTo>
                    <a:pt x="6727" y="4942"/>
                  </a:lnTo>
                  <a:cubicBezTo>
                    <a:pt x="6751" y="4918"/>
                    <a:pt x="6799" y="4882"/>
                    <a:pt x="6835" y="4847"/>
                  </a:cubicBezTo>
                  <a:cubicBezTo>
                    <a:pt x="6894" y="4763"/>
                    <a:pt x="6918" y="4680"/>
                    <a:pt x="6918" y="4585"/>
                  </a:cubicBezTo>
                  <a:cubicBezTo>
                    <a:pt x="6918" y="4454"/>
                    <a:pt x="6858" y="4347"/>
                    <a:pt x="6787" y="4287"/>
                  </a:cubicBezTo>
                  <a:cubicBezTo>
                    <a:pt x="6811" y="4263"/>
                    <a:pt x="6846" y="4227"/>
                    <a:pt x="6858" y="4204"/>
                  </a:cubicBezTo>
                  <a:cubicBezTo>
                    <a:pt x="6906" y="4108"/>
                    <a:pt x="6930" y="3989"/>
                    <a:pt x="6906" y="3870"/>
                  </a:cubicBezTo>
                  <a:cubicBezTo>
                    <a:pt x="6894" y="3751"/>
                    <a:pt x="6835" y="3656"/>
                    <a:pt x="6775" y="3561"/>
                  </a:cubicBezTo>
                  <a:cubicBezTo>
                    <a:pt x="6739" y="3537"/>
                    <a:pt x="6727" y="3501"/>
                    <a:pt x="6692" y="3477"/>
                  </a:cubicBezTo>
                  <a:lnTo>
                    <a:pt x="6692" y="3477"/>
                  </a:lnTo>
                  <a:cubicBezTo>
                    <a:pt x="6751" y="3489"/>
                    <a:pt x="6846" y="3501"/>
                    <a:pt x="6965" y="3537"/>
                  </a:cubicBezTo>
                  <a:cubicBezTo>
                    <a:pt x="7037" y="3549"/>
                    <a:pt x="7108" y="3561"/>
                    <a:pt x="7204" y="3585"/>
                  </a:cubicBezTo>
                  <a:cubicBezTo>
                    <a:pt x="7287" y="3620"/>
                    <a:pt x="7406" y="3668"/>
                    <a:pt x="7525" y="3704"/>
                  </a:cubicBezTo>
                  <a:cubicBezTo>
                    <a:pt x="7799" y="3799"/>
                    <a:pt x="8097" y="3811"/>
                    <a:pt x="8359" y="3811"/>
                  </a:cubicBezTo>
                  <a:cubicBezTo>
                    <a:pt x="8478" y="3811"/>
                    <a:pt x="8620" y="3799"/>
                    <a:pt x="8740" y="3787"/>
                  </a:cubicBezTo>
                  <a:cubicBezTo>
                    <a:pt x="8835" y="3763"/>
                    <a:pt x="8954" y="3763"/>
                    <a:pt x="9049" y="3739"/>
                  </a:cubicBezTo>
                  <a:lnTo>
                    <a:pt x="9049" y="3739"/>
                  </a:lnTo>
                  <a:cubicBezTo>
                    <a:pt x="8954" y="3799"/>
                    <a:pt x="8882" y="3906"/>
                    <a:pt x="8859" y="4001"/>
                  </a:cubicBezTo>
                  <a:cubicBezTo>
                    <a:pt x="8811" y="4168"/>
                    <a:pt x="8859" y="4263"/>
                    <a:pt x="8882" y="4299"/>
                  </a:cubicBezTo>
                  <a:cubicBezTo>
                    <a:pt x="8811" y="4347"/>
                    <a:pt x="8740" y="4406"/>
                    <a:pt x="8692" y="4478"/>
                  </a:cubicBezTo>
                  <a:cubicBezTo>
                    <a:pt x="8644" y="4537"/>
                    <a:pt x="8632" y="4585"/>
                    <a:pt x="8620" y="4632"/>
                  </a:cubicBezTo>
                  <a:cubicBezTo>
                    <a:pt x="8585" y="4597"/>
                    <a:pt x="8537" y="4573"/>
                    <a:pt x="8478" y="4537"/>
                  </a:cubicBezTo>
                  <a:cubicBezTo>
                    <a:pt x="8420" y="4494"/>
                    <a:pt x="8325" y="4473"/>
                    <a:pt x="8232" y="4473"/>
                  </a:cubicBezTo>
                  <a:cubicBezTo>
                    <a:pt x="8169" y="4473"/>
                    <a:pt x="8108" y="4482"/>
                    <a:pt x="8061" y="4501"/>
                  </a:cubicBezTo>
                  <a:cubicBezTo>
                    <a:pt x="7918" y="4537"/>
                    <a:pt x="7823" y="4608"/>
                    <a:pt x="7787" y="4668"/>
                  </a:cubicBezTo>
                  <a:cubicBezTo>
                    <a:pt x="7763" y="4644"/>
                    <a:pt x="7739" y="4644"/>
                    <a:pt x="7727" y="4632"/>
                  </a:cubicBezTo>
                  <a:cubicBezTo>
                    <a:pt x="7683" y="4627"/>
                    <a:pt x="7637" y="4624"/>
                    <a:pt x="7589" y="4624"/>
                  </a:cubicBezTo>
                  <a:cubicBezTo>
                    <a:pt x="7522" y="4624"/>
                    <a:pt x="7452" y="4630"/>
                    <a:pt x="7382" y="4644"/>
                  </a:cubicBezTo>
                  <a:cubicBezTo>
                    <a:pt x="7263" y="4692"/>
                    <a:pt x="7144" y="4763"/>
                    <a:pt x="7073" y="4870"/>
                  </a:cubicBezTo>
                  <a:cubicBezTo>
                    <a:pt x="7013" y="4966"/>
                    <a:pt x="6977" y="5049"/>
                    <a:pt x="6977" y="5109"/>
                  </a:cubicBezTo>
                  <a:lnTo>
                    <a:pt x="7227" y="5275"/>
                  </a:lnTo>
                  <a:lnTo>
                    <a:pt x="7251" y="5275"/>
                  </a:lnTo>
                  <a:cubicBezTo>
                    <a:pt x="7275" y="5228"/>
                    <a:pt x="7287" y="5156"/>
                    <a:pt x="7370" y="5049"/>
                  </a:cubicBezTo>
                  <a:cubicBezTo>
                    <a:pt x="7442" y="4942"/>
                    <a:pt x="7585" y="4870"/>
                    <a:pt x="7727" y="4870"/>
                  </a:cubicBezTo>
                  <a:lnTo>
                    <a:pt x="7811" y="4870"/>
                  </a:lnTo>
                  <a:cubicBezTo>
                    <a:pt x="7847" y="4897"/>
                    <a:pt x="7869" y="4911"/>
                    <a:pt x="7903" y="4911"/>
                  </a:cubicBezTo>
                  <a:cubicBezTo>
                    <a:pt x="7914" y="4911"/>
                    <a:pt x="7927" y="4909"/>
                    <a:pt x="7942" y="4906"/>
                  </a:cubicBezTo>
                  <a:cubicBezTo>
                    <a:pt x="8001" y="4882"/>
                    <a:pt x="8061" y="4847"/>
                    <a:pt x="8204" y="4811"/>
                  </a:cubicBezTo>
                  <a:cubicBezTo>
                    <a:pt x="8239" y="4805"/>
                    <a:pt x="8263" y="4802"/>
                    <a:pt x="8289" y="4802"/>
                  </a:cubicBezTo>
                  <a:cubicBezTo>
                    <a:pt x="8314" y="4802"/>
                    <a:pt x="8341" y="4805"/>
                    <a:pt x="8382" y="4811"/>
                  </a:cubicBezTo>
                  <a:cubicBezTo>
                    <a:pt x="8442" y="4823"/>
                    <a:pt x="8525" y="4882"/>
                    <a:pt x="8585" y="4918"/>
                  </a:cubicBezTo>
                  <a:cubicBezTo>
                    <a:pt x="8692" y="4978"/>
                    <a:pt x="8716" y="5001"/>
                    <a:pt x="8763" y="5037"/>
                  </a:cubicBezTo>
                  <a:cubicBezTo>
                    <a:pt x="8763" y="5037"/>
                    <a:pt x="8763" y="5049"/>
                    <a:pt x="8775" y="5049"/>
                  </a:cubicBezTo>
                  <a:cubicBezTo>
                    <a:pt x="8799" y="5085"/>
                    <a:pt x="8823" y="5097"/>
                    <a:pt x="8882" y="5109"/>
                  </a:cubicBezTo>
                  <a:cubicBezTo>
                    <a:pt x="8930" y="5120"/>
                    <a:pt x="8978" y="5156"/>
                    <a:pt x="9037" y="5204"/>
                  </a:cubicBezTo>
                  <a:cubicBezTo>
                    <a:pt x="8990" y="5228"/>
                    <a:pt x="8978" y="5275"/>
                    <a:pt x="8954" y="5287"/>
                  </a:cubicBezTo>
                  <a:cubicBezTo>
                    <a:pt x="8942" y="5347"/>
                    <a:pt x="8978" y="5382"/>
                    <a:pt x="9013" y="5394"/>
                  </a:cubicBezTo>
                  <a:cubicBezTo>
                    <a:pt x="9047" y="5411"/>
                    <a:pt x="9075" y="5428"/>
                    <a:pt x="9101" y="5428"/>
                  </a:cubicBezTo>
                  <a:cubicBezTo>
                    <a:pt x="9111" y="5428"/>
                    <a:pt x="9122" y="5425"/>
                    <a:pt x="9132" y="5418"/>
                  </a:cubicBezTo>
                  <a:cubicBezTo>
                    <a:pt x="9180" y="5418"/>
                    <a:pt x="9228" y="5394"/>
                    <a:pt x="9371" y="5359"/>
                  </a:cubicBezTo>
                  <a:cubicBezTo>
                    <a:pt x="9422" y="5351"/>
                    <a:pt x="9471" y="5347"/>
                    <a:pt x="9517" y="5347"/>
                  </a:cubicBezTo>
                  <a:cubicBezTo>
                    <a:pt x="9609" y="5347"/>
                    <a:pt x="9688" y="5363"/>
                    <a:pt x="9752" y="5394"/>
                  </a:cubicBezTo>
                  <a:cubicBezTo>
                    <a:pt x="9847" y="5442"/>
                    <a:pt x="9894" y="5513"/>
                    <a:pt x="9942" y="5513"/>
                  </a:cubicBezTo>
                  <a:cubicBezTo>
                    <a:pt x="9954" y="5513"/>
                    <a:pt x="9966" y="5501"/>
                    <a:pt x="9966" y="5501"/>
                  </a:cubicBezTo>
                  <a:lnTo>
                    <a:pt x="10025" y="5501"/>
                  </a:lnTo>
                  <a:cubicBezTo>
                    <a:pt x="10075" y="5501"/>
                    <a:pt x="10141" y="5460"/>
                    <a:pt x="10244" y="5460"/>
                  </a:cubicBezTo>
                  <a:cubicBezTo>
                    <a:pt x="10265" y="5460"/>
                    <a:pt x="10287" y="5462"/>
                    <a:pt x="10311" y="5466"/>
                  </a:cubicBezTo>
                  <a:cubicBezTo>
                    <a:pt x="10383" y="5478"/>
                    <a:pt x="10442" y="5525"/>
                    <a:pt x="10490" y="5585"/>
                  </a:cubicBezTo>
                  <a:cubicBezTo>
                    <a:pt x="10537" y="5644"/>
                    <a:pt x="10585" y="5751"/>
                    <a:pt x="10621" y="5823"/>
                  </a:cubicBezTo>
                  <a:cubicBezTo>
                    <a:pt x="10716" y="5978"/>
                    <a:pt x="10740" y="6073"/>
                    <a:pt x="10787" y="6073"/>
                  </a:cubicBezTo>
                  <a:cubicBezTo>
                    <a:pt x="10835" y="6073"/>
                    <a:pt x="10883" y="6013"/>
                    <a:pt x="10883" y="5918"/>
                  </a:cubicBezTo>
                  <a:cubicBezTo>
                    <a:pt x="10906" y="5918"/>
                    <a:pt x="10954" y="5918"/>
                    <a:pt x="11037" y="5930"/>
                  </a:cubicBezTo>
                  <a:cubicBezTo>
                    <a:pt x="11145" y="5954"/>
                    <a:pt x="11276" y="6037"/>
                    <a:pt x="11359" y="6097"/>
                  </a:cubicBezTo>
                  <a:cubicBezTo>
                    <a:pt x="11371" y="6097"/>
                    <a:pt x="11371" y="6109"/>
                    <a:pt x="11383" y="6109"/>
                  </a:cubicBezTo>
                  <a:cubicBezTo>
                    <a:pt x="11383" y="6156"/>
                    <a:pt x="11418" y="6168"/>
                    <a:pt x="11442" y="6192"/>
                  </a:cubicBezTo>
                  <a:cubicBezTo>
                    <a:pt x="11478" y="6216"/>
                    <a:pt x="11490" y="6228"/>
                    <a:pt x="11514" y="6228"/>
                  </a:cubicBezTo>
                  <a:lnTo>
                    <a:pt x="11573" y="6228"/>
                  </a:lnTo>
                  <a:cubicBezTo>
                    <a:pt x="11621" y="6228"/>
                    <a:pt x="11668" y="6192"/>
                    <a:pt x="11788" y="6168"/>
                  </a:cubicBezTo>
                  <a:cubicBezTo>
                    <a:pt x="11807" y="6166"/>
                    <a:pt x="11827" y="6165"/>
                    <a:pt x="11847" y="6165"/>
                  </a:cubicBezTo>
                  <a:cubicBezTo>
                    <a:pt x="11946" y="6165"/>
                    <a:pt x="12043" y="6190"/>
                    <a:pt x="12133" y="6240"/>
                  </a:cubicBezTo>
                  <a:cubicBezTo>
                    <a:pt x="12220" y="6294"/>
                    <a:pt x="12277" y="6348"/>
                    <a:pt x="12322" y="6348"/>
                  </a:cubicBezTo>
                  <a:cubicBezTo>
                    <a:pt x="12327" y="6348"/>
                    <a:pt x="12331" y="6348"/>
                    <a:pt x="12335" y="6347"/>
                  </a:cubicBezTo>
                  <a:cubicBezTo>
                    <a:pt x="12383" y="6335"/>
                    <a:pt x="12395" y="6252"/>
                    <a:pt x="12371" y="6168"/>
                  </a:cubicBezTo>
                  <a:cubicBezTo>
                    <a:pt x="12407" y="6168"/>
                    <a:pt x="12466" y="6132"/>
                    <a:pt x="12550" y="6097"/>
                  </a:cubicBezTo>
                  <a:cubicBezTo>
                    <a:pt x="12621" y="6061"/>
                    <a:pt x="12669" y="6037"/>
                    <a:pt x="12728" y="6037"/>
                  </a:cubicBezTo>
                  <a:cubicBezTo>
                    <a:pt x="12764" y="6061"/>
                    <a:pt x="12823" y="6097"/>
                    <a:pt x="12871" y="6121"/>
                  </a:cubicBezTo>
                  <a:cubicBezTo>
                    <a:pt x="13038" y="6228"/>
                    <a:pt x="13169" y="6299"/>
                    <a:pt x="13288" y="6371"/>
                  </a:cubicBezTo>
                  <a:cubicBezTo>
                    <a:pt x="13264" y="6406"/>
                    <a:pt x="13216" y="6418"/>
                    <a:pt x="13204" y="6454"/>
                  </a:cubicBezTo>
                  <a:lnTo>
                    <a:pt x="13121" y="6525"/>
                  </a:lnTo>
                  <a:cubicBezTo>
                    <a:pt x="13121" y="6525"/>
                    <a:pt x="13121" y="6537"/>
                    <a:pt x="13109" y="6537"/>
                  </a:cubicBezTo>
                  <a:cubicBezTo>
                    <a:pt x="13071" y="6532"/>
                    <a:pt x="13027" y="6528"/>
                    <a:pt x="12980" y="6528"/>
                  </a:cubicBezTo>
                  <a:cubicBezTo>
                    <a:pt x="12821" y="6528"/>
                    <a:pt x="12622" y="6569"/>
                    <a:pt x="12466" y="6716"/>
                  </a:cubicBezTo>
                  <a:cubicBezTo>
                    <a:pt x="12335" y="6847"/>
                    <a:pt x="12311" y="6954"/>
                    <a:pt x="12311" y="7025"/>
                  </a:cubicBezTo>
                  <a:cubicBezTo>
                    <a:pt x="12288" y="7025"/>
                    <a:pt x="12276" y="7014"/>
                    <a:pt x="12252" y="7014"/>
                  </a:cubicBezTo>
                  <a:cubicBezTo>
                    <a:pt x="12242" y="7013"/>
                    <a:pt x="12232" y="7012"/>
                    <a:pt x="12222" y="7012"/>
                  </a:cubicBezTo>
                  <a:cubicBezTo>
                    <a:pt x="12069" y="7012"/>
                    <a:pt x="11865" y="7095"/>
                    <a:pt x="11776" y="7252"/>
                  </a:cubicBezTo>
                  <a:cubicBezTo>
                    <a:pt x="11692" y="7371"/>
                    <a:pt x="11692" y="7442"/>
                    <a:pt x="11692" y="7502"/>
                  </a:cubicBezTo>
                  <a:cubicBezTo>
                    <a:pt x="11597" y="7537"/>
                    <a:pt x="11478" y="7585"/>
                    <a:pt x="11383" y="7668"/>
                  </a:cubicBezTo>
                  <a:cubicBezTo>
                    <a:pt x="11299" y="7764"/>
                    <a:pt x="11216" y="7895"/>
                    <a:pt x="11204" y="8026"/>
                  </a:cubicBezTo>
                  <a:cubicBezTo>
                    <a:pt x="11192" y="8192"/>
                    <a:pt x="11216" y="8299"/>
                    <a:pt x="11264" y="8359"/>
                  </a:cubicBezTo>
                  <a:cubicBezTo>
                    <a:pt x="11204" y="8395"/>
                    <a:pt x="11145" y="8478"/>
                    <a:pt x="11133" y="8561"/>
                  </a:cubicBezTo>
                  <a:cubicBezTo>
                    <a:pt x="11121" y="8669"/>
                    <a:pt x="11145" y="8776"/>
                    <a:pt x="11192" y="8847"/>
                  </a:cubicBezTo>
                  <a:cubicBezTo>
                    <a:pt x="11216" y="8907"/>
                    <a:pt x="11252" y="8930"/>
                    <a:pt x="11276" y="8966"/>
                  </a:cubicBezTo>
                  <a:cubicBezTo>
                    <a:pt x="11192" y="9264"/>
                    <a:pt x="11276" y="9871"/>
                    <a:pt x="11918" y="10169"/>
                  </a:cubicBezTo>
                  <a:cubicBezTo>
                    <a:pt x="12022" y="10212"/>
                    <a:pt x="12121" y="10229"/>
                    <a:pt x="12212" y="10229"/>
                  </a:cubicBezTo>
                  <a:cubicBezTo>
                    <a:pt x="12318" y="10229"/>
                    <a:pt x="12413" y="10206"/>
                    <a:pt x="12490" y="10181"/>
                  </a:cubicBezTo>
                  <a:cubicBezTo>
                    <a:pt x="12573" y="10157"/>
                    <a:pt x="12633" y="10109"/>
                    <a:pt x="12680" y="10085"/>
                  </a:cubicBezTo>
                  <a:cubicBezTo>
                    <a:pt x="12800" y="10395"/>
                    <a:pt x="12883" y="10812"/>
                    <a:pt x="12931" y="11216"/>
                  </a:cubicBezTo>
                  <a:cubicBezTo>
                    <a:pt x="12966" y="11490"/>
                    <a:pt x="12978" y="11693"/>
                    <a:pt x="12978" y="11836"/>
                  </a:cubicBezTo>
                  <a:lnTo>
                    <a:pt x="13061" y="11883"/>
                  </a:lnTo>
                  <a:cubicBezTo>
                    <a:pt x="13145" y="11931"/>
                    <a:pt x="13181" y="11967"/>
                    <a:pt x="13240" y="12026"/>
                  </a:cubicBezTo>
                  <a:lnTo>
                    <a:pt x="13264" y="12014"/>
                  </a:lnTo>
                  <a:cubicBezTo>
                    <a:pt x="13300" y="11847"/>
                    <a:pt x="13335" y="11597"/>
                    <a:pt x="13276" y="11181"/>
                  </a:cubicBezTo>
                  <a:cubicBezTo>
                    <a:pt x="13204" y="10657"/>
                    <a:pt x="13061" y="10121"/>
                    <a:pt x="12811" y="9764"/>
                  </a:cubicBezTo>
                  <a:lnTo>
                    <a:pt x="12680" y="9585"/>
                  </a:lnTo>
                  <a:cubicBezTo>
                    <a:pt x="12728" y="9573"/>
                    <a:pt x="12764" y="9550"/>
                    <a:pt x="12811" y="9466"/>
                  </a:cubicBezTo>
                  <a:cubicBezTo>
                    <a:pt x="12823" y="9454"/>
                    <a:pt x="12823" y="9431"/>
                    <a:pt x="12847" y="9407"/>
                  </a:cubicBezTo>
                  <a:cubicBezTo>
                    <a:pt x="12863" y="9407"/>
                    <a:pt x="12889" y="9417"/>
                    <a:pt x="12919" y="9417"/>
                  </a:cubicBezTo>
                  <a:cubicBezTo>
                    <a:pt x="12934" y="9417"/>
                    <a:pt x="12950" y="9415"/>
                    <a:pt x="12966" y="9407"/>
                  </a:cubicBezTo>
                  <a:cubicBezTo>
                    <a:pt x="13038" y="9407"/>
                    <a:pt x="13097" y="9383"/>
                    <a:pt x="13157" y="9347"/>
                  </a:cubicBezTo>
                  <a:cubicBezTo>
                    <a:pt x="13181" y="9395"/>
                    <a:pt x="13264" y="9466"/>
                    <a:pt x="13419" y="9514"/>
                  </a:cubicBezTo>
                  <a:cubicBezTo>
                    <a:pt x="13514" y="9633"/>
                    <a:pt x="13716" y="9847"/>
                    <a:pt x="13954" y="10264"/>
                  </a:cubicBezTo>
                  <a:cubicBezTo>
                    <a:pt x="14097" y="10478"/>
                    <a:pt x="14097" y="10704"/>
                    <a:pt x="14062" y="10955"/>
                  </a:cubicBezTo>
                  <a:cubicBezTo>
                    <a:pt x="14038" y="11216"/>
                    <a:pt x="14014" y="11466"/>
                    <a:pt x="14002" y="11669"/>
                  </a:cubicBezTo>
                  <a:lnTo>
                    <a:pt x="14276" y="11633"/>
                  </a:lnTo>
                  <a:cubicBezTo>
                    <a:pt x="14312" y="11431"/>
                    <a:pt x="14347" y="11228"/>
                    <a:pt x="14395" y="11002"/>
                  </a:cubicBezTo>
                  <a:cubicBezTo>
                    <a:pt x="14407" y="10871"/>
                    <a:pt x="14431" y="10740"/>
                    <a:pt x="14419" y="10574"/>
                  </a:cubicBezTo>
                  <a:cubicBezTo>
                    <a:pt x="14407" y="10407"/>
                    <a:pt x="14347" y="10264"/>
                    <a:pt x="14276" y="10121"/>
                  </a:cubicBezTo>
                  <a:cubicBezTo>
                    <a:pt x="14097" y="9823"/>
                    <a:pt x="13931" y="9645"/>
                    <a:pt x="13812" y="9514"/>
                  </a:cubicBezTo>
                  <a:cubicBezTo>
                    <a:pt x="13954" y="9466"/>
                    <a:pt x="14074" y="9395"/>
                    <a:pt x="14133" y="9311"/>
                  </a:cubicBezTo>
                  <a:lnTo>
                    <a:pt x="14133" y="9288"/>
                  </a:lnTo>
                  <a:cubicBezTo>
                    <a:pt x="14157" y="9288"/>
                    <a:pt x="14169" y="9311"/>
                    <a:pt x="14169" y="9311"/>
                  </a:cubicBezTo>
                  <a:cubicBezTo>
                    <a:pt x="14169" y="9323"/>
                    <a:pt x="14169" y="9347"/>
                    <a:pt x="14181" y="9383"/>
                  </a:cubicBezTo>
                  <a:cubicBezTo>
                    <a:pt x="14228" y="9466"/>
                    <a:pt x="14335" y="9621"/>
                    <a:pt x="14609" y="9847"/>
                  </a:cubicBezTo>
                  <a:cubicBezTo>
                    <a:pt x="14693" y="9907"/>
                    <a:pt x="14764" y="9966"/>
                    <a:pt x="14836" y="10002"/>
                  </a:cubicBezTo>
                  <a:cubicBezTo>
                    <a:pt x="14907" y="10050"/>
                    <a:pt x="14990" y="10121"/>
                    <a:pt x="15145" y="10157"/>
                  </a:cubicBezTo>
                  <a:cubicBezTo>
                    <a:pt x="15156" y="10158"/>
                    <a:pt x="15167" y="10158"/>
                    <a:pt x="15177" y="10158"/>
                  </a:cubicBezTo>
                  <a:cubicBezTo>
                    <a:pt x="15326" y="10158"/>
                    <a:pt x="15423" y="10083"/>
                    <a:pt x="15478" y="10050"/>
                  </a:cubicBezTo>
                  <a:lnTo>
                    <a:pt x="15657" y="9919"/>
                  </a:lnTo>
                  <a:cubicBezTo>
                    <a:pt x="15776" y="9823"/>
                    <a:pt x="15859" y="9740"/>
                    <a:pt x="15907" y="9669"/>
                  </a:cubicBezTo>
                  <a:cubicBezTo>
                    <a:pt x="15937" y="9675"/>
                    <a:pt x="15967" y="9678"/>
                    <a:pt x="15995" y="9678"/>
                  </a:cubicBezTo>
                  <a:cubicBezTo>
                    <a:pt x="16023" y="9678"/>
                    <a:pt x="16050" y="9675"/>
                    <a:pt x="16074" y="9669"/>
                  </a:cubicBezTo>
                  <a:cubicBezTo>
                    <a:pt x="16074" y="9728"/>
                    <a:pt x="16121" y="9800"/>
                    <a:pt x="16193" y="9883"/>
                  </a:cubicBezTo>
                  <a:cubicBezTo>
                    <a:pt x="16289" y="9969"/>
                    <a:pt x="16415" y="10009"/>
                    <a:pt x="16523" y="10009"/>
                  </a:cubicBezTo>
                  <a:cubicBezTo>
                    <a:pt x="16549" y="10009"/>
                    <a:pt x="16574" y="10007"/>
                    <a:pt x="16598" y="10002"/>
                  </a:cubicBezTo>
                  <a:lnTo>
                    <a:pt x="16598" y="10002"/>
                  </a:lnTo>
                  <a:cubicBezTo>
                    <a:pt x="16562" y="10050"/>
                    <a:pt x="16562" y="10109"/>
                    <a:pt x="16669" y="10216"/>
                  </a:cubicBezTo>
                  <a:cubicBezTo>
                    <a:pt x="16669" y="10216"/>
                    <a:pt x="16681" y="10228"/>
                    <a:pt x="16693" y="10228"/>
                  </a:cubicBezTo>
                  <a:cubicBezTo>
                    <a:pt x="16621" y="10276"/>
                    <a:pt x="16538" y="10335"/>
                    <a:pt x="16479" y="10395"/>
                  </a:cubicBezTo>
                  <a:cubicBezTo>
                    <a:pt x="16383" y="10502"/>
                    <a:pt x="16360" y="10585"/>
                    <a:pt x="16336" y="10657"/>
                  </a:cubicBezTo>
                  <a:cubicBezTo>
                    <a:pt x="16205" y="10740"/>
                    <a:pt x="16098" y="10871"/>
                    <a:pt x="16038" y="11002"/>
                  </a:cubicBezTo>
                  <a:cubicBezTo>
                    <a:pt x="15967" y="11193"/>
                    <a:pt x="15979" y="11312"/>
                    <a:pt x="16014" y="11395"/>
                  </a:cubicBezTo>
                  <a:cubicBezTo>
                    <a:pt x="15895" y="11431"/>
                    <a:pt x="15764" y="11490"/>
                    <a:pt x="15657" y="11597"/>
                  </a:cubicBezTo>
                  <a:cubicBezTo>
                    <a:pt x="15598" y="11657"/>
                    <a:pt x="15562" y="11705"/>
                    <a:pt x="15538" y="11752"/>
                  </a:cubicBezTo>
                  <a:cubicBezTo>
                    <a:pt x="15645" y="11788"/>
                    <a:pt x="15728" y="11836"/>
                    <a:pt x="15824" y="11895"/>
                  </a:cubicBezTo>
                  <a:lnTo>
                    <a:pt x="15895" y="11824"/>
                  </a:lnTo>
                  <a:cubicBezTo>
                    <a:pt x="16086" y="11633"/>
                    <a:pt x="16383" y="11526"/>
                    <a:pt x="16371" y="11431"/>
                  </a:cubicBezTo>
                  <a:cubicBezTo>
                    <a:pt x="16371" y="11407"/>
                    <a:pt x="16324" y="11371"/>
                    <a:pt x="16264" y="11359"/>
                  </a:cubicBezTo>
                  <a:cubicBezTo>
                    <a:pt x="16276" y="11312"/>
                    <a:pt x="16300" y="11252"/>
                    <a:pt x="16360" y="11121"/>
                  </a:cubicBezTo>
                  <a:cubicBezTo>
                    <a:pt x="16383" y="11062"/>
                    <a:pt x="16419" y="11002"/>
                    <a:pt x="16443" y="10955"/>
                  </a:cubicBezTo>
                  <a:cubicBezTo>
                    <a:pt x="16455" y="10955"/>
                    <a:pt x="16490" y="10955"/>
                    <a:pt x="16502" y="10943"/>
                  </a:cubicBezTo>
                  <a:cubicBezTo>
                    <a:pt x="16550" y="10931"/>
                    <a:pt x="16574" y="10919"/>
                    <a:pt x="16610" y="10859"/>
                  </a:cubicBezTo>
                  <a:cubicBezTo>
                    <a:pt x="16610" y="10835"/>
                    <a:pt x="16621" y="10824"/>
                    <a:pt x="16621" y="10812"/>
                  </a:cubicBezTo>
                  <a:cubicBezTo>
                    <a:pt x="16729" y="10752"/>
                    <a:pt x="16836" y="10752"/>
                    <a:pt x="16848" y="10716"/>
                  </a:cubicBezTo>
                  <a:cubicBezTo>
                    <a:pt x="16860" y="10693"/>
                    <a:pt x="16812" y="10633"/>
                    <a:pt x="16729" y="10597"/>
                  </a:cubicBezTo>
                  <a:lnTo>
                    <a:pt x="16729" y="10585"/>
                  </a:lnTo>
                  <a:cubicBezTo>
                    <a:pt x="16836" y="10466"/>
                    <a:pt x="17038" y="10395"/>
                    <a:pt x="17217" y="10347"/>
                  </a:cubicBezTo>
                  <a:lnTo>
                    <a:pt x="17217" y="10347"/>
                  </a:lnTo>
                  <a:cubicBezTo>
                    <a:pt x="17217" y="10359"/>
                    <a:pt x="17205" y="10383"/>
                    <a:pt x="17205" y="10395"/>
                  </a:cubicBezTo>
                  <a:cubicBezTo>
                    <a:pt x="17205" y="10469"/>
                    <a:pt x="17233" y="10481"/>
                    <a:pt x="17267" y="10481"/>
                  </a:cubicBezTo>
                  <a:cubicBezTo>
                    <a:pt x="17282" y="10481"/>
                    <a:pt x="17297" y="10478"/>
                    <a:pt x="17312" y="10478"/>
                  </a:cubicBezTo>
                  <a:cubicBezTo>
                    <a:pt x="17348" y="10478"/>
                    <a:pt x="17395" y="10466"/>
                    <a:pt x="17431" y="10454"/>
                  </a:cubicBezTo>
                  <a:cubicBezTo>
                    <a:pt x="17467" y="10454"/>
                    <a:pt x="17491" y="10407"/>
                    <a:pt x="17681" y="10359"/>
                  </a:cubicBezTo>
                  <a:cubicBezTo>
                    <a:pt x="17770" y="10341"/>
                    <a:pt x="17872" y="10335"/>
                    <a:pt x="17970" y="10335"/>
                  </a:cubicBezTo>
                  <a:cubicBezTo>
                    <a:pt x="18068" y="10335"/>
                    <a:pt x="18163" y="10341"/>
                    <a:pt x="18241" y="10347"/>
                  </a:cubicBezTo>
                  <a:cubicBezTo>
                    <a:pt x="18407" y="10347"/>
                    <a:pt x="18455" y="10395"/>
                    <a:pt x="18503" y="10407"/>
                  </a:cubicBezTo>
                  <a:cubicBezTo>
                    <a:pt x="18526" y="10407"/>
                    <a:pt x="18562" y="10359"/>
                    <a:pt x="18526" y="10288"/>
                  </a:cubicBezTo>
                  <a:cubicBezTo>
                    <a:pt x="18503" y="10216"/>
                    <a:pt x="18407" y="10157"/>
                    <a:pt x="18300" y="10121"/>
                  </a:cubicBezTo>
                  <a:cubicBezTo>
                    <a:pt x="18174" y="10079"/>
                    <a:pt x="18012" y="10037"/>
                    <a:pt x="17827" y="10037"/>
                  </a:cubicBezTo>
                  <a:cubicBezTo>
                    <a:pt x="17750" y="10037"/>
                    <a:pt x="17670" y="10044"/>
                    <a:pt x="17586" y="10062"/>
                  </a:cubicBezTo>
                  <a:cubicBezTo>
                    <a:pt x="17514" y="10085"/>
                    <a:pt x="17455" y="10109"/>
                    <a:pt x="17395" y="10145"/>
                  </a:cubicBezTo>
                  <a:cubicBezTo>
                    <a:pt x="17348" y="10121"/>
                    <a:pt x="17288" y="10109"/>
                    <a:pt x="17217" y="10109"/>
                  </a:cubicBezTo>
                  <a:lnTo>
                    <a:pt x="17050" y="10109"/>
                  </a:lnTo>
                  <a:cubicBezTo>
                    <a:pt x="17014" y="10062"/>
                    <a:pt x="16931" y="10026"/>
                    <a:pt x="16871" y="9978"/>
                  </a:cubicBezTo>
                  <a:cubicBezTo>
                    <a:pt x="16848" y="9942"/>
                    <a:pt x="16812" y="9931"/>
                    <a:pt x="16788" y="9931"/>
                  </a:cubicBezTo>
                  <a:cubicBezTo>
                    <a:pt x="16836" y="9907"/>
                    <a:pt x="16860" y="9871"/>
                    <a:pt x="16848" y="9847"/>
                  </a:cubicBezTo>
                  <a:cubicBezTo>
                    <a:pt x="16812" y="9728"/>
                    <a:pt x="16490" y="9764"/>
                    <a:pt x="16383" y="9645"/>
                  </a:cubicBezTo>
                  <a:cubicBezTo>
                    <a:pt x="16324" y="9585"/>
                    <a:pt x="16324" y="9573"/>
                    <a:pt x="16300" y="9561"/>
                  </a:cubicBezTo>
                  <a:cubicBezTo>
                    <a:pt x="16324" y="9526"/>
                    <a:pt x="16336" y="9502"/>
                    <a:pt x="16336" y="9490"/>
                  </a:cubicBezTo>
                  <a:cubicBezTo>
                    <a:pt x="16312" y="9431"/>
                    <a:pt x="16193" y="9442"/>
                    <a:pt x="16062" y="9431"/>
                  </a:cubicBezTo>
                  <a:cubicBezTo>
                    <a:pt x="15919" y="9407"/>
                    <a:pt x="15764" y="9335"/>
                    <a:pt x="15669" y="9204"/>
                  </a:cubicBezTo>
                  <a:cubicBezTo>
                    <a:pt x="15609" y="9109"/>
                    <a:pt x="15598" y="9038"/>
                    <a:pt x="15586" y="8990"/>
                  </a:cubicBezTo>
                  <a:cubicBezTo>
                    <a:pt x="15681" y="8907"/>
                    <a:pt x="15705" y="8811"/>
                    <a:pt x="15669" y="8799"/>
                  </a:cubicBezTo>
                  <a:cubicBezTo>
                    <a:pt x="15651" y="8785"/>
                    <a:pt x="15631" y="8779"/>
                    <a:pt x="15609" y="8779"/>
                  </a:cubicBezTo>
                  <a:cubicBezTo>
                    <a:pt x="15557" y="8779"/>
                    <a:pt x="15494" y="8810"/>
                    <a:pt x="15419" y="8835"/>
                  </a:cubicBezTo>
                  <a:cubicBezTo>
                    <a:pt x="15343" y="8850"/>
                    <a:pt x="15252" y="8871"/>
                    <a:pt x="15162" y="8871"/>
                  </a:cubicBezTo>
                  <a:cubicBezTo>
                    <a:pt x="15111" y="8871"/>
                    <a:pt x="15061" y="8864"/>
                    <a:pt x="15014" y="8847"/>
                  </a:cubicBezTo>
                  <a:cubicBezTo>
                    <a:pt x="14883" y="8811"/>
                    <a:pt x="14812" y="8776"/>
                    <a:pt x="14764" y="8776"/>
                  </a:cubicBezTo>
                  <a:cubicBezTo>
                    <a:pt x="14716" y="8776"/>
                    <a:pt x="14669" y="8788"/>
                    <a:pt x="14645" y="8811"/>
                  </a:cubicBezTo>
                  <a:cubicBezTo>
                    <a:pt x="14609" y="8847"/>
                    <a:pt x="14585" y="8871"/>
                    <a:pt x="14597" y="8930"/>
                  </a:cubicBezTo>
                  <a:cubicBezTo>
                    <a:pt x="14526" y="8966"/>
                    <a:pt x="14431" y="9014"/>
                    <a:pt x="14335" y="9026"/>
                  </a:cubicBezTo>
                  <a:cubicBezTo>
                    <a:pt x="14240" y="9026"/>
                    <a:pt x="14193" y="9038"/>
                    <a:pt x="14169" y="9050"/>
                  </a:cubicBezTo>
                  <a:cubicBezTo>
                    <a:pt x="14169" y="9050"/>
                    <a:pt x="14169" y="9038"/>
                    <a:pt x="14157" y="9038"/>
                  </a:cubicBezTo>
                  <a:cubicBezTo>
                    <a:pt x="14149" y="9034"/>
                    <a:pt x="14140" y="9033"/>
                    <a:pt x="14131" y="9033"/>
                  </a:cubicBezTo>
                  <a:cubicBezTo>
                    <a:pt x="14072" y="9033"/>
                    <a:pt x="13991" y="9093"/>
                    <a:pt x="13919" y="9145"/>
                  </a:cubicBezTo>
                  <a:cubicBezTo>
                    <a:pt x="13841" y="9194"/>
                    <a:pt x="13731" y="9234"/>
                    <a:pt x="13608" y="9234"/>
                  </a:cubicBezTo>
                  <a:cubicBezTo>
                    <a:pt x="13581" y="9234"/>
                    <a:pt x="13554" y="9232"/>
                    <a:pt x="13526" y="9228"/>
                  </a:cubicBezTo>
                  <a:cubicBezTo>
                    <a:pt x="13419" y="9216"/>
                    <a:pt x="13347" y="9192"/>
                    <a:pt x="13300" y="9192"/>
                  </a:cubicBezTo>
                  <a:cubicBezTo>
                    <a:pt x="13335" y="9109"/>
                    <a:pt x="13323" y="9050"/>
                    <a:pt x="13288" y="9038"/>
                  </a:cubicBezTo>
                  <a:cubicBezTo>
                    <a:pt x="13266" y="9029"/>
                    <a:pt x="13244" y="9025"/>
                    <a:pt x="13223" y="9025"/>
                  </a:cubicBezTo>
                  <a:cubicBezTo>
                    <a:pt x="13125" y="9025"/>
                    <a:pt x="13024" y="9097"/>
                    <a:pt x="12907" y="9097"/>
                  </a:cubicBezTo>
                  <a:lnTo>
                    <a:pt x="12847" y="9097"/>
                  </a:lnTo>
                  <a:cubicBezTo>
                    <a:pt x="12823" y="9050"/>
                    <a:pt x="12800" y="9026"/>
                    <a:pt x="12764" y="9026"/>
                  </a:cubicBezTo>
                  <a:cubicBezTo>
                    <a:pt x="12759" y="9025"/>
                    <a:pt x="12754" y="9025"/>
                    <a:pt x="12750" y="9025"/>
                  </a:cubicBezTo>
                  <a:cubicBezTo>
                    <a:pt x="12628" y="9025"/>
                    <a:pt x="12570" y="9173"/>
                    <a:pt x="12490" y="9288"/>
                  </a:cubicBezTo>
                  <a:lnTo>
                    <a:pt x="12442" y="9383"/>
                  </a:lnTo>
                  <a:cubicBezTo>
                    <a:pt x="12352" y="9302"/>
                    <a:pt x="12278" y="9273"/>
                    <a:pt x="12243" y="9273"/>
                  </a:cubicBezTo>
                  <a:cubicBezTo>
                    <a:pt x="12237" y="9273"/>
                    <a:pt x="12232" y="9274"/>
                    <a:pt x="12228" y="9276"/>
                  </a:cubicBezTo>
                  <a:cubicBezTo>
                    <a:pt x="12192" y="9323"/>
                    <a:pt x="12371" y="9514"/>
                    <a:pt x="12550" y="9847"/>
                  </a:cubicBezTo>
                  <a:lnTo>
                    <a:pt x="12526" y="9847"/>
                  </a:lnTo>
                  <a:cubicBezTo>
                    <a:pt x="12490" y="9859"/>
                    <a:pt x="12442" y="9871"/>
                    <a:pt x="12347" y="9883"/>
                  </a:cubicBezTo>
                  <a:cubicBezTo>
                    <a:pt x="12308" y="9894"/>
                    <a:pt x="12265" y="9902"/>
                    <a:pt x="12215" y="9902"/>
                  </a:cubicBezTo>
                  <a:cubicBezTo>
                    <a:pt x="12157" y="9902"/>
                    <a:pt x="12090" y="9891"/>
                    <a:pt x="12014" y="9859"/>
                  </a:cubicBezTo>
                  <a:cubicBezTo>
                    <a:pt x="11716" y="9752"/>
                    <a:pt x="11537" y="9442"/>
                    <a:pt x="11478" y="9192"/>
                  </a:cubicBezTo>
                  <a:cubicBezTo>
                    <a:pt x="11454" y="9133"/>
                    <a:pt x="11442" y="9073"/>
                    <a:pt x="11430" y="9026"/>
                  </a:cubicBezTo>
                  <a:cubicBezTo>
                    <a:pt x="11442" y="9026"/>
                    <a:pt x="11454" y="9014"/>
                    <a:pt x="11490" y="8990"/>
                  </a:cubicBezTo>
                  <a:cubicBezTo>
                    <a:pt x="11537" y="8978"/>
                    <a:pt x="11561" y="8954"/>
                    <a:pt x="11561" y="8907"/>
                  </a:cubicBezTo>
                  <a:cubicBezTo>
                    <a:pt x="11561" y="8859"/>
                    <a:pt x="11514" y="8776"/>
                    <a:pt x="11478" y="8680"/>
                  </a:cubicBezTo>
                  <a:cubicBezTo>
                    <a:pt x="11442" y="8633"/>
                    <a:pt x="11442" y="8609"/>
                    <a:pt x="11430" y="8573"/>
                  </a:cubicBezTo>
                  <a:cubicBezTo>
                    <a:pt x="11430" y="8549"/>
                    <a:pt x="11418" y="8538"/>
                    <a:pt x="11442" y="8502"/>
                  </a:cubicBezTo>
                  <a:cubicBezTo>
                    <a:pt x="11490" y="8442"/>
                    <a:pt x="11573" y="8395"/>
                    <a:pt x="11561" y="8359"/>
                  </a:cubicBezTo>
                  <a:cubicBezTo>
                    <a:pt x="11561" y="8335"/>
                    <a:pt x="11549" y="8323"/>
                    <a:pt x="11537" y="8323"/>
                  </a:cubicBezTo>
                  <a:cubicBezTo>
                    <a:pt x="11537" y="8276"/>
                    <a:pt x="11514" y="8192"/>
                    <a:pt x="11537" y="8061"/>
                  </a:cubicBezTo>
                  <a:cubicBezTo>
                    <a:pt x="11549" y="7907"/>
                    <a:pt x="11657" y="7787"/>
                    <a:pt x="11776" y="7716"/>
                  </a:cubicBezTo>
                  <a:cubicBezTo>
                    <a:pt x="11895" y="7645"/>
                    <a:pt x="12014" y="7621"/>
                    <a:pt x="12014" y="7597"/>
                  </a:cubicBezTo>
                  <a:cubicBezTo>
                    <a:pt x="12014" y="7585"/>
                    <a:pt x="11990" y="7549"/>
                    <a:pt x="11966" y="7537"/>
                  </a:cubicBezTo>
                  <a:cubicBezTo>
                    <a:pt x="11978" y="7502"/>
                    <a:pt x="12014" y="7478"/>
                    <a:pt x="12038" y="7418"/>
                  </a:cubicBezTo>
                  <a:cubicBezTo>
                    <a:pt x="12097" y="7347"/>
                    <a:pt x="12157" y="7287"/>
                    <a:pt x="12252" y="7240"/>
                  </a:cubicBezTo>
                  <a:cubicBezTo>
                    <a:pt x="12323" y="7204"/>
                    <a:pt x="12407" y="7192"/>
                    <a:pt x="12430" y="7168"/>
                  </a:cubicBezTo>
                  <a:lnTo>
                    <a:pt x="12430" y="7145"/>
                  </a:lnTo>
                  <a:cubicBezTo>
                    <a:pt x="12466" y="7145"/>
                    <a:pt x="12502" y="7145"/>
                    <a:pt x="12526" y="7121"/>
                  </a:cubicBezTo>
                  <a:cubicBezTo>
                    <a:pt x="12573" y="7085"/>
                    <a:pt x="12585" y="7014"/>
                    <a:pt x="12692" y="6930"/>
                  </a:cubicBezTo>
                  <a:cubicBezTo>
                    <a:pt x="12788" y="6823"/>
                    <a:pt x="12966" y="6787"/>
                    <a:pt x="13109" y="6764"/>
                  </a:cubicBezTo>
                  <a:cubicBezTo>
                    <a:pt x="13240" y="6728"/>
                    <a:pt x="13347" y="6716"/>
                    <a:pt x="13347" y="6668"/>
                  </a:cubicBezTo>
                  <a:cubicBezTo>
                    <a:pt x="13407" y="6644"/>
                    <a:pt x="13478" y="6585"/>
                    <a:pt x="13597" y="6573"/>
                  </a:cubicBezTo>
                  <a:cubicBezTo>
                    <a:pt x="13642" y="6563"/>
                    <a:pt x="13680" y="6557"/>
                    <a:pt x="13716" y="6557"/>
                  </a:cubicBezTo>
                  <a:cubicBezTo>
                    <a:pt x="13768" y="6557"/>
                    <a:pt x="13815" y="6569"/>
                    <a:pt x="13871" y="6597"/>
                  </a:cubicBezTo>
                  <a:cubicBezTo>
                    <a:pt x="13931" y="6633"/>
                    <a:pt x="13990" y="6656"/>
                    <a:pt x="14062" y="6704"/>
                  </a:cubicBezTo>
                  <a:cubicBezTo>
                    <a:pt x="14050" y="6716"/>
                    <a:pt x="14014" y="6716"/>
                    <a:pt x="14002" y="6728"/>
                  </a:cubicBezTo>
                  <a:cubicBezTo>
                    <a:pt x="13943" y="6823"/>
                    <a:pt x="14002" y="6847"/>
                    <a:pt x="14038" y="6871"/>
                  </a:cubicBezTo>
                  <a:cubicBezTo>
                    <a:pt x="14074" y="6894"/>
                    <a:pt x="14109" y="6894"/>
                    <a:pt x="14157" y="6906"/>
                  </a:cubicBezTo>
                  <a:cubicBezTo>
                    <a:pt x="14169" y="6930"/>
                    <a:pt x="14181" y="6930"/>
                    <a:pt x="14228" y="6930"/>
                  </a:cubicBezTo>
                  <a:cubicBezTo>
                    <a:pt x="14312" y="6942"/>
                    <a:pt x="14395" y="6942"/>
                    <a:pt x="14478" y="6954"/>
                  </a:cubicBezTo>
                  <a:cubicBezTo>
                    <a:pt x="14645" y="6966"/>
                    <a:pt x="14776" y="7014"/>
                    <a:pt x="14895" y="7061"/>
                  </a:cubicBezTo>
                  <a:lnTo>
                    <a:pt x="14895" y="7073"/>
                  </a:lnTo>
                  <a:cubicBezTo>
                    <a:pt x="14871" y="7145"/>
                    <a:pt x="14895" y="7168"/>
                    <a:pt x="14943" y="7192"/>
                  </a:cubicBezTo>
                  <a:cubicBezTo>
                    <a:pt x="14961" y="7219"/>
                    <a:pt x="14992" y="7232"/>
                    <a:pt x="15031" y="7232"/>
                  </a:cubicBezTo>
                  <a:cubicBezTo>
                    <a:pt x="15045" y="7232"/>
                    <a:pt x="15059" y="7231"/>
                    <a:pt x="15074" y="7228"/>
                  </a:cubicBezTo>
                  <a:cubicBezTo>
                    <a:pt x="15074" y="7228"/>
                    <a:pt x="15086" y="7228"/>
                    <a:pt x="15109" y="7204"/>
                  </a:cubicBezTo>
                  <a:cubicBezTo>
                    <a:pt x="15145" y="7252"/>
                    <a:pt x="15181" y="7299"/>
                    <a:pt x="15205" y="7299"/>
                  </a:cubicBezTo>
                  <a:cubicBezTo>
                    <a:pt x="15252" y="7299"/>
                    <a:pt x="15288" y="7240"/>
                    <a:pt x="15288" y="7145"/>
                  </a:cubicBezTo>
                  <a:cubicBezTo>
                    <a:pt x="15312" y="7133"/>
                    <a:pt x="15347" y="7133"/>
                    <a:pt x="15383" y="7133"/>
                  </a:cubicBezTo>
                  <a:cubicBezTo>
                    <a:pt x="15392" y="7131"/>
                    <a:pt x="15400" y="7130"/>
                    <a:pt x="15409" y="7130"/>
                  </a:cubicBezTo>
                  <a:cubicBezTo>
                    <a:pt x="15530" y="7130"/>
                    <a:pt x="15715" y="7270"/>
                    <a:pt x="15848" y="7359"/>
                  </a:cubicBezTo>
                  <a:cubicBezTo>
                    <a:pt x="15985" y="7428"/>
                    <a:pt x="16090" y="7472"/>
                    <a:pt x="16136" y="7472"/>
                  </a:cubicBezTo>
                  <a:cubicBezTo>
                    <a:pt x="16146" y="7472"/>
                    <a:pt x="16153" y="7470"/>
                    <a:pt x="16157" y="7466"/>
                  </a:cubicBezTo>
                  <a:cubicBezTo>
                    <a:pt x="16181" y="7430"/>
                    <a:pt x="16181" y="7406"/>
                    <a:pt x="16157" y="7359"/>
                  </a:cubicBezTo>
                  <a:cubicBezTo>
                    <a:pt x="16181" y="7359"/>
                    <a:pt x="16205" y="7347"/>
                    <a:pt x="16217" y="7347"/>
                  </a:cubicBezTo>
                  <a:cubicBezTo>
                    <a:pt x="16309" y="7324"/>
                    <a:pt x="16391" y="7311"/>
                    <a:pt x="16460" y="7311"/>
                  </a:cubicBezTo>
                  <a:cubicBezTo>
                    <a:pt x="16498" y="7311"/>
                    <a:pt x="16532" y="7315"/>
                    <a:pt x="16562" y="7323"/>
                  </a:cubicBezTo>
                  <a:cubicBezTo>
                    <a:pt x="16642" y="7343"/>
                    <a:pt x="16705" y="7388"/>
                    <a:pt x="16751" y="7388"/>
                  </a:cubicBezTo>
                  <a:cubicBezTo>
                    <a:pt x="16760" y="7388"/>
                    <a:pt x="16769" y="7386"/>
                    <a:pt x="16776" y="7383"/>
                  </a:cubicBezTo>
                  <a:cubicBezTo>
                    <a:pt x="16788" y="7395"/>
                    <a:pt x="16803" y="7400"/>
                    <a:pt x="16818" y="7400"/>
                  </a:cubicBezTo>
                  <a:cubicBezTo>
                    <a:pt x="16833" y="7400"/>
                    <a:pt x="16848" y="7395"/>
                    <a:pt x="16860" y="7383"/>
                  </a:cubicBezTo>
                  <a:cubicBezTo>
                    <a:pt x="16919" y="7359"/>
                    <a:pt x="17038" y="7347"/>
                    <a:pt x="17110" y="7299"/>
                  </a:cubicBezTo>
                  <a:cubicBezTo>
                    <a:pt x="17145" y="7287"/>
                    <a:pt x="17145" y="7252"/>
                    <a:pt x="17145" y="7228"/>
                  </a:cubicBezTo>
                  <a:cubicBezTo>
                    <a:pt x="17157" y="7228"/>
                    <a:pt x="17169" y="7204"/>
                    <a:pt x="17193" y="7204"/>
                  </a:cubicBezTo>
                  <a:cubicBezTo>
                    <a:pt x="17220" y="7199"/>
                    <a:pt x="17253" y="7193"/>
                    <a:pt x="17291" y="7193"/>
                  </a:cubicBezTo>
                  <a:cubicBezTo>
                    <a:pt x="17338" y="7193"/>
                    <a:pt x="17390" y="7202"/>
                    <a:pt x="17443" y="7228"/>
                  </a:cubicBezTo>
                  <a:cubicBezTo>
                    <a:pt x="17550" y="7264"/>
                    <a:pt x="17633" y="7359"/>
                    <a:pt x="17693" y="7478"/>
                  </a:cubicBezTo>
                  <a:cubicBezTo>
                    <a:pt x="17753" y="7585"/>
                    <a:pt x="17788" y="7704"/>
                    <a:pt x="17788" y="7823"/>
                  </a:cubicBezTo>
                  <a:cubicBezTo>
                    <a:pt x="17800" y="8037"/>
                    <a:pt x="17800" y="8204"/>
                    <a:pt x="17848" y="8216"/>
                  </a:cubicBezTo>
                  <a:cubicBezTo>
                    <a:pt x="17884" y="8216"/>
                    <a:pt x="17931" y="8157"/>
                    <a:pt x="17979" y="8061"/>
                  </a:cubicBezTo>
                  <a:cubicBezTo>
                    <a:pt x="17986" y="8063"/>
                    <a:pt x="17993" y="8064"/>
                    <a:pt x="18002" y="8064"/>
                  </a:cubicBezTo>
                  <a:cubicBezTo>
                    <a:pt x="18053" y="8064"/>
                    <a:pt x="18134" y="8037"/>
                    <a:pt x="18205" y="8037"/>
                  </a:cubicBezTo>
                  <a:lnTo>
                    <a:pt x="18241" y="8061"/>
                  </a:lnTo>
                  <a:lnTo>
                    <a:pt x="18276" y="8085"/>
                  </a:lnTo>
                  <a:cubicBezTo>
                    <a:pt x="18288" y="8121"/>
                    <a:pt x="18300" y="8157"/>
                    <a:pt x="18324" y="8204"/>
                  </a:cubicBezTo>
                  <a:cubicBezTo>
                    <a:pt x="18324" y="8240"/>
                    <a:pt x="18336" y="8252"/>
                    <a:pt x="18348" y="8264"/>
                  </a:cubicBezTo>
                  <a:lnTo>
                    <a:pt x="18348" y="8276"/>
                  </a:lnTo>
                  <a:cubicBezTo>
                    <a:pt x="18401" y="8381"/>
                    <a:pt x="18453" y="8458"/>
                    <a:pt x="18498" y="8458"/>
                  </a:cubicBezTo>
                  <a:cubicBezTo>
                    <a:pt x="18503" y="8458"/>
                    <a:pt x="18509" y="8457"/>
                    <a:pt x="18515" y="8454"/>
                  </a:cubicBezTo>
                  <a:cubicBezTo>
                    <a:pt x="18562" y="8442"/>
                    <a:pt x="18586" y="8395"/>
                    <a:pt x="18598" y="8335"/>
                  </a:cubicBezTo>
                  <a:cubicBezTo>
                    <a:pt x="18634" y="8335"/>
                    <a:pt x="18657" y="8335"/>
                    <a:pt x="18705" y="8359"/>
                  </a:cubicBezTo>
                  <a:cubicBezTo>
                    <a:pt x="18824" y="8395"/>
                    <a:pt x="18943" y="8514"/>
                    <a:pt x="19003" y="8609"/>
                  </a:cubicBezTo>
                  <a:cubicBezTo>
                    <a:pt x="19062" y="8716"/>
                    <a:pt x="19074" y="8799"/>
                    <a:pt x="19122" y="8811"/>
                  </a:cubicBezTo>
                  <a:lnTo>
                    <a:pt x="19169" y="8811"/>
                  </a:lnTo>
                  <a:cubicBezTo>
                    <a:pt x="19181" y="8835"/>
                    <a:pt x="19217" y="8859"/>
                    <a:pt x="19253" y="8930"/>
                  </a:cubicBezTo>
                  <a:cubicBezTo>
                    <a:pt x="19336" y="9038"/>
                    <a:pt x="19360" y="9145"/>
                    <a:pt x="19396" y="9252"/>
                  </a:cubicBezTo>
                  <a:cubicBezTo>
                    <a:pt x="19317" y="9226"/>
                    <a:pt x="19250" y="9216"/>
                    <a:pt x="19194" y="9216"/>
                  </a:cubicBezTo>
                  <a:cubicBezTo>
                    <a:pt x="19124" y="9216"/>
                    <a:pt x="19072" y="9232"/>
                    <a:pt x="19038" y="9252"/>
                  </a:cubicBezTo>
                  <a:cubicBezTo>
                    <a:pt x="18979" y="9288"/>
                    <a:pt x="18991" y="9323"/>
                    <a:pt x="19003" y="9371"/>
                  </a:cubicBezTo>
                  <a:cubicBezTo>
                    <a:pt x="19015" y="9407"/>
                    <a:pt x="19038" y="9442"/>
                    <a:pt x="19074" y="9454"/>
                  </a:cubicBezTo>
                  <a:cubicBezTo>
                    <a:pt x="19122" y="9490"/>
                    <a:pt x="19181" y="9490"/>
                    <a:pt x="19300" y="9550"/>
                  </a:cubicBezTo>
                  <a:cubicBezTo>
                    <a:pt x="19312" y="9550"/>
                    <a:pt x="19312" y="9561"/>
                    <a:pt x="19336" y="9561"/>
                  </a:cubicBezTo>
                  <a:cubicBezTo>
                    <a:pt x="19348" y="9573"/>
                    <a:pt x="19360" y="9573"/>
                    <a:pt x="19372" y="9585"/>
                  </a:cubicBezTo>
                  <a:cubicBezTo>
                    <a:pt x="19578" y="9734"/>
                    <a:pt x="19696" y="10027"/>
                    <a:pt x="19779" y="10027"/>
                  </a:cubicBezTo>
                  <a:cubicBezTo>
                    <a:pt x="19782" y="10027"/>
                    <a:pt x="19785" y="10027"/>
                    <a:pt x="19789" y="10026"/>
                  </a:cubicBezTo>
                  <a:cubicBezTo>
                    <a:pt x="19848" y="10002"/>
                    <a:pt x="19884" y="9907"/>
                    <a:pt x="19848" y="9752"/>
                  </a:cubicBezTo>
                  <a:cubicBezTo>
                    <a:pt x="19836" y="9681"/>
                    <a:pt x="19789" y="9585"/>
                    <a:pt x="19729" y="9502"/>
                  </a:cubicBezTo>
                  <a:lnTo>
                    <a:pt x="19753" y="9502"/>
                  </a:lnTo>
                  <a:cubicBezTo>
                    <a:pt x="19833" y="9465"/>
                    <a:pt x="19904" y="9451"/>
                    <a:pt x="19969" y="9451"/>
                  </a:cubicBezTo>
                  <a:cubicBezTo>
                    <a:pt x="20011" y="9451"/>
                    <a:pt x="20049" y="9457"/>
                    <a:pt x="20086" y="9466"/>
                  </a:cubicBezTo>
                  <a:cubicBezTo>
                    <a:pt x="20110" y="9466"/>
                    <a:pt x="20110" y="9466"/>
                    <a:pt x="20110" y="9490"/>
                  </a:cubicBezTo>
                  <a:cubicBezTo>
                    <a:pt x="20122" y="9502"/>
                    <a:pt x="20134" y="9502"/>
                    <a:pt x="20146" y="9502"/>
                  </a:cubicBezTo>
                  <a:cubicBezTo>
                    <a:pt x="20205" y="9526"/>
                    <a:pt x="20253" y="9561"/>
                    <a:pt x="20289" y="9561"/>
                  </a:cubicBezTo>
                  <a:cubicBezTo>
                    <a:pt x="20312" y="9561"/>
                    <a:pt x="20324" y="9526"/>
                    <a:pt x="20348" y="9490"/>
                  </a:cubicBezTo>
                  <a:cubicBezTo>
                    <a:pt x="20384" y="9490"/>
                    <a:pt x="20443" y="9466"/>
                    <a:pt x="20503" y="9466"/>
                  </a:cubicBezTo>
                  <a:cubicBezTo>
                    <a:pt x="20670" y="9466"/>
                    <a:pt x="20729" y="9514"/>
                    <a:pt x="20801" y="9621"/>
                  </a:cubicBezTo>
                  <a:cubicBezTo>
                    <a:pt x="20801" y="9621"/>
                    <a:pt x="20801" y="9633"/>
                    <a:pt x="20824" y="9633"/>
                  </a:cubicBezTo>
                  <a:cubicBezTo>
                    <a:pt x="20801" y="9633"/>
                    <a:pt x="20801" y="9645"/>
                    <a:pt x="20789" y="9645"/>
                  </a:cubicBezTo>
                  <a:cubicBezTo>
                    <a:pt x="20741" y="9692"/>
                    <a:pt x="20765" y="9740"/>
                    <a:pt x="20777" y="9764"/>
                  </a:cubicBezTo>
                  <a:cubicBezTo>
                    <a:pt x="20789" y="9812"/>
                    <a:pt x="20801" y="9847"/>
                    <a:pt x="20860" y="9859"/>
                  </a:cubicBezTo>
                  <a:cubicBezTo>
                    <a:pt x="20871" y="9862"/>
                    <a:pt x="20887" y="9863"/>
                    <a:pt x="20907" y="9863"/>
                  </a:cubicBezTo>
                  <a:cubicBezTo>
                    <a:pt x="20942" y="9863"/>
                    <a:pt x="20987" y="9860"/>
                    <a:pt x="21030" y="9860"/>
                  </a:cubicBezTo>
                  <a:cubicBezTo>
                    <a:pt x="21070" y="9860"/>
                    <a:pt x="21108" y="9862"/>
                    <a:pt x="21134" y="9871"/>
                  </a:cubicBezTo>
                  <a:cubicBezTo>
                    <a:pt x="21193" y="9871"/>
                    <a:pt x="21265" y="10097"/>
                    <a:pt x="21301" y="10228"/>
                  </a:cubicBezTo>
                  <a:cubicBezTo>
                    <a:pt x="21324" y="10347"/>
                    <a:pt x="21360" y="10443"/>
                    <a:pt x="21396" y="10466"/>
                  </a:cubicBezTo>
                  <a:cubicBezTo>
                    <a:pt x="21420" y="10478"/>
                    <a:pt x="21432" y="10514"/>
                    <a:pt x="21443" y="10526"/>
                  </a:cubicBezTo>
                  <a:cubicBezTo>
                    <a:pt x="21491" y="10562"/>
                    <a:pt x="21563" y="10562"/>
                    <a:pt x="21694" y="10633"/>
                  </a:cubicBezTo>
                  <a:cubicBezTo>
                    <a:pt x="21813" y="10693"/>
                    <a:pt x="21896" y="10824"/>
                    <a:pt x="21920" y="10943"/>
                  </a:cubicBezTo>
                  <a:cubicBezTo>
                    <a:pt x="21955" y="11062"/>
                    <a:pt x="21920" y="11157"/>
                    <a:pt x="21967" y="11181"/>
                  </a:cubicBezTo>
                  <a:lnTo>
                    <a:pt x="22015" y="11181"/>
                  </a:lnTo>
                  <a:cubicBezTo>
                    <a:pt x="22015" y="11181"/>
                    <a:pt x="22015" y="11193"/>
                    <a:pt x="22027" y="11193"/>
                  </a:cubicBezTo>
                  <a:cubicBezTo>
                    <a:pt x="22051" y="11228"/>
                    <a:pt x="22098" y="11288"/>
                    <a:pt x="22265" y="11455"/>
                  </a:cubicBezTo>
                  <a:cubicBezTo>
                    <a:pt x="22408" y="11586"/>
                    <a:pt x="22491" y="11728"/>
                    <a:pt x="22491" y="11883"/>
                  </a:cubicBezTo>
                  <a:cubicBezTo>
                    <a:pt x="22491" y="11955"/>
                    <a:pt x="22491" y="12026"/>
                    <a:pt x="22467" y="12074"/>
                  </a:cubicBezTo>
                  <a:cubicBezTo>
                    <a:pt x="22456" y="12133"/>
                    <a:pt x="22444" y="12240"/>
                    <a:pt x="22348" y="12359"/>
                  </a:cubicBezTo>
                  <a:cubicBezTo>
                    <a:pt x="22229" y="12526"/>
                    <a:pt x="21991" y="12621"/>
                    <a:pt x="21789" y="12705"/>
                  </a:cubicBezTo>
                  <a:cubicBezTo>
                    <a:pt x="21753" y="12717"/>
                    <a:pt x="21729" y="12717"/>
                    <a:pt x="21694" y="12729"/>
                  </a:cubicBezTo>
                  <a:cubicBezTo>
                    <a:pt x="21610" y="12538"/>
                    <a:pt x="21432" y="12383"/>
                    <a:pt x="21277" y="12348"/>
                  </a:cubicBezTo>
                  <a:lnTo>
                    <a:pt x="21253" y="12348"/>
                  </a:lnTo>
                  <a:lnTo>
                    <a:pt x="21265" y="12324"/>
                  </a:lnTo>
                  <a:cubicBezTo>
                    <a:pt x="21301" y="12264"/>
                    <a:pt x="21336" y="12169"/>
                    <a:pt x="21324" y="11895"/>
                  </a:cubicBezTo>
                  <a:cubicBezTo>
                    <a:pt x="21313" y="11764"/>
                    <a:pt x="21265" y="11609"/>
                    <a:pt x="21158" y="11514"/>
                  </a:cubicBezTo>
                  <a:cubicBezTo>
                    <a:pt x="21062" y="11395"/>
                    <a:pt x="20896" y="11336"/>
                    <a:pt x="20777" y="11336"/>
                  </a:cubicBezTo>
                  <a:cubicBezTo>
                    <a:pt x="20741" y="11336"/>
                    <a:pt x="20705" y="11336"/>
                    <a:pt x="20670" y="11347"/>
                  </a:cubicBezTo>
                  <a:cubicBezTo>
                    <a:pt x="20646" y="11300"/>
                    <a:pt x="20610" y="11276"/>
                    <a:pt x="20562" y="11228"/>
                  </a:cubicBezTo>
                  <a:cubicBezTo>
                    <a:pt x="20479" y="11157"/>
                    <a:pt x="20348" y="11097"/>
                    <a:pt x="20205" y="11097"/>
                  </a:cubicBezTo>
                  <a:cubicBezTo>
                    <a:pt x="20179" y="11092"/>
                    <a:pt x="20153" y="11090"/>
                    <a:pt x="20127" y="11090"/>
                  </a:cubicBezTo>
                  <a:cubicBezTo>
                    <a:pt x="20036" y="11090"/>
                    <a:pt x="19951" y="11120"/>
                    <a:pt x="19896" y="11157"/>
                  </a:cubicBezTo>
                  <a:cubicBezTo>
                    <a:pt x="19729" y="11240"/>
                    <a:pt x="19693" y="11359"/>
                    <a:pt x="19729" y="11371"/>
                  </a:cubicBezTo>
                  <a:cubicBezTo>
                    <a:pt x="19749" y="11387"/>
                    <a:pt x="19773" y="11392"/>
                    <a:pt x="19800" y="11392"/>
                  </a:cubicBezTo>
                  <a:cubicBezTo>
                    <a:pt x="19853" y="11392"/>
                    <a:pt x="19919" y="11371"/>
                    <a:pt x="19991" y="11371"/>
                  </a:cubicBezTo>
                  <a:cubicBezTo>
                    <a:pt x="20015" y="11369"/>
                    <a:pt x="20039" y="11367"/>
                    <a:pt x="20063" y="11367"/>
                  </a:cubicBezTo>
                  <a:cubicBezTo>
                    <a:pt x="20161" y="11367"/>
                    <a:pt x="20262" y="11390"/>
                    <a:pt x="20348" y="11466"/>
                  </a:cubicBezTo>
                  <a:cubicBezTo>
                    <a:pt x="20443" y="11550"/>
                    <a:pt x="20467" y="11609"/>
                    <a:pt x="20503" y="11645"/>
                  </a:cubicBezTo>
                  <a:cubicBezTo>
                    <a:pt x="20539" y="11669"/>
                    <a:pt x="20586" y="11669"/>
                    <a:pt x="20646" y="11669"/>
                  </a:cubicBezTo>
                  <a:cubicBezTo>
                    <a:pt x="20681" y="11669"/>
                    <a:pt x="20729" y="11669"/>
                    <a:pt x="20765" y="11597"/>
                  </a:cubicBezTo>
                  <a:lnTo>
                    <a:pt x="20765" y="11574"/>
                  </a:lnTo>
                  <a:cubicBezTo>
                    <a:pt x="20884" y="11597"/>
                    <a:pt x="20979" y="11728"/>
                    <a:pt x="21003" y="11931"/>
                  </a:cubicBezTo>
                  <a:cubicBezTo>
                    <a:pt x="21015" y="12121"/>
                    <a:pt x="21003" y="12252"/>
                    <a:pt x="21027" y="12312"/>
                  </a:cubicBezTo>
                  <a:lnTo>
                    <a:pt x="20967" y="12312"/>
                  </a:lnTo>
                  <a:cubicBezTo>
                    <a:pt x="20884" y="12348"/>
                    <a:pt x="20860" y="12383"/>
                    <a:pt x="20884" y="12407"/>
                  </a:cubicBezTo>
                  <a:cubicBezTo>
                    <a:pt x="20943" y="12431"/>
                    <a:pt x="21003" y="12443"/>
                    <a:pt x="21158" y="12550"/>
                  </a:cubicBezTo>
                  <a:cubicBezTo>
                    <a:pt x="21313" y="12657"/>
                    <a:pt x="21455" y="12848"/>
                    <a:pt x="21432" y="13062"/>
                  </a:cubicBezTo>
                  <a:cubicBezTo>
                    <a:pt x="21396" y="13264"/>
                    <a:pt x="21324" y="13360"/>
                    <a:pt x="21313" y="13419"/>
                  </a:cubicBezTo>
                  <a:cubicBezTo>
                    <a:pt x="21301" y="13455"/>
                    <a:pt x="21313" y="13491"/>
                    <a:pt x="21324" y="13514"/>
                  </a:cubicBezTo>
                  <a:cubicBezTo>
                    <a:pt x="21324" y="13574"/>
                    <a:pt x="21372" y="13669"/>
                    <a:pt x="21432" y="13776"/>
                  </a:cubicBezTo>
                  <a:cubicBezTo>
                    <a:pt x="21515" y="13931"/>
                    <a:pt x="21563" y="14098"/>
                    <a:pt x="21432" y="14229"/>
                  </a:cubicBezTo>
                  <a:cubicBezTo>
                    <a:pt x="21313" y="14348"/>
                    <a:pt x="21182" y="14383"/>
                    <a:pt x="21134" y="14431"/>
                  </a:cubicBezTo>
                  <a:lnTo>
                    <a:pt x="21122" y="14443"/>
                  </a:lnTo>
                  <a:cubicBezTo>
                    <a:pt x="21098" y="14431"/>
                    <a:pt x="21098" y="14407"/>
                    <a:pt x="21086" y="14407"/>
                  </a:cubicBezTo>
                  <a:cubicBezTo>
                    <a:pt x="21083" y="14407"/>
                    <a:pt x="21079" y="14406"/>
                    <a:pt x="21075" y="14406"/>
                  </a:cubicBezTo>
                  <a:cubicBezTo>
                    <a:pt x="21009" y="14406"/>
                    <a:pt x="20952" y="14509"/>
                    <a:pt x="20896" y="14622"/>
                  </a:cubicBezTo>
                  <a:cubicBezTo>
                    <a:pt x="20824" y="14741"/>
                    <a:pt x="20729" y="14812"/>
                    <a:pt x="20562" y="14824"/>
                  </a:cubicBezTo>
                  <a:lnTo>
                    <a:pt x="20360" y="14824"/>
                  </a:lnTo>
                  <a:cubicBezTo>
                    <a:pt x="20360" y="14788"/>
                    <a:pt x="20348" y="14753"/>
                    <a:pt x="20312" y="14753"/>
                  </a:cubicBezTo>
                  <a:cubicBezTo>
                    <a:pt x="20241" y="14764"/>
                    <a:pt x="20205" y="14788"/>
                    <a:pt x="20110" y="14800"/>
                  </a:cubicBezTo>
                  <a:cubicBezTo>
                    <a:pt x="20027" y="14812"/>
                    <a:pt x="19884" y="14848"/>
                    <a:pt x="19729" y="14860"/>
                  </a:cubicBezTo>
                  <a:lnTo>
                    <a:pt x="19646" y="14848"/>
                  </a:lnTo>
                  <a:lnTo>
                    <a:pt x="19646" y="14860"/>
                  </a:lnTo>
                  <a:cubicBezTo>
                    <a:pt x="19646" y="14967"/>
                    <a:pt x="19634" y="15086"/>
                    <a:pt x="19610" y="15181"/>
                  </a:cubicBezTo>
                  <a:lnTo>
                    <a:pt x="19717" y="15181"/>
                  </a:lnTo>
                  <a:lnTo>
                    <a:pt x="19777" y="15205"/>
                  </a:lnTo>
                  <a:cubicBezTo>
                    <a:pt x="19785" y="15207"/>
                    <a:pt x="19793" y="15207"/>
                    <a:pt x="19801" y="15207"/>
                  </a:cubicBezTo>
                  <a:cubicBezTo>
                    <a:pt x="19852" y="15207"/>
                    <a:pt x="19902" y="15178"/>
                    <a:pt x="19943" y="15157"/>
                  </a:cubicBezTo>
                  <a:cubicBezTo>
                    <a:pt x="20027" y="15145"/>
                    <a:pt x="20110" y="15110"/>
                    <a:pt x="20181" y="15062"/>
                  </a:cubicBezTo>
                  <a:cubicBezTo>
                    <a:pt x="20236" y="15106"/>
                    <a:pt x="20330" y="15159"/>
                    <a:pt x="20535" y="15159"/>
                  </a:cubicBezTo>
                  <a:cubicBezTo>
                    <a:pt x="20555" y="15159"/>
                    <a:pt x="20576" y="15158"/>
                    <a:pt x="20598" y="15157"/>
                  </a:cubicBezTo>
                  <a:cubicBezTo>
                    <a:pt x="20729" y="15157"/>
                    <a:pt x="20896" y="15098"/>
                    <a:pt x="20979" y="15003"/>
                  </a:cubicBezTo>
                  <a:cubicBezTo>
                    <a:pt x="21086" y="14919"/>
                    <a:pt x="21134" y="14800"/>
                    <a:pt x="21146" y="14729"/>
                  </a:cubicBezTo>
                  <a:lnTo>
                    <a:pt x="21146" y="14681"/>
                  </a:lnTo>
                  <a:cubicBezTo>
                    <a:pt x="21158" y="14681"/>
                    <a:pt x="21158" y="14681"/>
                    <a:pt x="21182" y="14693"/>
                  </a:cubicBezTo>
                  <a:cubicBezTo>
                    <a:pt x="21196" y="14698"/>
                    <a:pt x="21215" y="14701"/>
                    <a:pt x="21239" y="14701"/>
                  </a:cubicBezTo>
                  <a:cubicBezTo>
                    <a:pt x="21273" y="14701"/>
                    <a:pt x="21316" y="14695"/>
                    <a:pt x="21372" y="14681"/>
                  </a:cubicBezTo>
                  <a:cubicBezTo>
                    <a:pt x="21396" y="14681"/>
                    <a:pt x="21420" y="14669"/>
                    <a:pt x="21443" y="14645"/>
                  </a:cubicBezTo>
                  <a:cubicBezTo>
                    <a:pt x="21515" y="14622"/>
                    <a:pt x="21610" y="14574"/>
                    <a:pt x="21694" y="14467"/>
                  </a:cubicBezTo>
                  <a:cubicBezTo>
                    <a:pt x="21777" y="14383"/>
                    <a:pt x="21836" y="14264"/>
                    <a:pt x="21848" y="14157"/>
                  </a:cubicBezTo>
                  <a:lnTo>
                    <a:pt x="21848" y="14026"/>
                  </a:lnTo>
                  <a:cubicBezTo>
                    <a:pt x="21836" y="13979"/>
                    <a:pt x="21813" y="13931"/>
                    <a:pt x="21801" y="13907"/>
                  </a:cubicBezTo>
                  <a:cubicBezTo>
                    <a:pt x="21753" y="13812"/>
                    <a:pt x="21694" y="13741"/>
                    <a:pt x="21658" y="13693"/>
                  </a:cubicBezTo>
                  <a:cubicBezTo>
                    <a:pt x="21622" y="13669"/>
                    <a:pt x="21574" y="13633"/>
                    <a:pt x="21551" y="13610"/>
                  </a:cubicBezTo>
                  <a:cubicBezTo>
                    <a:pt x="21622" y="13550"/>
                    <a:pt x="21729" y="13443"/>
                    <a:pt x="21777" y="13217"/>
                  </a:cubicBezTo>
                  <a:cubicBezTo>
                    <a:pt x="21777" y="13193"/>
                    <a:pt x="21789" y="13181"/>
                    <a:pt x="21789" y="13145"/>
                  </a:cubicBezTo>
                  <a:lnTo>
                    <a:pt x="21789" y="13014"/>
                  </a:lnTo>
                  <a:lnTo>
                    <a:pt x="21872" y="13014"/>
                  </a:lnTo>
                  <a:cubicBezTo>
                    <a:pt x="21908" y="13014"/>
                    <a:pt x="21920" y="13002"/>
                    <a:pt x="21955" y="13002"/>
                  </a:cubicBezTo>
                  <a:cubicBezTo>
                    <a:pt x="22170" y="12955"/>
                    <a:pt x="22456" y="12859"/>
                    <a:pt x="22646" y="12609"/>
                  </a:cubicBezTo>
                  <a:cubicBezTo>
                    <a:pt x="22825" y="12348"/>
                    <a:pt x="22789" y="12169"/>
                    <a:pt x="22753" y="12086"/>
                  </a:cubicBezTo>
                  <a:lnTo>
                    <a:pt x="22753" y="12074"/>
                  </a:lnTo>
                  <a:cubicBezTo>
                    <a:pt x="22753" y="12062"/>
                    <a:pt x="22741" y="12062"/>
                    <a:pt x="22741" y="12050"/>
                  </a:cubicBezTo>
                  <a:cubicBezTo>
                    <a:pt x="22753" y="12026"/>
                    <a:pt x="22753" y="12014"/>
                    <a:pt x="22765" y="11990"/>
                  </a:cubicBezTo>
                  <a:cubicBezTo>
                    <a:pt x="22789" y="11943"/>
                    <a:pt x="22789" y="11895"/>
                    <a:pt x="22789" y="11847"/>
                  </a:cubicBezTo>
                  <a:cubicBezTo>
                    <a:pt x="22789" y="11824"/>
                    <a:pt x="22789" y="11776"/>
                    <a:pt x="22765" y="11728"/>
                  </a:cubicBezTo>
                  <a:cubicBezTo>
                    <a:pt x="22765" y="11705"/>
                    <a:pt x="22765" y="11669"/>
                    <a:pt x="22753" y="11645"/>
                  </a:cubicBezTo>
                  <a:cubicBezTo>
                    <a:pt x="22729" y="11574"/>
                    <a:pt x="22694" y="11514"/>
                    <a:pt x="22646" y="11455"/>
                  </a:cubicBezTo>
                  <a:cubicBezTo>
                    <a:pt x="22622" y="11407"/>
                    <a:pt x="22575" y="11359"/>
                    <a:pt x="22527" y="11312"/>
                  </a:cubicBezTo>
                  <a:cubicBezTo>
                    <a:pt x="22396" y="11181"/>
                    <a:pt x="22277" y="11109"/>
                    <a:pt x="22194" y="11097"/>
                  </a:cubicBezTo>
                  <a:cubicBezTo>
                    <a:pt x="22194" y="11074"/>
                    <a:pt x="22205" y="11062"/>
                    <a:pt x="22205" y="11050"/>
                  </a:cubicBezTo>
                  <a:cubicBezTo>
                    <a:pt x="22253" y="10883"/>
                    <a:pt x="22158" y="10597"/>
                    <a:pt x="21908" y="10466"/>
                  </a:cubicBezTo>
                  <a:cubicBezTo>
                    <a:pt x="21753" y="10395"/>
                    <a:pt x="21658" y="10383"/>
                    <a:pt x="21574" y="10383"/>
                  </a:cubicBezTo>
                  <a:cubicBezTo>
                    <a:pt x="21574" y="10359"/>
                    <a:pt x="21598" y="10335"/>
                    <a:pt x="21598" y="10323"/>
                  </a:cubicBezTo>
                  <a:cubicBezTo>
                    <a:pt x="21598" y="10228"/>
                    <a:pt x="21598" y="10145"/>
                    <a:pt x="21574" y="10038"/>
                  </a:cubicBezTo>
                  <a:cubicBezTo>
                    <a:pt x="21574" y="10002"/>
                    <a:pt x="21563" y="9978"/>
                    <a:pt x="21551" y="9942"/>
                  </a:cubicBezTo>
                  <a:cubicBezTo>
                    <a:pt x="21515" y="9871"/>
                    <a:pt x="21455" y="9788"/>
                    <a:pt x="21372" y="9728"/>
                  </a:cubicBezTo>
                  <a:cubicBezTo>
                    <a:pt x="21360" y="9704"/>
                    <a:pt x="21324" y="9692"/>
                    <a:pt x="21313" y="9692"/>
                  </a:cubicBezTo>
                  <a:cubicBezTo>
                    <a:pt x="21245" y="9676"/>
                    <a:pt x="21190" y="9659"/>
                    <a:pt x="21142" y="9659"/>
                  </a:cubicBezTo>
                  <a:cubicBezTo>
                    <a:pt x="21122" y="9659"/>
                    <a:pt x="21104" y="9662"/>
                    <a:pt x="21086" y="9669"/>
                  </a:cubicBezTo>
                  <a:lnTo>
                    <a:pt x="21086" y="9645"/>
                  </a:lnTo>
                  <a:cubicBezTo>
                    <a:pt x="21074" y="9573"/>
                    <a:pt x="21027" y="9454"/>
                    <a:pt x="20920" y="9371"/>
                  </a:cubicBezTo>
                  <a:cubicBezTo>
                    <a:pt x="20801" y="9276"/>
                    <a:pt x="20670" y="9252"/>
                    <a:pt x="20539" y="9252"/>
                  </a:cubicBezTo>
                  <a:cubicBezTo>
                    <a:pt x="20408" y="9252"/>
                    <a:pt x="20312" y="9276"/>
                    <a:pt x="20241" y="9311"/>
                  </a:cubicBezTo>
                  <a:cubicBezTo>
                    <a:pt x="20229" y="9323"/>
                    <a:pt x="20205" y="9323"/>
                    <a:pt x="20193" y="9335"/>
                  </a:cubicBezTo>
                  <a:cubicBezTo>
                    <a:pt x="20134" y="9288"/>
                    <a:pt x="20050" y="9264"/>
                    <a:pt x="19955" y="9252"/>
                  </a:cubicBezTo>
                  <a:cubicBezTo>
                    <a:pt x="19936" y="9246"/>
                    <a:pt x="19916" y="9244"/>
                    <a:pt x="19895" y="9244"/>
                  </a:cubicBezTo>
                  <a:cubicBezTo>
                    <a:pt x="19828" y="9244"/>
                    <a:pt x="19757" y="9269"/>
                    <a:pt x="19693" y="9288"/>
                  </a:cubicBezTo>
                  <a:cubicBezTo>
                    <a:pt x="19693" y="9157"/>
                    <a:pt x="19658" y="8990"/>
                    <a:pt x="19550" y="8859"/>
                  </a:cubicBezTo>
                  <a:cubicBezTo>
                    <a:pt x="19479" y="8740"/>
                    <a:pt x="19360" y="8669"/>
                    <a:pt x="19253" y="8657"/>
                  </a:cubicBezTo>
                  <a:lnTo>
                    <a:pt x="19253" y="8633"/>
                  </a:lnTo>
                  <a:cubicBezTo>
                    <a:pt x="19229" y="8454"/>
                    <a:pt x="19098" y="8252"/>
                    <a:pt x="18824" y="8145"/>
                  </a:cubicBezTo>
                  <a:cubicBezTo>
                    <a:pt x="18741" y="8121"/>
                    <a:pt x="18657" y="8121"/>
                    <a:pt x="18598" y="8121"/>
                  </a:cubicBezTo>
                  <a:lnTo>
                    <a:pt x="18598" y="8085"/>
                  </a:lnTo>
                  <a:cubicBezTo>
                    <a:pt x="18586" y="8037"/>
                    <a:pt x="18562" y="7966"/>
                    <a:pt x="18503" y="7907"/>
                  </a:cubicBezTo>
                  <a:cubicBezTo>
                    <a:pt x="18443" y="7859"/>
                    <a:pt x="18360" y="7835"/>
                    <a:pt x="18288" y="7823"/>
                  </a:cubicBezTo>
                  <a:cubicBezTo>
                    <a:pt x="18262" y="7816"/>
                    <a:pt x="18237" y="7813"/>
                    <a:pt x="18211" y="7813"/>
                  </a:cubicBezTo>
                  <a:cubicBezTo>
                    <a:pt x="18156" y="7813"/>
                    <a:pt x="18103" y="7827"/>
                    <a:pt x="18062" y="7835"/>
                  </a:cubicBezTo>
                  <a:cubicBezTo>
                    <a:pt x="18086" y="7585"/>
                    <a:pt x="17979" y="7204"/>
                    <a:pt x="17586" y="7025"/>
                  </a:cubicBezTo>
                  <a:cubicBezTo>
                    <a:pt x="17498" y="6991"/>
                    <a:pt x="17416" y="6979"/>
                    <a:pt x="17342" y="6979"/>
                  </a:cubicBezTo>
                  <a:cubicBezTo>
                    <a:pt x="17235" y="6979"/>
                    <a:pt x="17144" y="7004"/>
                    <a:pt x="17074" y="7025"/>
                  </a:cubicBezTo>
                  <a:cubicBezTo>
                    <a:pt x="16991" y="7061"/>
                    <a:pt x="16931" y="7109"/>
                    <a:pt x="16907" y="7145"/>
                  </a:cubicBezTo>
                  <a:lnTo>
                    <a:pt x="16836" y="7145"/>
                  </a:lnTo>
                  <a:lnTo>
                    <a:pt x="16836" y="7133"/>
                  </a:lnTo>
                  <a:cubicBezTo>
                    <a:pt x="16860" y="7025"/>
                    <a:pt x="16848" y="6835"/>
                    <a:pt x="16967" y="6478"/>
                  </a:cubicBezTo>
                  <a:cubicBezTo>
                    <a:pt x="16991" y="6371"/>
                    <a:pt x="17038" y="6287"/>
                    <a:pt x="17086" y="6192"/>
                  </a:cubicBezTo>
                  <a:cubicBezTo>
                    <a:pt x="17110" y="6228"/>
                    <a:pt x="17145" y="6240"/>
                    <a:pt x="17193" y="6252"/>
                  </a:cubicBezTo>
                  <a:cubicBezTo>
                    <a:pt x="17229" y="6275"/>
                    <a:pt x="17288" y="6287"/>
                    <a:pt x="17372" y="6287"/>
                  </a:cubicBezTo>
                  <a:cubicBezTo>
                    <a:pt x="17514" y="6287"/>
                    <a:pt x="17669" y="6240"/>
                    <a:pt x="17753" y="6180"/>
                  </a:cubicBezTo>
                  <a:lnTo>
                    <a:pt x="17764" y="6180"/>
                  </a:lnTo>
                  <a:lnTo>
                    <a:pt x="17848" y="6216"/>
                  </a:lnTo>
                  <a:cubicBezTo>
                    <a:pt x="17907" y="6228"/>
                    <a:pt x="17979" y="6240"/>
                    <a:pt x="18062" y="6240"/>
                  </a:cubicBezTo>
                  <a:cubicBezTo>
                    <a:pt x="18157" y="6240"/>
                    <a:pt x="18241" y="6228"/>
                    <a:pt x="18324" y="6192"/>
                  </a:cubicBezTo>
                  <a:lnTo>
                    <a:pt x="18324" y="6240"/>
                  </a:lnTo>
                  <a:cubicBezTo>
                    <a:pt x="18336" y="6335"/>
                    <a:pt x="18419" y="6454"/>
                    <a:pt x="18574" y="6513"/>
                  </a:cubicBezTo>
                  <a:cubicBezTo>
                    <a:pt x="18668" y="6547"/>
                    <a:pt x="18758" y="6562"/>
                    <a:pt x="18845" y="6562"/>
                  </a:cubicBezTo>
                  <a:cubicBezTo>
                    <a:pt x="18911" y="6562"/>
                    <a:pt x="18976" y="6553"/>
                    <a:pt x="19038" y="6537"/>
                  </a:cubicBezTo>
                  <a:lnTo>
                    <a:pt x="19074" y="6585"/>
                  </a:lnTo>
                  <a:cubicBezTo>
                    <a:pt x="19122" y="6609"/>
                    <a:pt x="19169" y="6644"/>
                    <a:pt x="19229" y="6656"/>
                  </a:cubicBezTo>
                  <a:cubicBezTo>
                    <a:pt x="19250" y="6660"/>
                    <a:pt x="19271" y="6661"/>
                    <a:pt x="19292" y="6661"/>
                  </a:cubicBezTo>
                  <a:cubicBezTo>
                    <a:pt x="19343" y="6661"/>
                    <a:pt x="19396" y="6653"/>
                    <a:pt x="19455" y="6644"/>
                  </a:cubicBezTo>
                  <a:cubicBezTo>
                    <a:pt x="19515" y="6633"/>
                    <a:pt x="19550" y="6609"/>
                    <a:pt x="19598" y="6585"/>
                  </a:cubicBezTo>
                  <a:cubicBezTo>
                    <a:pt x="19717" y="6537"/>
                    <a:pt x="19836" y="6466"/>
                    <a:pt x="19931" y="6359"/>
                  </a:cubicBezTo>
                  <a:cubicBezTo>
                    <a:pt x="20027" y="6252"/>
                    <a:pt x="20074" y="6156"/>
                    <a:pt x="20086" y="6061"/>
                  </a:cubicBezTo>
                  <a:cubicBezTo>
                    <a:pt x="20110" y="5990"/>
                    <a:pt x="20086" y="5942"/>
                    <a:pt x="20074" y="5918"/>
                  </a:cubicBezTo>
                  <a:cubicBezTo>
                    <a:pt x="20062" y="5894"/>
                    <a:pt x="20062" y="5882"/>
                    <a:pt x="20050" y="5871"/>
                  </a:cubicBezTo>
                  <a:lnTo>
                    <a:pt x="20062" y="5859"/>
                  </a:lnTo>
                  <a:cubicBezTo>
                    <a:pt x="20086" y="5799"/>
                    <a:pt x="20086" y="5716"/>
                    <a:pt x="20086" y="5632"/>
                  </a:cubicBezTo>
                  <a:cubicBezTo>
                    <a:pt x="20086" y="5585"/>
                    <a:pt x="20074" y="5525"/>
                    <a:pt x="20050" y="5478"/>
                  </a:cubicBezTo>
                  <a:cubicBezTo>
                    <a:pt x="20122" y="5418"/>
                    <a:pt x="20193" y="5335"/>
                    <a:pt x="20241" y="5216"/>
                  </a:cubicBezTo>
                  <a:cubicBezTo>
                    <a:pt x="20300" y="5061"/>
                    <a:pt x="20265" y="4882"/>
                    <a:pt x="20229" y="4751"/>
                  </a:cubicBezTo>
                  <a:cubicBezTo>
                    <a:pt x="20205" y="4692"/>
                    <a:pt x="20181" y="4644"/>
                    <a:pt x="20146" y="4608"/>
                  </a:cubicBezTo>
                  <a:cubicBezTo>
                    <a:pt x="20110" y="4549"/>
                    <a:pt x="20062" y="4489"/>
                    <a:pt x="20003" y="4454"/>
                  </a:cubicBezTo>
                  <a:cubicBezTo>
                    <a:pt x="19955" y="4430"/>
                    <a:pt x="19931" y="4406"/>
                    <a:pt x="19896" y="4394"/>
                  </a:cubicBezTo>
                  <a:cubicBezTo>
                    <a:pt x="19931" y="4370"/>
                    <a:pt x="19955" y="4335"/>
                    <a:pt x="19967" y="4287"/>
                  </a:cubicBezTo>
                  <a:cubicBezTo>
                    <a:pt x="20003" y="4216"/>
                    <a:pt x="20015" y="4144"/>
                    <a:pt x="20015" y="4073"/>
                  </a:cubicBezTo>
                  <a:cubicBezTo>
                    <a:pt x="20015" y="3930"/>
                    <a:pt x="19991" y="3799"/>
                    <a:pt x="19908" y="3668"/>
                  </a:cubicBezTo>
                  <a:cubicBezTo>
                    <a:pt x="19824" y="3513"/>
                    <a:pt x="19705" y="3442"/>
                    <a:pt x="19598" y="3418"/>
                  </a:cubicBezTo>
                  <a:cubicBezTo>
                    <a:pt x="19634" y="3370"/>
                    <a:pt x="19658" y="3323"/>
                    <a:pt x="19693" y="3251"/>
                  </a:cubicBezTo>
                  <a:cubicBezTo>
                    <a:pt x="19729" y="3132"/>
                    <a:pt x="19753" y="2965"/>
                    <a:pt x="19669" y="2799"/>
                  </a:cubicBezTo>
                  <a:cubicBezTo>
                    <a:pt x="19598" y="2620"/>
                    <a:pt x="19396" y="2501"/>
                    <a:pt x="19193" y="2477"/>
                  </a:cubicBezTo>
                  <a:cubicBezTo>
                    <a:pt x="19135" y="2466"/>
                    <a:pt x="19083" y="2462"/>
                    <a:pt x="19035" y="2462"/>
                  </a:cubicBezTo>
                  <a:cubicBezTo>
                    <a:pt x="18926" y="2462"/>
                    <a:pt x="18843" y="2485"/>
                    <a:pt x="18776" y="2501"/>
                  </a:cubicBezTo>
                  <a:cubicBezTo>
                    <a:pt x="18717" y="2525"/>
                    <a:pt x="18693" y="2537"/>
                    <a:pt x="18646" y="2549"/>
                  </a:cubicBezTo>
                  <a:cubicBezTo>
                    <a:pt x="18646" y="2489"/>
                    <a:pt x="18634" y="2430"/>
                    <a:pt x="18586" y="2358"/>
                  </a:cubicBezTo>
                  <a:cubicBezTo>
                    <a:pt x="18526" y="2263"/>
                    <a:pt x="18419" y="2180"/>
                    <a:pt x="18276" y="2144"/>
                  </a:cubicBezTo>
                  <a:cubicBezTo>
                    <a:pt x="18204" y="2124"/>
                    <a:pt x="18125" y="2115"/>
                    <a:pt x="18046" y="2115"/>
                  </a:cubicBezTo>
                  <a:cubicBezTo>
                    <a:pt x="17982" y="2115"/>
                    <a:pt x="17919" y="2121"/>
                    <a:pt x="17860" y="2132"/>
                  </a:cubicBezTo>
                  <a:cubicBezTo>
                    <a:pt x="17741" y="2168"/>
                    <a:pt x="17669" y="2192"/>
                    <a:pt x="17610" y="2239"/>
                  </a:cubicBezTo>
                  <a:lnTo>
                    <a:pt x="17574" y="2203"/>
                  </a:lnTo>
                  <a:cubicBezTo>
                    <a:pt x="17514" y="2144"/>
                    <a:pt x="17431" y="2120"/>
                    <a:pt x="17348" y="2108"/>
                  </a:cubicBezTo>
                  <a:lnTo>
                    <a:pt x="17348" y="2072"/>
                  </a:lnTo>
                  <a:cubicBezTo>
                    <a:pt x="17372" y="1965"/>
                    <a:pt x="17312" y="1822"/>
                    <a:pt x="17205" y="1727"/>
                  </a:cubicBezTo>
                  <a:cubicBezTo>
                    <a:pt x="17110" y="1644"/>
                    <a:pt x="17014" y="1572"/>
                    <a:pt x="16871" y="1489"/>
                  </a:cubicBezTo>
                  <a:cubicBezTo>
                    <a:pt x="16741" y="1430"/>
                    <a:pt x="16621" y="1418"/>
                    <a:pt x="16538" y="1418"/>
                  </a:cubicBezTo>
                  <a:cubicBezTo>
                    <a:pt x="16443" y="1418"/>
                    <a:pt x="16371" y="1453"/>
                    <a:pt x="16336" y="1477"/>
                  </a:cubicBezTo>
                  <a:cubicBezTo>
                    <a:pt x="16324" y="1489"/>
                    <a:pt x="16312" y="1489"/>
                    <a:pt x="16312" y="1513"/>
                  </a:cubicBezTo>
                  <a:cubicBezTo>
                    <a:pt x="16195" y="1417"/>
                    <a:pt x="16011" y="1331"/>
                    <a:pt x="15828" y="1331"/>
                  </a:cubicBezTo>
                  <a:cubicBezTo>
                    <a:pt x="15807" y="1331"/>
                    <a:pt x="15785" y="1332"/>
                    <a:pt x="15764" y="1334"/>
                  </a:cubicBezTo>
                  <a:cubicBezTo>
                    <a:pt x="15657" y="1346"/>
                    <a:pt x="15598" y="1358"/>
                    <a:pt x="15538" y="1394"/>
                  </a:cubicBezTo>
                  <a:cubicBezTo>
                    <a:pt x="15490" y="1346"/>
                    <a:pt x="15431" y="1299"/>
                    <a:pt x="15359" y="1251"/>
                  </a:cubicBezTo>
                  <a:cubicBezTo>
                    <a:pt x="15226" y="1173"/>
                    <a:pt x="15038" y="1133"/>
                    <a:pt x="14837" y="1133"/>
                  </a:cubicBezTo>
                  <a:cubicBezTo>
                    <a:pt x="14699" y="1133"/>
                    <a:pt x="14555" y="1153"/>
                    <a:pt x="14419" y="1191"/>
                  </a:cubicBezTo>
                  <a:cubicBezTo>
                    <a:pt x="14252" y="1239"/>
                    <a:pt x="14157" y="1299"/>
                    <a:pt x="14062" y="1358"/>
                  </a:cubicBezTo>
                  <a:cubicBezTo>
                    <a:pt x="14050" y="1370"/>
                    <a:pt x="14038" y="1370"/>
                    <a:pt x="14014" y="1394"/>
                  </a:cubicBezTo>
                  <a:cubicBezTo>
                    <a:pt x="13961" y="1371"/>
                    <a:pt x="13894" y="1363"/>
                    <a:pt x="13828" y="1363"/>
                  </a:cubicBezTo>
                  <a:cubicBezTo>
                    <a:pt x="13789" y="1363"/>
                    <a:pt x="13751" y="1366"/>
                    <a:pt x="13716" y="1370"/>
                  </a:cubicBezTo>
                  <a:cubicBezTo>
                    <a:pt x="13597" y="1394"/>
                    <a:pt x="13478" y="1418"/>
                    <a:pt x="13359" y="1453"/>
                  </a:cubicBezTo>
                  <a:cubicBezTo>
                    <a:pt x="13228" y="1489"/>
                    <a:pt x="13157" y="1537"/>
                    <a:pt x="13097" y="1584"/>
                  </a:cubicBezTo>
                  <a:cubicBezTo>
                    <a:pt x="13085" y="1572"/>
                    <a:pt x="13050" y="1549"/>
                    <a:pt x="13026" y="1537"/>
                  </a:cubicBezTo>
                  <a:cubicBezTo>
                    <a:pt x="12927" y="1483"/>
                    <a:pt x="12806" y="1458"/>
                    <a:pt x="12679" y="1458"/>
                  </a:cubicBezTo>
                  <a:cubicBezTo>
                    <a:pt x="12471" y="1458"/>
                    <a:pt x="12248" y="1525"/>
                    <a:pt x="12085" y="1644"/>
                  </a:cubicBezTo>
                  <a:cubicBezTo>
                    <a:pt x="11954" y="1727"/>
                    <a:pt x="11859" y="1822"/>
                    <a:pt x="11811" y="1882"/>
                  </a:cubicBezTo>
                  <a:cubicBezTo>
                    <a:pt x="11788" y="1930"/>
                    <a:pt x="11752" y="1953"/>
                    <a:pt x="11740" y="2001"/>
                  </a:cubicBezTo>
                  <a:cubicBezTo>
                    <a:pt x="11730" y="2000"/>
                    <a:pt x="11719" y="2000"/>
                    <a:pt x="11708" y="2000"/>
                  </a:cubicBezTo>
                  <a:cubicBezTo>
                    <a:pt x="11543" y="2000"/>
                    <a:pt x="11316" y="2084"/>
                    <a:pt x="11204" y="2263"/>
                  </a:cubicBezTo>
                  <a:cubicBezTo>
                    <a:pt x="11133" y="2251"/>
                    <a:pt x="11061" y="2239"/>
                    <a:pt x="10966" y="2239"/>
                  </a:cubicBezTo>
                  <a:cubicBezTo>
                    <a:pt x="10823" y="2251"/>
                    <a:pt x="10680" y="2311"/>
                    <a:pt x="10597" y="2370"/>
                  </a:cubicBezTo>
                  <a:cubicBezTo>
                    <a:pt x="10406" y="2501"/>
                    <a:pt x="10323" y="2608"/>
                    <a:pt x="10311" y="2668"/>
                  </a:cubicBezTo>
                  <a:lnTo>
                    <a:pt x="10287" y="2668"/>
                  </a:lnTo>
                  <a:cubicBezTo>
                    <a:pt x="10109" y="2680"/>
                    <a:pt x="9883" y="2787"/>
                    <a:pt x="9716" y="2965"/>
                  </a:cubicBezTo>
                  <a:cubicBezTo>
                    <a:pt x="9644" y="3061"/>
                    <a:pt x="9597" y="3156"/>
                    <a:pt x="9597" y="3251"/>
                  </a:cubicBezTo>
                  <a:cubicBezTo>
                    <a:pt x="9597" y="3263"/>
                    <a:pt x="9597" y="3275"/>
                    <a:pt x="9609" y="3299"/>
                  </a:cubicBezTo>
                  <a:cubicBezTo>
                    <a:pt x="9513" y="3323"/>
                    <a:pt x="9406" y="3370"/>
                    <a:pt x="9311" y="3454"/>
                  </a:cubicBezTo>
                  <a:cubicBezTo>
                    <a:pt x="9287" y="3489"/>
                    <a:pt x="9251" y="3513"/>
                    <a:pt x="9240" y="3549"/>
                  </a:cubicBezTo>
                  <a:cubicBezTo>
                    <a:pt x="9180" y="3561"/>
                    <a:pt x="9109" y="3573"/>
                    <a:pt x="9049" y="3573"/>
                  </a:cubicBezTo>
                  <a:cubicBezTo>
                    <a:pt x="8954" y="3596"/>
                    <a:pt x="8859" y="3596"/>
                    <a:pt x="8751" y="3596"/>
                  </a:cubicBezTo>
                  <a:lnTo>
                    <a:pt x="8406" y="3596"/>
                  </a:lnTo>
                  <a:cubicBezTo>
                    <a:pt x="8156" y="3573"/>
                    <a:pt x="7918" y="3561"/>
                    <a:pt x="7692" y="3489"/>
                  </a:cubicBezTo>
                  <a:cubicBezTo>
                    <a:pt x="7573" y="3442"/>
                    <a:pt x="7454" y="3418"/>
                    <a:pt x="7370" y="3370"/>
                  </a:cubicBezTo>
                  <a:cubicBezTo>
                    <a:pt x="7263" y="3335"/>
                    <a:pt x="7156" y="3323"/>
                    <a:pt x="7085" y="3311"/>
                  </a:cubicBezTo>
                  <a:cubicBezTo>
                    <a:pt x="6965" y="3299"/>
                    <a:pt x="6858" y="3299"/>
                    <a:pt x="6799" y="3299"/>
                  </a:cubicBezTo>
                  <a:cubicBezTo>
                    <a:pt x="6918" y="3180"/>
                    <a:pt x="7025" y="3001"/>
                    <a:pt x="6965" y="2775"/>
                  </a:cubicBezTo>
                  <a:cubicBezTo>
                    <a:pt x="6918" y="2620"/>
                    <a:pt x="6835" y="2549"/>
                    <a:pt x="6787" y="2501"/>
                  </a:cubicBezTo>
                  <a:cubicBezTo>
                    <a:pt x="6739" y="2465"/>
                    <a:pt x="6715" y="2442"/>
                    <a:pt x="6680" y="2430"/>
                  </a:cubicBezTo>
                  <a:cubicBezTo>
                    <a:pt x="6680" y="2418"/>
                    <a:pt x="6692" y="2406"/>
                    <a:pt x="6692" y="2382"/>
                  </a:cubicBezTo>
                  <a:cubicBezTo>
                    <a:pt x="6739" y="2263"/>
                    <a:pt x="6775" y="2072"/>
                    <a:pt x="6680" y="1894"/>
                  </a:cubicBezTo>
                  <a:cubicBezTo>
                    <a:pt x="6632" y="1811"/>
                    <a:pt x="6573" y="1751"/>
                    <a:pt x="6501" y="1703"/>
                  </a:cubicBezTo>
                  <a:cubicBezTo>
                    <a:pt x="6477" y="1691"/>
                    <a:pt x="6442" y="1691"/>
                    <a:pt x="6418" y="1668"/>
                  </a:cubicBezTo>
                  <a:lnTo>
                    <a:pt x="6418" y="1584"/>
                  </a:lnTo>
                  <a:cubicBezTo>
                    <a:pt x="6370" y="1394"/>
                    <a:pt x="6180" y="1120"/>
                    <a:pt x="5846" y="1072"/>
                  </a:cubicBezTo>
                  <a:cubicBezTo>
                    <a:pt x="5810" y="1068"/>
                    <a:pt x="5775" y="1066"/>
                    <a:pt x="5743" y="1066"/>
                  </a:cubicBezTo>
                  <a:cubicBezTo>
                    <a:pt x="5594" y="1066"/>
                    <a:pt x="5486" y="1107"/>
                    <a:pt x="5418" y="1156"/>
                  </a:cubicBezTo>
                  <a:cubicBezTo>
                    <a:pt x="5322" y="1049"/>
                    <a:pt x="5180" y="941"/>
                    <a:pt x="4965" y="918"/>
                  </a:cubicBezTo>
                  <a:cubicBezTo>
                    <a:pt x="4965" y="894"/>
                    <a:pt x="4989" y="882"/>
                    <a:pt x="4989" y="858"/>
                  </a:cubicBezTo>
                  <a:cubicBezTo>
                    <a:pt x="4989" y="763"/>
                    <a:pt x="4965" y="644"/>
                    <a:pt x="4918" y="525"/>
                  </a:cubicBezTo>
                  <a:cubicBezTo>
                    <a:pt x="4858" y="406"/>
                    <a:pt x="4763" y="287"/>
                    <a:pt x="4620" y="227"/>
                  </a:cubicBezTo>
                  <a:cubicBezTo>
                    <a:pt x="4504" y="173"/>
                    <a:pt x="4402" y="154"/>
                    <a:pt x="4316" y="154"/>
                  </a:cubicBezTo>
                  <a:cubicBezTo>
                    <a:pt x="4270" y="154"/>
                    <a:pt x="4229" y="159"/>
                    <a:pt x="4191" y="167"/>
                  </a:cubicBezTo>
                  <a:cubicBezTo>
                    <a:pt x="4179" y="156"/>
                    <a:pt x="4179" y="144"/>
                    <a:pt x="4168" y="120"/>
                  </a:cubicBezTo>
                  <a:cubicBezTo>
                    <a:pt x="4108" y="60"/>
                    <a:pt x="3989" y="1"/>
                    <a:pt x="38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942275" y="3666650"/>
              <a:ext cx="158375" cy="106575"/>
            </a:xfrm>
            <a:custGeom>
              <a:avLst/>
              <a:gdLst/>
              <a:ahLst/>
              <a:cxnLst/>
              <a:rect l="l" t="t" r="r" b="b"/>
              <a:pathLst>
                <a:path w="6335" h="4263" extrusionOk="0">
                  <a:moveTo>
                    <a:pt x="6311" y="1"/>
                  </a:moveTo>
                  <a:lnTo>
                    <a:pt x="2786" y="393"/>
                  </a:lnTo>
                  <a:lnTo>
                    <a:pt x="2644" y="453"/>
                  </a:lnTo>
                  <a:lnTo>
                    <a:pt x="0" y="1572"/>
                  </a:lnTo>
                  <a:lnTo>
                    <a:pt x="846" y="4263"/>
                  </a:lnTo>
                  <a:lnTo>
                    <a:pt x="3215" y="3108"/>
                  </a:lnTo>
                  <a:lnTo>
                    <a:pt x="3263" y="3096"/>
                  </a:lnTo>
                  <a:cubicBezTo>
                    <a:pt x="3239" y="3037"/>
                    <a:pt x="3227" y="2965"/>
                    <a:pt x="3215" y="2906"/>
                  </a:cubicBezTo>
                  <a:cubicBezTo>
                    <a:pt x="2941" y="1787"/>
                    <a:pt x="2691" y="644"/>
                    <a:pt x="2786" y="608"/>
                  </a:cubicBezTo>
                  <a:cubicBezTo>
                    <a:pt x="2787" y="608"/>
                    <a:pt x="2788" y="607"/>
                    <a:pt x="2788" y="607"/>
                  </a:cubicBezTo>
                  <a:cubicBezTo>
                    <a:pt x="2853" y="607"/>
                    <a:pt x="3182" y="1738"/>
                    <a:pt x="3465" y="2846"/>
                  </a:cubicBezTo>
                  <a:cubicBezTo>
                    <a:pt x="3477" y="2882"/>
                    <a:pt x="3477" y="2918"/>
                    <a:pt x="3501" y="2965"/>
                  </a:cubicBezTo>
                  <a:lnTo>
                    <a:pt x="4941" y="2263"/>
                  </a:lnTo>
                  <a:cubicBezTo>
                    <a:pt x="4953" y="2251"/>
                    <a:pt x="4971" y="2245"/>
                    <a:pt x="4992" y="2245"/>
                  </a:cubicBezTo>
                  <a:cubicBezTo>
                    <a:pt x="5013" y="2245"/>
                    <a:pt x="5037" y="2251"/>
                    <a:pt x="5061" y="2263"/>
                  </a:cubicBezTo>
                  <a:lnTo>
                    <a:pt x="6335" y="203"/>
                  </a:lnTo>
                  <a:lnTo>
                    <a:pt x="6311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073825" y="3650875"/>
              <a:ext cx="180725" cy="145275"/>
            </a:xfrm>
            <a:custGeom>
              <a:avLst/>
              <a:gdLst/>
              <a:ahLst/>
              <a:cxnLst/>
              <a:rect l="l" t="t" r="r" b="b"/>
              <a:pathLst>
                <a:path w="7229" h="5811" extrusionOk="0">
                  <a:moveTo>
                    <a:pt x="1894" y="1"/>
                  </a:moveTo>
                  <a:lnTo>
                    <a:pt x="1" y="3001"/>
                  </a:lnTo>
                  <a:lnTo>
                    <a:pt x="3049" y="4501"/>
                  </a:lnTo>
                  <a:lnTo>
                    <a:pt x="3132" y="4549"/>
                  </a:lnTo>
                  <a:cubicBezTo>
                    <a:pt x="3144" y="4513"/>
                    <a:pt x="3180" y="4489"/>
                    <a:pt x="3192" y="4453"/>
                  </a:cubicBezTo>
                  <a:cubicBezTo>
                    <a:pt x="3251" y="4382"/>
                    <a:pt x="3311" y="4287"/>
                    <a:pt x="3370" y="4203"/>
                  </a:cubicBezTo>
                  <a:cubicBezTo>
                    <a:pt x="3787" y="3572"/>
                    <a:pt x="4228" y="2965"/>
                    <a:pt x="4513" y="2608"/>
                  </a:cubicBezTo>
                  <a:cubicBezTo>
                    <a:pt x="4672" y="2426"/>
                    <a:pt x="4788" y="2310"/>
                    <a:pt x="4819" y="2310"/>
                  </a:cubicBezTo>
                  <a:cubicBezTo>
                    <a:pt x="4821" y="2310"/>
                    <a:pt x="4822" y="2310"/>
                    <a:pt x="4823" y="2310"/>
                  </a:cubicBezTo>
                  <a:cubicBezTo>
                    <a:pt x="4906" y="2322"/>
                    <a:pt x="4263" y="3358"/>
                    <a:pt x="3597" y="4323"/>
                  </a:cubicBezTo>
                  <a:cubicBezTo>
                    <a:pt x="3561" y="4370"/>
                    <a:pt x="3549" y="4394"/>
                    <a:pt x="3513" y="4430"/>
                  </a:cubicBezTo>
                  <a:lnTo>
                    <a:pt x="4763" y="3918"/>
                  </a:lnTo>
                  <a:cubicBezTo>
                    <a:pt x="4777" y="3915"/>
                    <a:pt x="4793" y="3913"/>
                    <a:pt x="4808" y="3913"/>
                  </a:cubicBezTo>
                  <a:cubicBezTo>
                    <a:pt x="4859" y="3913"/>
                    <a:pt x="4912" y="3929"/>
                    <a:pt x="4930" y="3965"/>
                  </a:cubicBezTo>
                  <a:lnTo>
                    <a:pt x="6299" y="5811"/>
                  </a:lnTo>
                  <a:lnTo>
                    <a:pt x="7228" y="3787"/>
                  </a:lnTo>
                  <a:lnTo>
                    <a:pt x="4930" y="1989"/>
                  </a:lnTo>
                  <a:lnTo>
                    <a:pt x="4728" y="184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959825" y="3729150"/>
              <a:ext cx="186375" cy="77125"/>
            </a:xfrm>
            <a:custGeom>
              <a:avLst/>
              <a:gdLst/>
              <a:ahLst/>
              <a:cxnLst/>
              <a:rect l="l" t="t" r="r" b="b"/>
              <a:pathLst>
                <a:path w="7455" h="3085" extrusionOk="0">
                  <a:moveTo>
                    <a:pt x="4299" y="1"/>
                  </a:moveTo>
                  <a:lnTo>
                    <a:pt x="1" y="2096"/>
                  </a:lnTo>
                  <a:lnTo>
                    <a:pt x="894" y="3085"/>
                  </a:lnTo>
                  <a:lnTo>
                    <a:pt x="3394" y="2263"/>
                  </a:lnTo>
                  <a:cubicBezTo>
                    <a:pt x="3413" y="2253"/>
                    <a:pt x="3433" y="2249"/>
                    <a:pt x="3453" y="2249"/>
                  </a:cubicBezTo>
                  <a:cubicBezTo>
                    <a:pt x="3508" y="2249"/>
                    <a:pt x="3562" y="2282"/>
                    <a:pt x="3597" y="2335"/>
                  </a:cubicBezTo>
                  <a:lnTo>
                    <a:pt x="3906" y="2942"/>
                  </a:lnTo>
                  <a:lnTo>
                    <a:pt x="5573" y="2275"/>
                  </a:lnTo>
                  <a:cubicBezTo>
                    <a:pt x="5502" y="2251"/>
                    <a:pt x="5394" y="2096"/>
                    <a:pt x="5144" y="1668"/>
                  </a:cubicBezTo>
                  <a:cubicBezTo>
                    <a:pt x="4775" y="1013"/>
                    <a:pt x="4418" y="322"/>
                    <a:pt x="4501" y="287"/>
                  </a:cubicBezTo>
                  <a:lnTo>
                    <a:pt x="4525" y="287"/>
                  </a:lnTo>
                  <a:cubicBezTo>
                    <a:pt x="4620" y="322"/>
                    <a:pt x="5037" y="941"/>
                    <a:pt x="5382" y="1549"/>
                  </a:cubicBezTo>
                  <a:cubicBezTo>
                    <a:pt x="5656" y="2013"/>
                    <a:pt x="5704" y="2168"/>
                    <a:pt x="5692" y="2227"/>
                  </a:cubicBezTo>
                  <a:lnTo>
                    <a:pt x="7454" y="1561"/>
                  </a:lnTo>
                  <a:lnTo>
                    <a:pt x="4478" y="84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060150" y="3754750"/>
              <a:ext cx="200650" cy="156000"/>
            </a:xfrm>
            <a:custGeom>
              <a:avLst/>
              <a:gdLst/>
              <a:ahLst/>
              <a:cxnLst/>
              <a:rect l="l" t="t" r="r" b="b"/>
              <a:pathLst>
                <a:path w="8026" h="6240" extrusionOk="0">
                  <a:moveTo>
                    <a:pt x="7204" y="2989"/>
                  </a:moveTo>
                  <a:cubicBezTo>
                    <a:pt x="7251" y="3073"/>
                    <a:pt x="5525" y="3799"/>
                    <a:pt x="3822" y="4442"/>
                  </a:cubicBezTo>
                  <a:cubicBezTo>
                    <a:pt x="2600" y="4915"/>
                    <a:pt x="2230" y="5022"/>
                    <a:pt x="2105" y="5022"/>
                  </a:cubicBezTo>
                  <a:cubicBezTo>
                    <a:pt x="2058" y="5022"/>
                    <a:pt x="2046" y="5006"/>
                    <a:pt x="2036" y="4990"/>
                  </a:cubicBezTo>
                  <a:cubicBezTo>
                    <a:pt x="2012" y="4942"/>
                    <a:pt x="2024" y="4882"/>
                    <a:pt x="2989" y="4501"/>
                  </a:cubicBezTo>
                  <a:cubicBezTo>
                    <a:pt x="3191" y="4418"/>
                    <a:pt x="3429" y="4323"/>
                    <a:pt x="3727" y="4216"/>
                  </a:cubicBezTo>
                  <a:cubicBezTo>
                    <a:pt x="5299" y="3608"/>
                    <a:pt x="6918" y="3013"/>
                    <a:pt x="7180" y="2989"/>
                  </a:cubicBezTo>
                  <a:close/>
                  <a:moveTo>
                    <a:pt x="5334" y="1"/>
                  </a:moveTo>
                  <a:lnTo>
                    <a:pt x="0" y="2120"/>
                  </a:lnTo>
                  <a:lnTo>
                    <a:pt x="715" y="3501"/>
                  </a:lnTo>
                  <a:lnTo>
                    <a:pt x="1441" y="4918"/>
                  </a:lnTo>
                  <a:lnTo>
                    <a:pt x="2965" y="6240"/>
                  </a:lnTo>
                  <a:lnTo>
                    <a:pt x="4560" y="6002"/>
                  </a:lnTo>
                  <a:cubicBezTo>
                    <a:pt x="4560" y="5942"/>
                    <a:pt x="4537" y="5894"/>
                    <a:pt x="4537" y="5835"/>
                  </a:cubicBezTo>
                  <a:cubicBezTo>
                    <a:pt x="4537" y="5728"/>
                    <a:pt x="4560" y="5609"/>
                    <a:pt x="4572" y="5490"/>
                  </a:cubicBezTo>
                  <a:cubicBezTo>
                    <a:pt x="4620" y="5216"/>
                    <a:pt x="4751" y="4978"/>
                    <a:pt x="4929" y="4799"/>
                  </a:cubicBezTo>
                  <a:cubicBezTo>
                    <a:pt x="5120" y="4609"/>
                    <a:pt x="5358" y="4478"/>
                    <a:pt x="5644" y="4382"/>
                  </a:cubicBezTo>
                  <a:cubicBezTo>
                    <a:pt x="6192" y="4180"/>
                    <a:pt x="6846" y="4108"/>
                    <a:pt x="7442" y="4025"/>
                  </a:cubicBezTo>
                  <a:cubicBezTo>
                    <a:pt x="7549" y="4001"/>
                    <a:pt x="7656" y="4001"/>
                    <a:pt x="7739" y="4001"/>
                  </a:cubicBezTo>
                  <a:lnTo>
                    <a:pt x="7835" y="4001"/>
                  </a:lnTo>
                  <a:cubicBezTo>
                    <a:pt x="7858" y="3930"/>
                    <a:pt x="7906" y="3799"/>
                    <a:pt x="8025" y="3680"/>
                  </a:cubicBezTo>
                  <a:lnTo>
                    <a:pt x="7454" y="2894"/>
                  </a:lnTo>
                  <a:lnTo>
                    <a:pt x="7430" y="2846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814275" y="3754750"/>
              <a:ext cx="158675" cy="77125"/>
            </a:xfrm>
            <a:custGeom>
              <a:avLst/>
              <a:gdLst/>
              <a:ahLst/>
              <a:cxnLst/>
              <a:rect l="l" t="t" r="r" b="b"/>
              <a:pathLst>
                <a:path w="6347" h="3085" extrusionOk="0">
                  <a:moveTo>
                    <a:pt x="4382" y="1"/>
                  </a:moveTo>
                  <a:lnTo>
                    <a:pt x="1" y="2656"/>
                  </a:lnTo>
                  <a:cubicBezTo>
                    <a:pt x="501" y="2739"/>
                    <a:pt x="989" y="2894"/>
                    <a:pt x="1477" y="3085"/>
                  </a:cubicBezTo>
                  <a:lnTo>
                    <a:pt x="3704" y="3013"/>
                  </a:lnTo>
                  <a:lnTo>
                    <a:pt x="6347" y="2144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933650" y="3794350"/>
              <a:ext cx="154200" cy="117600"/>
            </a:xfrm>
            <a:custGeom>
              <a:avLst/>
              <a:gdLst/>
              <a:ahLst/>
              <a:cxnLst/>
              <a:rect l="l" t="t" r="r" b="b"/>
              <a:pathLst>
                <a:path w="6168" h="4704" extrusionOk="0">
                  <a:moveTo>
                    <a:pt x="4405" y="0"/>
                  </a:moveTo>
                  <a:lnTo>
                    <a:pt x="0" y="1429"/>
                  </a:lnTo>
                  <a:cubicBezTo>
                    <a:pt x="48" y="1453"/>
                    <a:pt x="95" y="1489"/>
                    <a:pt x="95" y="1536"/>
                  </a:cubicBezTo>
                  <a:lnTo>
                    <a:pt x="357" y="4037"/>
                  </a:lnTo>
                  <a:cubicBezTo>
                    <a:pt x="464" y="4144"/>
                    <a:pt x="572" y="4251"/>
                    <a:pt x="655" y="4358"/>
                  </a:cubicBezTo>
                  <a:cubicBezTo>
                    <a:pt x="1536" y="4406"/>
                    <a:pt x="2429" y="4537"/>
                    <a:pt x="3274" y="4703"/>
                  </a:cubicBezTo>
                  <a:lnTo>
                    <a:pt x="6168" y="3370"/>
                  </a:lnTo>
                  <a:lnTo>
                    <a:pt x="4405" y="0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028600" y="3885425"/>
              <a:ext cx="95575" cy="48850"/>
            </a:xfrm>
            <a:custGeom>
              <a:avLst/>
              <a:gdLst/>
              <a:ahLst/>
              <a:cxnLst/>
              <a:rect l="l" t="t" r="r" b="b"/>
              <a:pathLst>
                <a:path w="3823" h="1954" extrusionOk="0">
                  <a:moveTo>
                    <a:pt x="2560" y="1"/>
                  </a:moveTo>
                  <a:lnTo>
                    <a:pt x="0" y="1179"/>
                  </a:lnTo>
                  <a:cubicBezTo>
                    <a:pt x="84" y="1191"/>
                    <a:pt x="155" y="1203"/>
                    <a:pt x="250" y="1239"/>
                  </a:cubicBezTo>
                  <a:cubicBezTo>
                    <a:pt x="607" y="1298"/>
                    <a:pt x="965" y="1382"/>
                    <a:pt x="1322" y="1489"/>
                  </a:cubicBezTo>
                  <a:cubicBezTo>
                    <a:pt x="1667" y="1596"/>
                    <a:pt x="1989" y="1691"/>
                    <a:pt x="2310" y="1798"/>
                  </a:cubicBezTo>
                  <a:cubicBezTo>
                    <a:pt x="2441" y="1846"/>
                    <a:pt x="2572" y="1894"/>
                    <a:pt x="2691" y="1953"/>
                  </a:cubicBezTo>
                  <a:lnTo>
                    <a:pt x="2679" y="1417"/>
                  </a:lnTo>
                  <a:cubicBezTo>
                    <a:pt x="2679" y="1334"/>
                    <a:pt x="2739" y="1263"/>
                    <a:pt x="2822" y="1251"/>
                  </a:cubicBezTo>
                  <a:lnTo>
                    <a:pt x="3822" y="1096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867275" y="3836900"/>
              <a:ext cx="65800" cy="48850"/>
            </a:xfrm>
            <a:custGeom>
              <a:avLst/>
              <a:gdLst/>
              <a:ahLst/>
              <a:cxnLst/>
              <a:rect l="l" t="t" r="r" b="b"/>
              <a:pathLst>
                <a:path w="2632" h="1954" extrusionOk="0">
                  <a:moveTo>
                    <a:pt x="2417" y="1"/>
                  </a:moveTo>
                  <a:lnTo>
                    <a:pt x="0" y="96"/>
                  </a:lnTo>
                  <a:cubicBezTo>
                    <a:pt x="512" y="346"/>
                    <a:pt x="976" y="644"/>
                    <a:pt x="1405" y="942"/>
                  </a:cubicBezTo>
                  <a:cubicBezTo>
                    <a:pt x="1845" y="1287"/>
                    <a:pt x="2274" y="1632"/>
                    <a:pt x="2631" y="1954"/>
                  </a:cubicBezTo>
                  <a:lnTo>
                    <a:pt x="2417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105975" y="3912525"/>
              <a:ext cx="208100" cy="116700"/>
            </a:xfrm>
            <a:custGeom>
              <a:avLst/>
              <a:gdLst/>
              <a:ahLst/>
              <a:cxnLst/>
              <a:rect l="l" t="t" r="r" b="b"/>
              <a:pathLst>
                <a:path w="8324" h="4668" extrusionOk="0">
                  <a:moveTo>
                    <a:pt x="2870" y="0"/>
                  </a:moveTo>
                  <a:lnTo>
                    <a:pt x="1" y="441"/>
                  </a:lnTo>
                  <a:lnTo>
                    <a:pt x="13" y="1000"/>
                  </a:lnTo>
                  <a:cubicBezTo>
                    <a:pt x="60" y="1012"/>
                    <a:pt x="108" y="1024"/>
                    <a:pt x="144" y="1060"/>
                  </a:cubicBezTo>
                  <a:cubicBezTo>
                    <a:pt x="334" y="1167"/>
                    <a:pt x="584" y="1286"/>
                    <a:pt x="799" y="1405"/>
                  </a:cubicBezTo>
                  <a:cubicBezTo>
                    <a:pt x="1001" y="1500"/>
                    <a:pt x="1191" y="1619"/>
                    <a:pt x="1370" y="1727"/>
                  </a:cubicBezTo>
                  <a:cubicBezTo>
                    <a:pt x="1418" y="1762"/>
                    <a:pt x="1453" y="1786"/>
                    <a:pt x="1513" y="1822"/>
                  </a:cubicBezTo>
                  <a:cubicBezTo>
                    <a:pt x="1668" y="1905"/>
                    <a:pt x="1799" y="2000"/>
                    <a:pt x="1930" y="2084"/>
                  </a:cubicBezTo>
                  <a:cubicBezTo>
                    <a:pt x="1977" y="2119"/>
                    <a:pt x="2013" y="2143"/>
                    <a:pt x="2049" y="2155"/>
                  </a:cubicBezTo>
                  <a:cubicBezTo>
                    <a:pt x="2215" y="2274"/>
                    <a:pt x="2382" y="2381"/>
                    <a:pt x="2525" y="2500"/>
                  </a:cubicBezTo>
                  <a:cubicBezTo>
                    <a:pt x="2561" y="2512"/>
                    <a:pt x="2573" y="2548"/>
                    <a:pt x="2608" y="2560"/>
                  </a:cubicBezTo>
                  <a:cubicBezTo>
                    <a:pt x="2727" y="2655"/>
                    <a:pt x="2846" y="2750"/>
                    <a:pt x="2965" y="2846"/>
                  </a:cubicBezTo>
                  <a:cubicBezTo>
                    <a:pt x="3001" y="2870"/>
                    <a:pt x="3049" y="2917"/>
                    <a:pt x="3085" y="2953"/>
                  </a:cubicBezTo>
                  <a:cubicBezTo>
                    <a:pt x="3156" y="3012"/>
                    <a:pt x="3227" y="3084"/>
                    <a:pt x="3299" y="3143"/>
                  </a:cubicBezTo>
                  <a:lnTo>
                    <a:pt x="3299" y="2453"/>
                  </a:lnTo>
                  <a:cubicBezTo>
                    <a:pt x="3299" y="1846"/>
                    <a:pt x="3335" y="1631"/>
                    <a:pt x="3382" y="1560"/>
                  </a:cubicBezTo>
                  <a:cubicBezTo>
                    <a:pt x="3287" y="1560"/>
                    <a:pt x="3049" y="1524"/>
                    <a:pt x="2394" y="1310"/>
                  </a:cubicBezTo>
                  <a:cubicBezTo>
                    <a:pt x="1418" y="1000"/>
                    <a:pt x="418" y="667"/>
                    <a:pt x="429" y="584"/>
                  </a:cubicBezTo>
                  <a:cubicBezTo>
                    <a:pt x="431" y="578"/>
                    <a:pt x="441" y="575"/>
                    <a:pt x="461" y="575"/>
                  </a:cubicBezTo>
                  <a:cubicBezTo>
                    <a:pt x="643" y="575"/>
                    <a:pt x="1586" y="816"/>
                    <a:pt x="2489" y="1095"/>
                  </a:cubicBezTo>
                  <a:cubicBezTo>
                    <a:pt x="3323" y="1357"/>
                    <a:pt x="3454" y="1441"/>
                    <a:pt x="3466" y="1500"/>
                  </a:cubicBezTo>
                  <a:cubicBezTo>
                    <a:pt x="3501" y="1441"/>
                    <a:pt x="3716" y="1381"/>
                    <a:pt x="4990" y="1226"/>
                  </a:cubicBezTo>
                  <a:cubicBezTo>
                    <a:pt x="6206" y="1062"/>
                    <a:pt x="7445" y="930"/>
                    <a:pt x="7884" y="930"/>
                  </a:cubicBezTo>
                  <a:cubicBezTo>
                    <a:pt x="7986" y="930"/>
                    <a:pt x="8045" y="937"/>
                    <a:pt x="8049" y="953"/>
                  </a:cubicBezTo>
                  <a:cubicBezTo>
                    <a:pt x="8061" y="1012"/>
                    <a:pt x="6514" y="1262"/>
                    <a:pt x="5013" y="1441"/>
                  </a:cubicBezTo>
                  <a:cubicBezTo>
                    <a:pt x="4240" y="1531"/>
                    <a:pt x="3854" y="1573"/>
                    <a:pt x="3660" y="1573"/>
                  </a:cubicBezTo>
                  <a:cubicBezTo>
                    <a:pt x="3597" y="1573"/>
                    <a:pt x="3554" y="1569"/>
                    <a:pt x="3525" y="1560"/>
                  </a:cubicBezTo>
                  <a:lnTo>
                    <a:pt x="3525" y="1560"/>
                  </a:lnTo>
                  <a:cubicBezTo>
                    <a:pt x="3549" y="1655"/>
                    <a:pt x="3585" y="1857"/>
                    <a:pt x="3585" y="2453"/>
                  </a:cubicBezTo>
                  <a:cubicBezTo>
                    <a:pt x="3585" y="2762"/>
                    <a:pt x="3573" y="3084"/>
                    <a:pt x="3573" y="3358"/>
                  </a:cubicBezTo>
                  <a:cubicBezTo>
                    <a:pt x="3656" y="3453"/>
                    <a:pt x="3739" y="3524"/>
                    <a:pt x="3811" y="3620"/>
                  </a:cubicBezTo>
                  <a:cubicBezTo>
                    <a:pt x="3835" y="3655"/>
                    <a:pt x="3882" y="3691"/>
                    <a:pt x="3918" y="3739"/>
                  </a:cubicBezTo>
                  <a:cubicBezTo>
                    <a:pt x="3989" y="3810"/>
                    <a:pt x="4049" y="3882"/>
                    <a:pt x="4108" y="3953"/>
                  </a:cubicBezTo>
                  <a:cubicBezTo>
                    <a:pt x="4132" y="4001"/>
                    <a:pt x="4180" y="4048"/>
                    <a:pt x="4216" y="4096"/>
                  </a:cubicBezTo>
                  <a:cubicBezTo>
                    <a:pt x="4275" y="4179"/>
                    <a:pt x="4335" y="4251"/>
                    <a:pt x="4394" y="4346"/>
                  </a:cubicBezTo>
                  <a:cubicBezTo>
                    <a:pt x="4406" y="4382"/>
                    <a:pt x="4430" y="4394"/>
                    <a:pt x="4454" y="4417"/>
                  </a:cubicBezTo>
                  <a:cubicBezTo>
                    <a:pt x="4466" y="4441"/>
                    <a:pt x="4466" y="4453"/>
                    <a:pt x="4478" y="4465"/>
                  </a:cubicBezTo>
                  <a:cubicBezTo>
                    <a:pt x="4525" y="4536"/>
                    <a:pt x="4573" y="4596"/>
                    <a:pt x="4609" y="4667"/>
                  </a:cubicBezTo>
                  <a:cubicBezTo>
                    <a:pt x="4525" y="4489"/>
                    <a:pt x="4489" y="4298"/>
                    <a:pt x="4489" y="4120"/>
                  </a:cubicBezTo>
                  <a:cubicBezTo>
                    <a:pt x="4489" y="3834"/>
                    <a:pt x="4573" y="3560"/>
                    <a:pt x="4632" y="3358"/>
                  </a:cubicBezTo>
                  <a:cubicBezTo>
                    <a:pt x="4704" y="3060"/>
                    <a:pt x="4870" y="2786"/>
                    <a:pt x="5025" y="2524"/>
                  </a:cubicBezTo>
                  <a:cubicBezTo>
                    <a:pt x="5192" y="2274"/>
                    <a:pt x="5347" y="2072"/>
                    <a:pt x="5418" y="1917"/>
                  </a:cubicBezTo>
                  <a:cubicBezTo>
                    <a:pt x="5442" y="1857"/>
                    <a:pt x="5478" y="1810"/>
                    <a:pt x="5525" y="1774"/>
                  </a:cubicBezTo>
                  <a:cubicBezTo>
                    <a:pt x="5561" y="1727"/>
                    <a:pt x="5644" y="1691"/>
                    <a:pt x="5716" y="1691"/>
                  </a:cubicBezTo>
                  <a:cubicBezTo>
                    <a:pt x="5799" y="1691"/>
                    <a:pt x="5859" y="1727"/>
                    <a:pt x="5942" y="1750"/>
                  </a:cubicBezTo>
                  <a:cubicBezTo>
                    <a:pt x="6002" y="1786"/>
                    <a:pt x="6073" y="1810"/>
                    <a:pt x="6156" y="1857"/>
                  </a:cubicBezTo>
                  <a:cubicBezTo>
                    <a:pt x="6335" y="1929"/>
                    <a:pt x="6597" y="2036"/>
                    <a:pt x="6978" y="2108"/>
                  </a:cubicBezTo>
                  <a:cubicBezTo>
                    <a:pt x="7014" y="2036"/>
                    <a:pt x="7049" y="1965"/>
                    <a:pt x="7133" y="1893"/>
                  </a:cubicBezTo>
                  <a:cubicBezTo>
                    <a:pt x="7287" y="1715"/>
                    <a:pt x="7526" y="1596"/>
                    <a:pt x="7847" y="1512"/>
                  </a:cubicBezTo>
                  <a:cubicBezTo>
                    <a:pt x="8002" y="1476"/>
                    <a:pt x="8169" y="1453"/>
                    <a:pt x="8323" y="1453"/>
                  </a:cubicBezTo>
                  <a:lnTo>
                    <a:pt x="8323" y="941"/>
                  </a:lnTo>
                  <a:cubicBezTo>
                    <a:pt x="8299" y="905"/>
                    <a:pt x="8299" y="893"/>
                    <a:pt x="8299" y="857"/>
                  </a:cubicBezTo>
                  <a:lnTo>
                    <a:pt x="7668" y="548"/>
                  </a:lnTo>
                  <a:cubicBezTo>
                    <a:pt x="7526" y="560"/>
                    <a:pt x="7395" y="560"/>
                    <a:pt x="7264" y="560"/>
                  </a:cubicBezTo>
                  <a:cubicBezTo>
                    <a:pt x="7085" y="560"/>
                    <a:pt x="6906" y="548"/>
                    <a:pt x="6775" y="536"/>
                  </a:cubicBezTo>
                  <a:cubicBezTo>
                    <a:pt x="6633" y="524"/>
                    <a:pt x="6514" y="476"/>
                    <a:pt x="6418" y="417"/>
                  </a:cubicBezTo>
                  <a:cubicBezTo>
                    <a:pt x="6240" y="560"/>
                    <a:pt x="6013" y="655"/>
                    <a:pt x="5775" y="726"/>
                  </a:cubicBezTo>
                  <a:cubicBezTo>
                    <a:pt x="5418" y="822"/>
                    <a:pt x="5025" y="845"/>
                    <a:pt x="4668" y="857"/>
                  </a:cubicBezTo>
                  <a:cubicBezTo>
                    <a:pt x="4394" y="857"/>
                    <a:pt x="4120" y="845"/>
                    <a:pt x="3942" y="798"/>
                  </a:cubicBezTo>
                  <a:cubicBezTo>
                    <a:pt x="3656" y="762"/>
                    <a:pt x="3358" y="655"/>
                    <a:pt x="3156" y="464"/>
                  </a:cubicBezTo>
                  <a:cubicBezTo>
                    <a:pt x="3037" y="345"/>
                    <a:pt x="2930" y="191"/>
                    <a:pt x="2870" y="0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21775" y="4031875"/>
              <a:ext cx="64025" cy="48850"/>
            </a:xfrm>
            <a:custGeom>
              <a:avLst/>
              <a:gdLst/>
              <a:ahLst/>
              <a:cxnLst/>
              <a:rect l="l" t="t" r="r" b="b"/>
              <a:pathLst>
                <a:path w="2561" h="1954" extrusionOk="0">
                  <a:moveTo>
                    <a:pt x="0" y="1"/>
                  </a:moveTo>
                  <a:cubicBezTo>
                    <a:pt x="5" y="14"/>
                    <a:pt x="11" y="27"/>
                    <a:pt x="18" y="40"/>
                  </a:cubicBezTo>
                  <a:lnTo>
                    <a:pt x="18" y="40"/>
                  </a:lnTo>
                  <a:cubicBezTo>
                    <a:pt x="13" y="27"/>
                    <a:pt x="7" y="14"/>
                    <a:pt x="0" y="1"/>
                  </a:cubicBezTo>
                  <a:close/>
                  <a:moveTo>
                    <a:pt x="18" y="40"/>
                  </a:moveTo>
                  <a:lnTo>
                    <a:pt x="18" y="40"/>
                  </a:lnTo>
                  <a:cubicBezTo>
                    <a:pt x="33" y="73"/>
                    <a:pt x="46" y="102"/>
                    <a:pt x="72" y="120"/>
                  </a:cubicBezTo>
                  <a:cubicBezTo>
                    <a:pt x="96" y="179"/>
                    <a:pt x="143" y="262"/>
                    <a:pt x="179" y="322"/>
                  </a:cubicBezTo>
                  <a:cubicBezTo>
                    <a:pt x="203" y="358"/>
                    <a:pt x="215" y="405"/>
                    <a:pt x="250" y="465"/>
                  </a:cubicBezTo>
                  <a:cubicBezTo>
                    <a:pt x="298" y="560"/>
                    <a:pt x="334" y="643"/>
                    <a:pt x="369" y="751"/>
                  </a:cubicBezTo>
                  <a:cubicBezTo>
                    <a:pt x="381" y="798"/>
                    <a:pt x="405" y="858"/>
                    <a:pt x="429" y="893"/>
                  </a:cubicBezTo>
                  <a:cubicBezTo>
                    <a:pt x="441" y="941"/>
                    <a:pt x="477" y="1001"/>
                    <a:pt x="489" y="1048"/>
                  </a:cubicBezTo>
                  <a:lnTo>
                    <a:pt x="489" y="1060"/>
                  </a:lnTo>
                  <a:cubicBezTo>
                    <a:pt x="596" y="1358"/>
                    <a:pt x="655" y="1655"/>
                    <a:pt x="679" y="1953"/>
                  </a:cubicBezTo>
                  <a:cubicBezTo>
                    <a:pt x="750" y="1882"/>
                    <a:pt x="846" y="1810"/>
                    <a:pt x="953" y="1751"/>
                  </a:cubicBezTo>
                  <a:cubicBezTo>
                    <a:pt x="1111" y="1672"/>
                    <a:pt x="1268" y="1626"/>
                    <a:pt x="1413" y="1626"/>
                  </a:cubicBezTo>
                  <a:cubicBezTo>
                    <a:pt x="1443" y="1626"/>
                    <a:pt x="1472" y="1628"/>
                    <a:pt x="1501" y="1632"/>
                  </a:cubicBezTo>
                  <a:cubicBezTo>
                    <a:pt x="1699" y="1632"/>
                    <a:pt x="1848" y="1673"/>
                    <a:pt x="1975" y="1673"/>
                  </a:cubicBezTo>
                  <a:cubicBezTo>
                    <a:pt x="2000" y="1673"/>
                    <a:pt x="2024" y="1671"/>
                    <a:pt x="2048" y="1667"/>
                  </a:cubicBezTo>
                  <a:cubicBezTo>
                    <a:pt x="2120" y="1667"/>
                    <a:pt x="2179" y="1655"/>
                    <a:pt x="2263" y="1644"/>
                  </a:cubicBezTo>
                  <a:cubicBezTo>
                    <a:pt x="2346" y="1608"/>
                    <a:pt x="2453" y="1584"/>
                    <a:pt x="2560" y="1548"/>
                  </a:cubicBezTo>
                  <a:cubicBezTo>
                    <a:pt x="2048" y="1525"/>
                    <a:pt x="1572" y="1358"/>
                    <a:pt x="1262" y="1001"/>
                  </a:cubicBezTo>
                  <a:cubicBezTo>
                    <a:pt x="1143" y="870"/>
                    <a:pt x="1072" y="715"/>
                    <a:pt x="1012" y="572"/>
                  </a:cubicBezTo>
                  <a:cubicBezTo>
                    <a:pt x="560" y="477"/>
                    <a:pt x="250" y="334"/>
                    <a:pt x="72" y="108"/>
                  </a:cubicBezTo>
                  <a:cubicBezTo>
                    <a:pt x="49" y="85"/>
                    <a:pt x="31" y="62"/>
                    <a:pt x="18" y="4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301550" y="4067000"/>
              <a:ext cx="10425" cy="5675"/>
            </a:xfrm>
            <a:custGeom>
              <a:avLst/>
              <a:gdLst/>
              <a:ahLst/>
              <a:cxnLst/>
              <a:rect l="l" t="t" r="r" b="b"/>
              <a:pathLst>
                <a:path w="417" h="227" extrusionOk="0">
                  <a:moveTo>
                    <a:pt x="417" y="0"/>
                  </a:moveTo>
                  <a:cubicBezTo>
                    <a:pt x="286" y="48"/>
                    <a:pt x="143" y="72"/>
                    <a:pt x="0" y="108"/>
                  </a:cubicBezTo>
                  <a:cubicBezTo>
                    <a:pt x="143" y="120"/>
                    <a:pt x="286" y="167"/>
                    <a:pt x="417" y="22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50875" y="3723500"/>
              <a:ext cx="158075" cy="97075"/>
            </a:xfrm>
            <a:custGeom>
              <a:avLst/>
              <a:gdLst/>
              <a:ahLst/>
              <a:cxnLst/>
              <a:rect l="l" t="t" r="r" b="b"/>
              <a:pathLst>
                <a:path w="6323" h="3883" extrusionOk="0">
                  <a:moveTo>
                    <a:pt x="1715" y="1"/>
                  </a:moveTo>
                  <a:lnTo>
                    <a:pt x="834" y="108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36" y="3799"/>
                  </a:lnTo>
                  <a:lnTo>
                    <a:pt x="1298" y="405"/>
                  </a:lnTo>
                  <a:cubicBezTo>
                    <a:pt x="1308" y="335"/>
                    <a:pt x="1387" y="281"/>
                    <a:pt x="1461" y="281"/>
                  </a:cubicBezTo>
                  <a:cubicBezTo>
                    <a:pt x="1475" y="281"/>
                    <a:pt x="1488" y="283"/>
                    <a:pt x="1500" y="286"/>
                  </a:cubicBezTo>
                  <a:cubicBezTo>
                    <a:pt x="1596" y="298"/>
                    <a:pt x="1655" y="370"/>
                    <a:pt x="1643" y="465"/>
                  </a:cubicBezTo>
                  <a:lnTo>
                    <a:pt x="905" y="3715"/>
                  </a:lnTo>
                  <a:lnTo>
                    <a:pt x="905" y="3715"/>
                  </a:lnTo>
                  <a:lnTo>
                    <a:pt x="1608" y="3596"/>
                  </a:lnTo>
                  <a:lnTo>
                    <a:pt x="4501" y="3096"/>
                  </a:lnTo>
                  <a:lnTo>
                    <a:pt x="4584" y="3096"/>
                  </a:lnTo>
                  <a:lnTo>
                    <a:pt x="5751" y="3453"/>
                  </a:lnTo>
                  <a:cubicBezTo>
                    <a:pt x="5822" y="3465"/>
                    <a:pt x="5870" y="3525"/>
                    <a:pt x="5870" y="3584"/>
                  </a:cubicBezTo>
                  <a:lnTo>
                    <a:pt x="5882" y="3823"/>
                  </a:lnTo>
                  <a:cubicBezTo>
                    <a:pt x="5941" y="3823"/>
                    <a:pt x="6013" y="3834"/>
                    <a:pt x="6072" y="3834"/>
                  </a:cubicBezTo>
                  <a:cubicBezTo>
                    <a:pt x="6072" y="3775"/>
                    <a:pt x="6084" y="3704"/>
                    <a:pt x="6084" y="3644"/>
                  </a:cubicBezTo>
                  <a:cubicBezTo>
                    <a:pt x="6144" y="3072"/>
                    <a:pt x="6227" y="2334"/>
                    <a:pt x="6263" y="1787"/>
                  </a:cubicBezTo>
                  <a:cubicBezTo>
                    <a:pt x="6299" y="1465"/>
                    <a:pt x="6310" y="1191"/>
                    <a:pt x="6310" y="1072"/>
                  </a:cubicBezTo>
                  <a:cubicBezTo>
                    <a:pt x="6299" y="1060"/>
                    <a:pt x="6299" y="1060"/>
                    <a:pt x="6322" y="1060"/>
                  </a:cubicBezTo>
                  <a:cubicBezTo>
                    <a:pt x="6263" y="1037"/>
                    <a:pt x="6144" y="1013"/>
                    <a:pt x="6013" y="965"/>
                  </a:cubicBezTo>
                  <a:cubicBezTo>
                    <a:pt x="5822" y="906"/>
                    <a:pt x="5548" y="846"/>
                    <a:pt x="5275" y="775"/>
                  </a:cubicBezTo>
                  <a:cubicBezTo>
                    <a:pt x="5167" y="739"/>
                    <a:pt x="5048" y="727"/>
                    <a:pt x="4941" y="703"/>
                  </a:cubicBezTo>
                  <a:cubicBezTo>
                    <a:pt x="4096" y="501"/>
                    <a:pt x="3096" y="286"/>
                    <a:pt x="2429" y="144"/>
                  </a:cubicBezTo>
                  <a:cubicBezTo>
                    <a:pt x="2060" y="72"/>
                    <a:pt x="1798" y="13"/>
                    <a:pt x="1715" y="1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43725" y="3808625"/>
              <a:ext cx="144975" cy="109575"/>
            </a:xfrm>
            <a:custGeom>
              <a:avLst/>
              <a:gdLst/>
              <a:ahLst/>
              <a:cxnLst/>
              <a:rect l="l" t="t" r="r" b="b"/>
              <a:pathLst>
                <a:path w="5799" h="4383" extrusionOk="0">
                  <a:moveTo>
                    <a:pt x="4763" y="1"/>
                  </a:moveTo>
                  <a:lnTo>
                    <a:pt x="0" y="834"/>
                  </a:lnTo>
                  <a:lnTo>
                    <a:pt x="239" y="4382"/>
                  </a:lnTo>
                  <a:lnTo>
                    <a:pt x="1274" y="4263"/>
                  </a:lnTo>
                  <a:cubicBezTo>
                    <a:pt x="1286" y="3156"/>
                    <a:pt x="1751" y="2120"/>
                    <a:pt x="2822" y="1358"/>
                  </a:cubicBezTo>
                  <a:cubicBezTo>
                    <a:pt x="3787" y="691"/>
                    <a:pt x="4799" y="406"/>
                    <a:pt x="5799" y="406"/>
                  </a:cubicBezTo>
                  <a:lnTo>
                    <a:pt x="5775" y="322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654150" y="3922925"/>
              <a:ext cx="25325" cy="23850"/>
            </a:xfrm>
            <a:custGeom>
              <a:avLst/>
              <a:gdLst/>
              <a:ahLst/>
              <a:cxnLst/>
              <a:rect l="l" t="t" r="r" b="b"/>
              <a:pathLst>
                <a:path w="1013" h="954" extrusionOk="0">
                  <a:moveTo>
                    <a:pt x="857" y="1"/>
                  </a:moveTo>
                  <a:lnTo>
                    <a:pt x="0" y="96"/>
                  </a:lnTo>
                  <a:lnTo>
                    <a:pt x="643" y="751"/>
                  </a:lnTo>
                  <a:lnTo>
                    <a:pt x="1012" y="953"/>
                  </a:lnTo>
                  <a:cubicBezTo>
                    <a:pt x="929" y="644"/>
                    <a:pt x="881" y="310"/>
                    <a:pt x="857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110750" y="3830225"/>
              <a:ext cx="130700" cy="50325"/>
            </a:xfrm>
            <a:custGeom>
              <a:avLst/>
              <a:gdLst/>
              <a:ahLst/>
              <a:cxnLst/>
              <a:rect l="l" t="t" r="r" b="b"/>
              <a:pathLst>
                <a:path w="5228" h="2013" extrusionOk="0">
                  <a:moveTo>
                    <a:pt x="5169" y="0"/>
                  </a:moveTo>
                  <a:cubicBezTo>
                    <a:pt x="4951" y="0"/>
                    <a:pt x="3306" y="599"/>
                    <a:pt x="1715" y="1209"/>
                  </a:cubicBezTo>
                  <a:cubicBezTo>
                    <a:pt x="12" y="1863"/>
                    <a:pt x="0" y="1923"/>
                    <a:pt x="36" y="1982"/>
                  </a:cubicBezTo>
                  <a:cubicBezTo>
                    <a:pt x="42" y="1998"/>
                    <a:pt x="51" y="2013"/>
                    <a:pt x="94" y="2013"/>
                  </a:cubicBezTo>
                  <a:cubicBezTo>
                    <a:pt x="209" y="2013"/>
                    <a:pt x="575" y="1906"/>
                    <a:pt x="1822" y="1435"/>
                  </a:cubicBezTo>
                  <a:cubicBezTo>
                    <a:pt x="3501" y="780"/>
                    <a:pt x="5227" y="54"/>
                    <a:pt x="5191" y="6"/>
                  </a:cubicBezTo>
                  <a:cubicBezTo>
                    <a:pt x="5188" y="2"/>
                    <a:pt x="5181" y="0"/>
                    <a:pt x="51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295600" y="3924125"/>
              <a:ext cx="16100" cy="10150"/>
            </a:xfrm>
            <a:custGeom>
              <a:avLst/>
              <a:gdLst/>
              <a:ahLst/>
              <a:cxnLst/>
              <a:rect l="l" t="t" r="r" b="b"/>
              <a:pathLst>
                <a:path w="644" h="406" extrusionOk="0">
                  <a:moveTo>
                    <a:pt x="548" y="0"/>
                  </a:moveTo>
                  <a:cubicBezTo>
                    <a:pt x="369" y="48"/>
                    <a:pt x="179" y="72"/>
                    <a:pt x="0" y="84"/>
                  </a:cubicBezTo>
                  <a:lnTo>
                    <a:pt x="643" y="405"/>
                  </a:lnTo>
                  <a:cubicBezTo>
                    <a:pt x="619" y="322"/>
                    <a:pt x="595" y="250"/>
                    <a:pt x="595" y="167"/>
                  </a:cubicBezTo>
                  <a:cubicBezTo>
                    <a:pt x="595" y="120"/>
                    <a:pt x="619" y="72"/>
                    <a:pt x="619" y="2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312550" y="4063725"/>
              <a:ext cx="8375" cy="14300"/>
            </a:xfrm>
            <a:custGeom>
              <a:avLst/>
              <a:gdLst/>
              <a:ahLst/>
              <a:cxnLst/>
              <a:rect l="l" t="t" r="r" b="b"/>
              <a:pathLst>
                <a:path w="335" h="572" extrusionOk="0">
                  <a:moveTo>
                    <a:pt x="334" y="0"/>
                  </a:moveTo>
                  <a:cubicBezTo>
                    <a:pt x="239" y="36"/>
                    <a:pt x="120" y="84"/>
                    <a:pt x="1" y="131"/>
                  </a:cubicBezTo>
                  <a:lnTo>
                    <a:pt x="1" y="358"/>
                  </a:lnTo>
                  <a:cubicBezTo>
                    <a:pt x="120" y="417"/>
                    <a:pt x="215" y="489"/>
                    <a:pt x="334" y="57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311950" y="3936325"/>
              <a:ext cx="8975" cy="13425"/>
            </a:xfrm>
            <a:custGeom>
              <a:avLst/>
              <a:gdLst/>
              <a:ahLst/>
              <a:cxnLst/>
              <a:rect l="l" t="t" r="r" b="b"/>
              <a:pathLst>
                <a:path w="359" h="537" extrusionOk="0">
                  <a:moveTo>
                    <a:pt x="1" y="1"/>
                  </a:moveTo>
                  <a:lnTo>
                    <a:pt x="1" y="524"/>
                  </a:lnTo>
                  <a:cubicBezTo>
                    <a:pt x="25" y="513"/>
                    <a:pt x="37" y="513"/>
                    <a:pt x="49" y="513"/>
                  </a:cubicBezTo>
                  <a:cubicBezTo>
                    <a:pt x="156" y="513"/>
                    <a:pt x="263" y="524"/>
                    <a:pt x="358" y="536"/>
                  </a:cubicBezTo>
                  <a:lnTo>
                    <a:pt x="358" y="513"/>
                  </a:lnTo>
                  <a:cubicBezTo>
                    <a:pt x="299" y="453"/>
                    <a:pt x="239" y="394"/>
                    <a:pt x="203" y="322"/>
                  </a:cubicBezTo>
                  <a:cubicBezTo>
                    <a:pt x="108" y="215"/>
                    <a:pt x="49" y="108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633600" y="3642725"/>
              <a:ext cx="630750" cy="299275"/>
            </a:xfrm>
            <a:custGeom>
              <a:avLst/>
              <a:gdLst/>
              <a:ahLst/>
              <a:cxnLst/>
              <a:rect l="l" t="t" r="r" b="b"/>
              <a:pathLst>
                <a:path w="25230" h="11971" extrusionOk="0">
                  <a:moveTo>
                    <a:pt x="18622" y="946"/>
                  </a:moveTo>
                  <a:lnTo>
                    <a:pt x="18670" y="1148"/>
                  </a:lnTo>
                  <a:lnTo>
                    <a:pt x="17372" y="3184"/>
                  </a:lnTo>
                  <a:cubicBezTo>
                    <a:pt x="17354" y="3178"/>
                    <a:pt x="17333" y="3175"/>
                    <a:pt x="17312" y="3175"/>
                  </a:cubicBezTo>
                  <a:cubicBezTo>
                    <a:pt x="17291" y="3175"/>
                    <a:pt x="17271" y="3178"/>
                    <a:pt x="17253" y="3184"/>
                  </a:cubicBezTo>
                  <a:lnTo>
                    <a:pt x="15812" y="3887"/>
                  </a:lnTo>
                  <a:cubicBezTo>
                    <a:pt x="15800" y="3839"/>
                    <a:pt x="15800" y="3815"/>
                    <a:pt x="15776" y="3767"/>
                  </a:cubicBezTo>
                  <a:cubicBezTo>
                    <a:pt x="15507" y="2665"/>
                    <a:pt x="15179" y="1540"/>
                    <a:pt x="15101" y="1540"/>
                  </a:cubicBezTo>
                  <a:cubicBezTo>
                    <a:pt x="15100" y="1540"/>
                    <a:pt x="15099" y="1540"/>
                    <a:pt x="15098" y="1541"/>
                  </a:cubicBezTo>
                  <a:cubicBezTo>
                    <a:pt x="14991" y="1565"/>
                    <a:pt x="15264" y="2708"/>
                    <a:pt x="15526" y="3827"/>
                  </a:cubicBezTo>
                  <a:cubicBezTo>
                    <a:pt x="15550" y="3887"/>
                    <a:pt x="15562" y="3958"/>
                    <a:pt x="15574" y="4017"/>
                  </a:cubicBezTo>
                  <a:lnTo>
                    <a:pt x="13169" y="5196"/>
                  </a:lnTo>
                  <a:lnTo>
                    <a:pt x="12335" y="2505"/>
                  </a:lnTo>
                  <a:lnTo>
                    <a:pt x="15098" y="1339"/>
                  </a:lnTo>
                  <a:lnTo>
                    <a:pt x="18622" y="946"/>
                  </a:lnTo>
                  <a:close/>
                  <a:moveTo>
                    <a:pt x="19503" y="327"/>
                  </a:moveTo>
                  <a:lnTo>
                    <a:pt x="22527" y="2315"/>
                  </a:lnTo>
                  <a:lnTo>
                    <a:pt x="24813" y="4113"/>
                  </a:lnTo>
                  <a:lnTo>
                    <a:pt x="23896" y="6137"/>
                  </a:lnTo>
                  <a:lnTo>
                    <a:pt x="22527" y="4291"/>
                  </a:lnTo>
                  <a:cubicBezTo>
                    <a:pt x="22500" y="4255"/>
                    <a:pt x="22452" y="4239"/>
                    <a:pt x="22404" y="4239"/>
                  </a:cubicBezTo>
                  <a:cubicBezTo>
                    <a:pt x="22389" y="4239"/>
                    <a:pt x="22375" y="4241"/>
                    <a:pt x="22361" y="4244"/>
                  </a:cubicBezTo>
                  <a:lnTo>
                    <a:pt x="21110" y="4756"/>
                  </a:lnTo>
                  <a:cubicBezTo>
                    <a:pt x="21146" y="4720"/>
                    <a:pt x="21158" y="4696"/>
                    <a:pt x="21182" y="4649"/>
                  </a:cubicBezTo>
                  <a:cubicBezTo>
                    <a:pt x="21860" y="3684"/>
                    <a:pt x="22492" y="2648"/>
                    <a:pt x="22420" y="2636"/>
                  </a:cubicBezTo>
                  <a:cubicBezTo>
                    <a:pt x="22418" y="2635"/>
                    <a:pt x="22416" y="2635"/>
                    <a:pt x="22413" y="2635"/>
                  </a:cubicBezTo>
                  <a:cubicBezTo>
                    <a:pt x="22304" y="2635"/>
                    <a:pt x="21619" y="3588"/>
                    <a:pt x="20968" y="4529"/>
                  </a:cubicBezTo>
                  <a:cubicBezTo>
                    <a:pt x="20872" y="4660"/>
                    <a:pt x="20801" y="4779"/>
                    <a:pt x="20729" y="4875"/>
                  </a:cubicBezTo>
                  <a:lnTo>
                    <a:pt x="17598" y="3327"/>
                  </a:lnTo>
                  <a:lnTo>
                    <a:pt x="19503" y="327"/>
                  </a:lnTo>
                  <a:close/>
                  <a:moveTo>
                    <a:pt x="17348" y="3458"/>
                  </a:moveTo>
                  <a:lnTo>
                    <a:pt x="20503" y="5018"/>
                  </a:lnTo>
                  <a:lnTo>
                    <a:pt x="18741" y="5684"/>
                  </a:lnTo>
                  <a:cubicBezTo>
                    <a:pt x="18753" y="5625"/>
                    <a:pt x="18705" y="5470"/>
                    <a:pt x="18431" y="5018"/>
                  </a:cubicBezTo>
                  <a:cubicBezTo>
                    <a:pt x="18072" y="4380"/>
                    <a:pt x="17634" y="3742"/>
                    <a:pt x="17556" y="3742"/>
                  </a:cubicBezTo>
                  <a:cubicBezTo>
                    <a:pt x="17554" y="3742"/>
                    <a:pt x="17552" y="3743"/>
                    <a:pt x="17550" y="3744"/>
                  </a:cubicBezTo>
                  <a:cubicBezTo>
                    <a:pt x="17467" y="3779"/>
                    <a:pt x="17824" y="4470"/>
                    <a:pt x="18193" y="5125"/>
                  </a:cubicBezTo>
                  <a:cubicBezTo>
                    <a:pt x="18443" y="5565"/>
                    <a:pt x="18551" y="5708"/>
                    <a:pt x="18622" y="5732"/>
                  </a:cubicBezTo>
                  <a:lnTo>
                    <a:pt x="16955" y="6399"/>
                  </a:lnTo>
                  <a:lnTo>
                    <a:pt x="16646" y="5792"/>
                  </a:lnTo>
                  <a:cubicBezTo>
                    <a:pt x="16611" y="5739"/>
                    <a:pt x="16557" y="5706"/>
                    <a:pt x="16502" y="5706"/>
                  </a:cubicBezTo>
                  <a:cubicBezTo>
                    <a:pt x="16482" y="5706"/>
                    <a:pt x="16462" y="5710"/>
                    <a:pt x="16443" y="5720"/>
                  </a:cubicBezTo>
                  <a:lnTo>
                    <a:pt x="13943" y="6542"/>
                  </a:lnTo>
                  <a:lnTo>
                    <a:pt x="13050" y="5553"/>
                  </a:lnTo>
                  <a:lnTo>
                    <a:pt x="17348" y="3458"/>
                  </a:lnTo>
                  <a:close/>
                  <a:moveTo>
                    <a:pt x="19427" y="0"/>
                  </a:moveTo>
                  <a:cubicBezTo>
                    <a:pt x="19417" y="0"/>
                    <a:pt x="19406" y="2"/>
                    <a:pt x="19396" y="5"/>
                  </a:cubicBezTo>
                  <a:cubicBezTo>
                    <a:pt x="19372" y="5"/>
                    <a:pt x="19336" y="29"/>
                    <a:pt x="19313" y="65"/>
                  </a:cubicBezTo>
                  <a:lnTo>
                    <a:pt x="18836" y="827"/>
                  </a:lnTo>
                  <a:lnTo>
                    <a:pt x="18824" y="767"/>
                  </a:lnTo>
                  <a:cubicBezTo>
                    <a:pt x="18803" y="714"/>
                    <a:pt x="18753" y="670"/>
                    <a:pt x="18692" y="670"/>
                  </a:cubicBezTo>
                  <a:cubicBezTo>
                    <a:pt x="18684" y="670"/>
                    <a:pt x="18677" y="671"/>
                    <a:pt x="18670" y="672"/>
                  </a:cubicBezTo>
                  <a:lnTo>
                    <a:pt x="15014" y="1089"/>
                  </a:lnTo>
                  <a:lnTo>
                    <a:pt x="14967" y="1100"/>
                  </a:lnTo>
                  <a:lnTo>
                    <a:pt x="14610" y="1255"/>
                  </a:lnTo>
                  <a:lnTo>
                    <a:pt x="14086" y="1481"/>
                  </a:lnTo>
                  <a:lnTo>
                    <a:pt x="12812" y="2017"/>
                  </a:lnTo>
                  <a:lnTo>
                    <a:pt x="12490" y="2148"/>
                  </a:lnTo>
                  <a:lnTo>
                    <a:pt x="12074" y="2327"/>
                  </a:lnTo>
                  <a:cubicBezTo>
                    <a:pt x="12014" y="2351"/>
                    <a:pt x="11990" y="2410"/>
                    <a:pt x="12002" y="2458"/>
                  </a:cubicBezTo>
                  <a:lnTo>
                    <a:pt x="12395" y="3684"/>
                  </a:lnTo>
                  <a:lnTo>
                    <a:pt x="12538" y="4125"/>
                  </a:lnTo>
                  <a:lnTo>
                    <a:pt x="12907" y="5291"/>
                  </a:lnTo>
                  <a:lnTo>
                    <a:pt x="12824" y="5327"/>
                  </a:lnTo>
                  <a:lnTo>
                    <a:pt x="12693" y="5184"/>
                  </a:lnTo>
                  <a:lnTo>
                    <a:pt x="11752" y="4172"/>
                  </a:lnTo>
                  <a:cubicBezTo>
                    <a:pt x="11715" y="4135"/>
                    <a:pt x="11664" y="4116"/>
                    <a:pt x="11613" y="4116"/>
                  </a:cubicBezTo>
                  <a:cubicBezTo>
                    <a:pt x="11583" y="4116"/>
                    <a:pt x="11553" y="4123"/>
                    <a:pt x="11526" y="4137"/>
                  </a:cubicBezTo>
                  <a:lnTo>
                    <a:pt x="11145" y="4375"/>
                  </a:lnTo>
                  <a:lnTo>
                    <a:pt x="10859" y="4553"/>
                  </a:lnTo>
                  <a:lnTo>
                    <a:pt x="9919" y="5125"/>
                  </a:lnTo>
                  <a:lnTo>
                    <a:pt x="9633" y="5303"/>
                  </a:lnTo>
                  <a:lnTo>
                    <a:pt x="9299" y="5506"/>
                  </a:lnTo>
                  <a:lnTo>
                    <a:pt x="9014" y="5684"/>
                  </a:lnTo>
                  <a:lnTo>
                    <a:pt x="7097" y="6851"/>
                  </a:lnTo>
                  <a:cubicBezTo>
                    <a:pt x="7109" y="6673"/>
                    <a:pt x="7132" y="6494"/>
                    <a:pt x="7156" y="6303"/>
                  </a:cubicBezTo>
                  <a:cubicBezTo>
                    <a:pt x="7192" y="5863"/>
                    <a:pt x="7240" y="5422"/>
                    <a:pt x="7275" y="5065"/>
                  </a:cubicBezTo>
                  <a:cubicBezTo>
                    <a:pt x="7299" y="4696"/>
                    <a:pt x="7335" y="4410"/>
                    <a:pt x="7335" y="4279"/>
                  </a:cubicBezTo>
                  <a:lnTo>
                    <a:pt x="7335" y="4232"/>
                  </a:lnTo>
                  <a:lnTo>
                    <a:pt x="7335" y="4220"/>
                  </a:lnTo>
                  <a:lnTo>
                    <a:pt x="7335" y="4184"/>
                  </a:lnTo>
                  <a:cubicBezTo>
                    <a:pt x="7311" y="4137"/>
                    <a:pt x="7299" y="4125"/>
                    <a:pt x="7287" y="4113"/>
                  </a:cubicBezTo>
                  <a:lnTo>
                    <a:pt x="7216" y="4065"/>
                  </a:lnTo>
                  <a:cubicBezTo>
                    <a:pt x="7168" y="4041"/>
                    <a:pt x="7097" y="4017"/>
                    <a:pt x="7001" y="3994"/>
                  </a:cubicBezTo>
                  <a:cubicBezTo>
                    <a:pt x="6954" y="3982"/>
                    <a:pt x="6894" y="3958"/>
                    <a:pt x="6835" y="3946"/>
                  </a:cubicBezTo>
                  <a:cubicBezTo>
                    <a:pt x="6394" y="3815"/>
                    <a:pt x="5608" y="3636"/>
                    <a:pt x="4811" y="3470"/>
                  </a:cubicBezTo>
                  <a:cubicBezTo>
                    <a:pt x="4596" y="3422"/>
                    <a:pt x="4370" y="3363"/>
                    <a:pt x="4156" y="3327"/>
                  </a:cubicBezTo>
                  <a:cubicBezTo>
                    <a:pt x="3203" y="3113"/>
                    <a:pt x="2394" y="2946"/>
                    <a:pt x="2394" y="2946"/>
                  </a:cubicBezTo>
                  <a:lnTo>
                    <a:pt x="2334" y="2946"/>
                  </a:lnTo>
                  <a:lnTo>
                    <a:pt x="2072" y="2982"/>
                  </a:lnTo>
                  <a:lnTo>
                    <a:pt x="1596" y="3041"/>
                  </a:lnTo>
                  <a:lnTo>
                    <a:pt x="1298" y="3065"/>
                  </a:lnTo>
                  <a:cubicBezTo>
                    <a:pt x="1227" y="3089"/>
                    <a:pt x="1167" y="3125"/>
                    <a:pt x="1156" y="3184"/>
                  </a:cubicBezTo>
                  <a:lnTo>
                    <a:pt x="524" y="6006"/>
                  </a:lnTo>
                  <a:lnTo>
                    <a:pt x="441" y="6399"/>
                  </a:lnTo>
                  <a:lnTo>
                    <a:pt x="263" y="7196"/>
                  </a:lnTo>
                  <a:lnTo>
                    <a:pt x="155" y="7208"/>
                  </a:lnTo>
                  <a:cubicBezTo>
                    <a:pt x="72" y="7220"/>
                    <a:pt x="1" y="7292"/>
                    <a:pt x="24" y="7375"/>
                  </a:cubicBezTo>
                  <a:lnTo>
                    <a:pt x="274" y="11209"/>
                  </a:lnTo>
                  <a:cubicBezTo>
                    <a:pt x="274" y="11245"/>
                    <a:pt x="286" y="11268"/>
                    <a:pt x="322" y="11280"/>
                  </a:cubicBezTo>
                  <a:lnTo>
                    <a:pt x="322" y="11304"/>
                  </a:lnTo>
                  <a:lnTo>
                    <a:pt x="441" y="11423"/>
                  </a:lnTo>
                  <a:lnTo>
                    <a:pt x="1429" y="11971"/>
                  </a:lnTo>
                  <a:lnTo>
                    <a:pt x="822" y="11304"/>
                  </a:lnTo>
                  <a:lnTo>
                    <a:pt x="1679" y="11197"/>
                  </a:lnTo>
                  <a:cubicBezTo>
                    <a:pt x="1679" y="11102"/>
                    <a:pt x="1656" y="11030"/>
                    <a:pt x="1656" y="10935"/>
                  </a:cubicBezTo>
                  <a:lnTo>
                    <a:pt x="1656" y="10864"/>
                  </a:lnTo>
                  <a:lnTo>
                    <a:pt x="632" y="10983"/>
                  </a:lnTo>
                  <a:lnTo>
                    <a:pt x="394" y="7446"/>
                  </a:lnTo>
                  <a:lnTo>
                    <a:pt x="5156" y="6613"/>
                  </a:lnTo>
                  <a:lnTo>
                    <a:pt x="6168" y="6923"/>
                  </a:lnTo>
                  <a:lnTo>
                    <a:pt x="6180" y="7006"/>
                  </a:lnTo>
                  <a:lnTo>
                    <a:pt x="6204" y="7006"/>
                  </a:lnTo>
                  <a:cubicBezTo>
                    <a:pt x="6299" y="7006"/>
                    <a:pt x="6418" y="7006"/>
                    <a:pt x="6525" y="7030"/>
                  </a:cubicBezTo>
                  <a:lnTo>
                    <a:pt x="6501" y="6792"/>
                  </a:lnTo>
                  <a:cubicBezTo>
                    <a:pt x="6501" y="6732"/>
                    <a:pt x="6430" y="6673"/>
                    <a:pt x="6382" y="6661"/>
                  </a:cubicBezTo>
                  <a:lnTo>
                    <a:pt x="5216" y="6303"/>
                  </a:lnTo>
                  <a:lnTo>
                    <a:pt x="5132" y="6303"/>
                  </a:lnTo>
                  <a:lnTo>
                    <a:pt x="1537" y="6923"/>
                  </a:lnTo>
                  <a:lnTo>
                    <a:pt x="1537" y="6923"/>
                  </a:lnTo>
                  <a:lnTo>
                    <a:pt x="2275" y="3660"/>
                  </a:lnTo>
                  <a:cubicBezTo>
                    <a:pt x="2287" y="3577"/>
                    <a:pt x="2227" y="3506"/>
                    <a:pt x="2132" y="3482"/>
                  </a:cubicBezTo>
                  <a:cubicBezTo>
                    <a:pt x="2125" y="3481"/>
                    <a:pt x="2117" y="3480"/>
                    <a:pt x="2110" y="3480"/>
                  </a:cubicBezTo>
                  <a:cubicBezTo>
                    <a:pt x="2033" y="3480"/>
                    <a:pt x="1951" y="3535"/>
                    <a:pt x="1929" y="3601"/>
                  </a:cubicBezTo>
                  <a:lnTo>
                    <a:pt x="1167" y="6982"/>
                  </a:lnTo>
                  <a:lnTo>
                    <a:pt x="632" y="7077"/>
                  </a:lnTo>
                  <a:lnTo>
                    <a:pt x="1465" y="3291"/>
                  </a:lnTo>
                  <a:lnTo>
                    <a:pt x="2346" y="3184"/>
                  </a:lnTo>
                  <a:cubicBezTo>
                    <a:pt x="2418" y="3208"/>
                    <a:pt x="2691" y="3267"/>
                    <a:pt x="3061" y="3339"/>
                  </a:cubicBezTo>
                  <a:cubicBezTo>
                    <a:pt x="3727" y="3470"/>
                    <a:pt x="4727" y="3696"/>
                    <a:pt x="5573" y="3887"/>
                  </a:cubicBezTo>
                  <a:cubicBezTo>
                    <a:pt x="5989" y="3994"/>
                    <a:pt x="6382" y="4077"/>
                    <a:pt x="6644" y="4160"/>
                  </a:cubicBezTo>
                  <a:cubicBezTo>
                    <a:pt x="6775" y="4184"/>
                    <a:pt x="6894" y="4232"/>
                    <a:pt x="6954" y="4244"/>
                  </a:cubicBezTo>
                  <a:cubicBezTo>
                    <a:pt x="6978" y="4244"/>
                    <a:pt x="6978" y="4244"/>
                    <a:pt x="6978" y="4256"/>
                  </a:cubicBezTo>
                  <a:cubicBezTo>
                    <a:pt x="6978" y="4375"/>
                    <a:pt x="6942" y="4649"/>
                    <a:pt x="6918" y="4994"/>
                  </a:cubicBezTo>
                  <a:cubicBezTo>
                    <a:pt x="6871" y="5541"/>
                    <a:pt x="6799" y="6256"/>
                    <a:pt x="6740" y="6851"/>
                  </a:cubicBezTo>
                  <a:cubicBezTo>
                    <a:pt x="6740" y="6923"/>
                    <a:pt x="6716" y="6982"/>
                    <a:pt x="6716" y="7042"/>
                  </a:cubicBezTo>
                  <a:cubicBezTo>
                    <a:pt x="6882" y="7054"/>
                    <a:pt x="7049" y="7089"/>
                    <a:pt x="7216" y="7113"/>
                  </a:cubicBezTo>
                  <a:lnTo>
                    <a:pt x="11597" y="4470"/>
                  </a:lnTo>
                  <a:lnTo>
                    <a:pt x="13562" y="6613"/>
                  </a:lnTo>
                  <a:lnTo>
                    <a:pt x="10919" y="7470"/>
                  </a:lnTo>
                  <a:lnTo>
                    <a:pt x="8680" y="7554"/>
                  </a:lnTo>
                  <a:cubicBezTo>
                    <a:pt x="8895" y="7637"/>
                    <a:pt x="9121" y="7744"/>
                    <a:pt x="9311" y="7851"/>
                  </a:cubicBezTo>
                  <a:lnTo>
                    <a:pt x="11716" y="7756"/>
                  </a:lnTo>
                  <a:lnTo>
                    <a:pt x="11931" y="9709"/>
                  </a:lnTo>
                  <a:cubicBezTo>
                    <a:pt x="12062" y="9840"/>
                    <a:pt x="12193" y="9959"/>
                    <a:pt x="12312" y="10078"/>
                  </a:cubicBezTo>
                  <a:lnTo>
                    <a:pt x="12050" y="7577"/>
                  </a:lnTo>
                  <a:cubicBezTo>
                    <a:pt x="12050" y="7518"/>
                    <a:pt x="12002" y="7494"/>
                    <a:pt x="11954" y="7458"/>
                  </a:cubicBezTo>
                  <a:lnTo>
                    <a:pt x="16360" y="6030"/>
                  </a:lnTo>
                  <a:lnTo>
                    <a:pt x="18122" y="9411"/>
                  </a:lnTo>
                  <a:lnTo>
                    <a:pt x="15229" y="10733"/>
                  </a:lnTo>
                  <a:cubicBezTo>
                    <a:pt x="15407" y="10768"/>
                    <a:pt x="15586" y="10804"/>
                    <a:pt x="15753" y="10840"/>
                  </a:cubicBezTo>
                  <a:lnTo>
                    <a:pt x="18312" y="9661"/>
                  </a:lnTo>
                  <a:lnTo>
                    <a:pt x="19574" y="10768"/>
                  </a:lnTo>
                  <a:lnTo>
                    <a:pt x="18586" y="10911"/>
                  </a:lnTo>
                  <a:cubicBezTo>
                    <a:pt x="18491" y="10923"/>
                    <a:pt x="18431" y="10983"/>
                    <a:pt x="18431" y="11078"/>
                  </a:cubicBezTo>
                  <a:lnTo>
                    <a:pt x="18443" y="11614"/>
                  </a:lnTo>
                  <a:cubicBezTo>
                    <a:pt x="18562" y="11661"/>
                    <a:pt x="18682" y="11697"/>
                    <a:pt x="18789" y="11745"/>
                  </a:cubicBezTo>
                  <a:lnTo>
                    <a:pt x="18777" y="11197"/>
                  </a:lnTo>
                  <a:lnTo>
                    <a:pt x="21646" y="10744"/>
                  </a:lnTo>
                  <a:cubicBezTo>
                    <a:pt x="21622" y="10661"/>
                    <a:pt x="21599" y="10554"/>
                    <a:pt x="21587" y="10435"/>
                  </a:cubicBezTo>
                  <a:lnTo>
                    <a:pt x="19991" y="10673"/>
                  </a:lnTo>
                  <a:lnTo>
                    <a:pt x="18479" y="9351"/>
                  </a:lnTo>
                  <a:lnTo>
                    <a:pt x="17015" y="6554"/>
                  </a:lnTo>
                  <a:lnTo>
                    <a:pt x="22337" y="4434"/>
                  </a:lnTo>
                  <a:lnTo>
                    <a:pt x="24432" y="7280"/>
                  </a:lnTo>
                  <a:lnTo>
                    <a:pt x="25051" y="8125"/>
                  </a:lnTo>
                  <a:cubicBezTo>
                    <a:pt x="25051" y="8113"/>
                    <a:pt x="25075" y="8113"/>
                    <a:pt x="25075" y="8101"/>
                  </a:cubicBezTo>
                  <a:cubicBezTo>
                    <a:pt x="25111" y="8054"/>
                    <a:pt x="25170" y="7994"/>
                    <a:pt x="25230" y="7947"/>
                  </a:cubicBezTo>
                  <a:lnTo>
                    <a:pt x="24647" y="7149"/>
                  </a:lnTo>
                  <a:lnTo>
                    <a:pt x="24027" y="6315"/>
                  </a:lnTo>
                  <a:lnTo>
                    <a:pt x="25051" y="4065"/>
                  </a:lnTo>
                  <a:cubicBezTo>
                    <a:pt x="25063" y="4017"/>
                    <a:pt x="25051" y="3958"/>
                    <a:pt x="25028" y="3934"/>
                  </a:cubicBezTo>
                  <a:lnTo>
                    <a:pt x="22658" y="2077"/>
                  </a:lnTo>
                  <a:lnTo>
                    <a:pt x="22646" y="2077"/>
                  </a:lnTo>
                  <a:lnTo>
                    <a:pt x="21277" y="1184"/>
                  </a:lnTo>
                  <a:lnTo>
                    <a:pt x="21015" y="1017"/>
                  </a:lnTo>
                  <a:lnTo>
                    <a:pt x="20777" y="862"/>
                  </a:lnTo>
                  <a:lnTo>
                    <a:pt x="20515" y="684"/>
                  </a:lnTo>
                  <a:lnTo>
                    <a:pt x="19503" y="17"/>
                  </a:lnTo>
                  <a:cubicBezTo>
                    <a:pt x="19478" y="9"/>
                    <a:pt x="19453" y="0"/>
                    <a:pt x="194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115200" y="3927200"/>
              <a:ext cx="191425" cy="69875"/>
            </a:xfrm>
            <a:custGeom>
              <a:avLst/>
              <a:gdLst/>
              <a:ahLst/>
              <a:cxnLst/>
              <a:rect l="l" t="t" r="r" b="b"/>
              <a:pathLst>
                <a:path w="7657" h="2795" extrusionOk="0">
                  <a:moveTo>
                    <a:pt x="45" y="0"/>
                  </a:moveTo>
                  <a:cubicBezTo>
                    <a:pt x="26" y="0"/>
                    <a:pt x="15" y="3"/>
                    <a:pt x="13" y="8"/>
                  </a:cubicBezTo>
                  <a:cubicBezTo>
                    <a:pt x="1" y="104"/>
                    <a:pt x="1001" y="437"/>
                    <a:pt x="1977" y="735"/>
                  </a:cubicBezTo>
                  <a:cubicBezTo>
                    <a:pt x="2632" y="949"/>
                    <a:pt x="2870" y="997"/>
                    <a:pt x="2966" y="997"/>
                  </a:cubicBezTo>
                  <a:cubicBezTo>
                    <a:pt x="2918" y="1068"/>
                    <a:pt x="2906" y="1294"/>
                    <a:pt x="2894" y="1890"/>
                  </a:cubicBezTo>
                  <a:lnTo>
                    <a:pt x="2894" y="2568"/>
                  </a:lnTo>
                  <a:lnTo>
                    <a:pt x="2954" y="2628"/>
                  </a:lnTo>
                  <a:lnTo>
                    <a:pt x="3037" y="2723"/>
                  </a:lnTo>
                  <a:lnTo>
                    <a:pt x="3108" y="2794"/>
                  </a:lnTo>
                  <a:cubicBezTo>
                    <a:pt x="3132" y="2509"/>
                    <a:pt x="3132" y="2199"/>
                    <a:pt x="3132" y="1890"/>
                  </a:cubicBezTo>
                  <a:cubicBezTo>
                    <a:pt x="3168" y="1294"/>
                    <a:pt x="3156" y="1068"/>
                    <a:pt x="3108" y="997"/>
                  </a:cubicBezTo>
                  <a:lnTo>
                    <a:pt x="3108" y="997"/>
                  </a:lnTo>
                  <a:cubicBezTo>
                    <a:pt x="3131" y="999"/>
                    <a:pt x="3162" y="1000"/>
                    <a:pt x="3204" y="1000"/>
                  </a:cubicBezTo>
                  <a:cubicBezTo>
                    <a:pt x="3385" y="1000"/>
                    <a:pt x="3775" y="974"/>
                    <a:pt x="4597" y="878"/>
                  </a:cubicBezTo>
                  <a:cubicBezTo>
                    <a:pt x="6109" y="675"/>
                    <a:pt x="7657" y="437"/>
                    <a:pt x="7633" y="378"/>
                  </a:cubicBezTo>
                  <a:cubicBezTo>
                    <a:pt x="7628" y="362"/>
                    <a:pt x="7574" y="356"/>
                    <a:pt x="7480" y="356"/>
                  </a:cubicBezTo>
                  <a:cubicBezTo>
                    <a:pt x="7052" y="356"/>
                    <a:pt x="5801" y="495"/>
                    <a:pt x="4573" y="651"/>
                  </a:cubicBezTo>
                  <a:cubicBezTo>
                    <a:pt x="3311" y="818"/>
                    <a:pt x="3085" y="878"/>
                    <a:pt x="3049" y="937"/>
                  </a:cubicBezTo>
                  <a:cubicBezTo>
                    <a:pt x="3037" y="878"/>
                    <a:pt x="2906" y="794"/>
                    <a:pt x="2073" y="532"/>
                  </a:cubicBezTo>
                  <a:cubicBezTo>
                    <a:pt x="1176" y="252"/>
                    <a:pt x="231" y="0"/>
                    <a:pt x="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683300" y="3826500"/>
              <a:ext cx="254525" cy="166700"/>
            </a:xfrm>
            <a:custGeom>
              <a:avLst/>
              <a:gdLst/>
              <a:ahLst/>
              <a:cxnLst/>
              <a:rect l="l" t="t" r="r" b="b"/>
              <a:pathLst>
                <a:path w="10181" h="6668" extrusionOk="0">
                  <a:moveTo>
                    <a:pt x="4216" y="0"/>
                  </a:moveTo>
                  <a:cubicBezTo>
                    <a:pt x="3287" y="0"/>
                    <a:pt x="2346" y="250"/>
                    <a:pt x="1430" y="893"/>
                  </a:cubicBezTo>
                  <a:cubicBezTo>
                    <a:pt x="418" y="1596"/>
                    <a:pt x="1" y="2560"/>
                    <a:pt x="1" y="3608"/>
                  </a:cubicBezTo>
                  <a:cubicBezTo>
                    <a:pt x="1" y="4072"/>
                    <a:pt x="84" y="4560"/>
                    <a:pt x="251" y="5037"/>
                  </a:cubicBezTo>
                  <a:lnTo>
                    <a:pt x="1073" y="5477"/>
                  </a:lnTo>
                  <a:lnTo>
                    <a:pt x="3228" y="6668"/>
                  </a:lnTo>
                  <a:lnTo>
                    <a:pt x="3239" y="6596"/>
                  </a:lnTo>
                  <a:cubicBezTo>
                    <a:pt x="3263" y="6465"/>
                    <a:pt x="3287" y="6311"/>
                    <a:pt x="3323" y="6180"/>
                  </a:cubicBezTo>
                  <a:cubicBezTo>
                    <a:pt x="3323" y="6156"/>
                    <a:pt x="3335" y="6108"/>
                    <a:pt x="3335" y="6072"/>
                  </a:cubicBezTo>
                  <a:cubicBezTo>
                    <a:pt x="3037" y="5810"/>
                    <a:pt x="2799" y="5525"/>
                    <a:pt x="2608" y="5215"/>
                  </a:cubicBezTo>
                  <a:cubicBezTo>
                    <a:pt x="2323" y="4739"/>
                    <a:pt x="2168" y="4227"/>
                    <a:pt x="2168" y="3739"/>
                  </a:cubicBezTo>
                  <a:cubicBezTo>
                    <a:pt x="2168" y="3120"/>
                    <a:pt x="2406" y="2501"/>
                    <a:pt x="2882" y="2024"/>
                  </a:cubicBezTo>
                  <a:cubicBezTo>
                    <a:pt x="3430" y="1488"/>
                    <a:pt x="4192" y="1227"/>
                    <a:pt x="4978" y="1227"/>
                  </a:cubicBezTo>
                  <a:cubicBezTo>
                    <a:pt x="5609" y="1227"/>
                    <a:pt x="6264" y="1393"/>
                    <a:pt x="6847" y="1727"/>
                  </a:cubicBezTo>
                  <a:cubicBezTo>
                    <a:pt x="7038" y="1834"/>
                    <a:pt x="7216" y="1953"/>
                    <a:pt x="7395" y="2108"/>
                  </a:cubicBezTo>
                  <a:cubicBezTo>
                    <a:pt x="7716" y="2381"/>
                    <a:pt x="7990" y="2715"/>
                    <a:pt x="8181" y="3060"/>
                  </a:cubicBezTo>
                  <a:cubicBezTo>
                    <a:pt x="8573" y="3024"/>
                    <a:pt x="8954" y="3012"/>
                    <a:pt x="9359" y="3012"/>
                  </a:cubicBezTo>
                  <a:cubicBezTo>
                    <a:pt x="9621" y="3012"/>
                    <a:pt x="9907" y="3012"/>
                    <a:pt x="10181" y="3024"/>
                  </a:cubicBezTo>
                  <a:cubicBezTo>
                    <a:pt x="9752" y="2584"/>
                    <a:pt x="9193" y="2084"/>
                    <a:pt x="8526" y="1608"/>
                  </a:cubicBezTo>
                  <a:cubicBezTo>
                    <a:pt x="8026" y="1250"/>
                    <a:pt x="7466" y="905"/>
                    <a:pt x="6871" y="643"/>
                  </a:cubicBezTo>
                  <a:cubicBezTo>
                    <a:pt x="6026" y="250"/>
                    <a:pt x="5133" y="0"/>
                    <a:pt x="4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675575" y="3818750"/>
              <a:ext cx="274175" cy="133975"/>
            </a:xfrm>
            <a:custGeom>
              <a:avLst/>
              <a:gdLst/>
              <a:ahLst/>
              <a:cxnLst/>
              <a:rect l="l" t="t" r="r" b="b"/>
              <a:pathLst>
                <a:path w="10967" h="5359" extrusionOk="0">
                  <a:moveTo>
                    <a:pt x="4537" y="1"/>
                  </a:moveTo>
                  <a:cubicBezTo>
                    <a:pt x="3548" y="1"/>
                    <a:pt x="2525" y="286"/>
                    <a:pt x="1560" y="953"/>
                  </a:cubicBezTo>
                  <a:cubicBezTo>
                    <a:pt x="489" y="1691"/>
                    <a:pt x="24" y="2751"/>
                    <a:pt x="0" y="3834"/>
                  </a:cubicBezTo>
                  <a:lnTo>
                    <a:pt x="0" y="3918"/>
                  </a:lnTo>
                  <a:cubicBezTo>
                    <a:pt x="0" y="3989"/>
                    <a:pt x="0" y="4073"/>
                    <a:pt x="12" y="4168"/>
                  </a:cubicBezTo>
                  <a:cubicBezTo>
                    <a:pt x="24" y="4477"/>
                    <a:pt x="84" y="4811"/>
                    <a:pt x="179" y="5120"/>
                  </a:cubicBezTo>
                  <a:lnTo>
                    <a:pt x="584" y="5358"/>
                  </a:lnTo>
                  <a:cubicBezTo>
                    <a:pt x="429" y="4882"/>
                    <a:pt x="334" y="4394"/>
                    <a:pt x="334" y="3930"/>
                  </a:cubicBezTo>
                  <a:cubicBezTo>
                    <a:pt x="334" y="2870"/>
                    <a:pt x="750" y="1906"/>
                    <a:pt x="1751" y="1203"/>
                  </a:cubicBezTo>
                  <a:cubicBezTo>
                    <a:pt x="2679" y="572"/>
                    <a:pt x="3608" y="310"/>
                    <a:pt x="4537" y="310"/>
                  </a:cubicBezTo>
                  <a:cubicBezTo>
                    <a:pt x="6096" y="310"/>
                    <a:pt x="7632" y="1048"/>
                    <a:pt x="8847" y="1918"/>
                  </a:cubicBezTo>
                  <a:cubicBezTo>
                    <a:pt x="9502" y="2382"/>
                    <a:pt x="10061" y="2894"/>
                    <a:pt x="10490" y="3334"/>
                  </a:cubicBezTo>
                  <a:cubicBezTo>
                    <a:pt x="10656" y="3346"/>
                    <a:pt x="10811" y="3346"/>
                    <a:pt x="10966" y="3370"/>
                  </a:cubicBezTo>
                  <a:cubicBezTo>
                    <a:pt x="10871" y="3263"/>
                    <a:pt x="10776" y="3156"/>
                    <a:pt x="10668" y="3049"/>
                  </a:cubicBezTo>
                  <a:cubicBezTo>
                    <a:pt x="10549" y="2930"/>
                    <a:pt x="10418" y="2811"/>
                    <a:pt x="10275" y="2680"/>
                  </a:cubicBezTo>
                  <a:cubicBezTo>
                    <a:pt x="9918" y="2346"/>
                    <a:pt x="9525" y="2013"/>
                    <a:pt x="9061" y="1679"/>
                  </a:cubicBezTo>
                  <a:cubicBezTo>
                    <a:pt x="8632" y="1370"/>
                    <a:pt x="8156" y="1084"/>
                    <a:pt x="7656" y="834"/>
                  </a:cubicBezTo>
                  <a:cubicBezTo>
                    <a:pt x="7454" y="727"/>
                    <a:pt x="7239" y="620"/>
                    <a:pt x="7037" y="536"/>
                  </a:cubicBezTo>
                  <a:cubicBezTo>
                    <a:pt x="6561" y="346"/>
                    <a:pt x="6073" y="191"/>
                    <a:pt x="5561" y="108"/>
                  </a:cubicBezTo>
                  <a:cubicBezTo>
                    <a:pt x="5394" y="72"/>
                    <a:pt x="5239" y="60"/>
                    <a:pt x="5072" y="24"/>
                  </a:cubicBezTo>
                  <a:cubicBezTo>
                    <a:pt x="5013" y="24"/>
                    <a:pt x="4941" y="13"/>
                    <a:pt x="4882" y="13"/>
                  </a:cubicBezTo>
                  <a:cubicBezTo>
                    <a:pt x="4775" y="13"/>
                    <a:pt x="4656" y="1"/>
                    <a:pt x="45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46425" y="3864600"/>
              <a:ext cx="132475" cy="104500"/>
            </a:xfrm>
            <a:custGeom>
              <a:avLst/>
              <a:gdLst/>
              <a:ahLst/>
              <a:cxnLst/>
              <a:rect l="l" t="t" r="r" b="b"/>
              <a:pathLst>
                <a:path w="5299" h="4180" extrusionOk="0">
                  <a:moveTo>
                    <a:pt x="2453" y="0"/>
                  </a:moveTo>
                  <a:cubicBezTo>
                    <a:pt x="1762" y="0"/>
                    <a:pt x="1107" y="215"/>
                    <a:pt x="631" y="691"/>
                  </a:cubicBezTo>
                  <a:cubicBezTo>
                    <a:pt x="214" y="1107"/>
                    <a:pt x="0" y="1643"/>
                    <a:pt x="0" y="2203"/>
                  </a:cubicBezTo>
                  <a:cubicBezTo>
                    <a:pt x="0" y="2655"/>
                    <a:pt x="131" y="3143"/>
                    <a:pt x="417" y="3572"/>
                  </a:cubicBezTo>
                  <a:cubicBezTo>
                    <a:pt x="548" y="3786"/>
                    <a:pt x="726" y="3989"/>
                    <a:pt x="929" y="4179"/>
                  </a:cubicBezTo>
                  <a:cubicBezTo>
                    <a:pt x="964" y="4060"/>
                    <a:pt x="1012" y="3941"/>
                    <a:pt x="1072" y="3822"/>
                  </a:cubicBezTo>
                  <a:cubicBezTo>
                    <a:pt x="1084" y="3822"/>
                    <a:pt x="1084" y="3810"/>
                    <a:pt x="1084" y="3810"/>
                  </a:cubicBezTo>
                  <a:cubicBezTo>
                    <a:pt x="1143" y="3691"/>
                    <a:pt x="1203" y="3584"/>
                    <a:pt x="1286" y="3477"/>
                  </a:cubicBezTo>
                  <a:cubicBezTo>
                    <a:pt x="1298" y="3465"/>
                    <a:pt x="1298" y="3453"/>
                    <a:pt x="1310" y="3441"/>
                  </a:cubicBezTo>
                  <a:cubicBezTo>
                    <a:pt x="1369" y="3334"/>
                    <a:pt x="1441" y="3239"/>
                    <a:pt x="1524" y="3155"/>
                  </a:cubicBezTo>
                  <a:lnTo>
                    <a:pt x="1560" y="3108"/>
                  </a:lnTo>
                  <a:cubicBezTo>
                    <a:pt x="1655" y="3001"/>
                    <a:pt x="1762" y="2905"/>
                    <a:pt x="1857" y="2810"/>
                  </a:cubicBezTo>
                  <a:cubicBezTo>
                    <a:pt x="2238" y="2489"/>
                    <a:pt x="2715" y="2215"/>
                    <a:pt x="3227" y="2024"/>
                  </a:cubicBezTo>
                  <a:cubicBezTo>
                    <a:pt x="3858" y="1798"/>
                    <a:pt x="4560" y="1655"/>
                    <a:pt x="5298" y="1560"/>
                  </a:cubicBezTo>
                  <a:cubicBezTo>
                    <a:pt x="5120" y="1298"/>
                    <a:pt x="4917" y="1036"/>
                    <a:pt x="4632" y="786"/>
                  </a:cubicBezTo>
                  <a:cubicBezTo>
                    <a:pt x="4513" y="679"/>
                    <a:pt x="4382" y="596"/>
                    <a:pt x="4227" y="500"/>
                  </a:cubicBezTo>
                  <a:cubicBezTo>
                    <a:pt x="3679" y="155"/>
                    <a:pt x="3048" y="0"/>
                    <a:pt x="2453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8075" y="3857150"/>
              <a:ext cx="149750" cy="120875"/>
            </a:xfrm>
            <a:custGeom>
              <a:avLst/>
              <a:gdLst/>
              <a:ahLst/>
              <a:cxnLst/>
              <a:rect l="l" t="t" r="r" b="b"/>
              <a:pathLst>
                <a:path w="5990" h="4835" extrusionOk="0">
                  <a:moveTo>
                    <a:pt x="2799" y="1"/>
                  </a:moveTo>
                  <a:cubicBezTo>
                    <a:pt x="2001" y="1"/>
                    <a:pt x="1251" y="262"/>
                    <a:pt x="715" y="798"/>
                  </a:cubicBezTo>
                  <a:cubicBezTo>
                    <a:pt x="239" y="1275"/>
                    <a:pt x="1" y="1894"/>
                    <a:pt x="1" y="2513"/>
                  </a:cubicBezTo>
                  <a:cubicBezTo>
                    <a:pt x="1" y="3334"/>
                    <a:pt x="394" y="4192"/>
                    <a:pt x="1156" y="4834"/>
                  </a:cubicBezTo>
                  <a:lnTo>
                    <a:pt x="1156" y="4823"/>
                  </a:lnTo>
                  <a:lnTo>
                    <a:pt x="1251" y="4513"/>
                  </a:lnTo>
                  <a:cubicBezTo>
                    <a:pt x="1251" y="4489"/>
                    <a:pt x="1251" y="4489"/>
                    <a:pt x="1263" y="4477"/>
                  </a:cubicBezTo>
                  <a:cubicBezTo>
                    <a:pt x="656" y="3918"/>
                    <a:pt x="334" y="3180"/>
                    <a:pt x="334" y="2501"/>
                  </a:cubicBezTo>
                  <a:cubicBezTo>
                    <a:pt x="334" y="1953"/>
                    <a:pt x="548" y="1417"/>
                    <a:pt x="965" y="1001"/>
                  </a:cubicBezTo>
                  <a:cubicBezTo>
                    <a:pt x="1441" y="536"/>
                    <a:pt x="2096" y="298"/>
                    <a:pt x="2787" y="298"/>
                  </a:cubicBezTo>
                  <a:cubicBezTo>
                    <a:pt x="3537" y="298"/>
                    <a:pt x="4323" y="560"/>
                    <a:pt x="4966" y="1096"/>
                  </a:cubicBezTo>
                  <a:cubicBezTo>
                    <a:pt x="5228" y="1322"/>
                    <a:pt x="5454" y="1572"/>
                    <a:pt x="5620" y="1846"/>
                  </a:cubicBezTo>
                  <a:cubicBezTo>
                    <a:pt x="5740" y="1822"/>
                    <a:pt x="5859" y="1810"/>
                    <a:pt x="5990" y="1810"/>
                  </a:cubicBezTo>
                  <a:cubicBezTo>
                    <a:pt x="5799" y="1465"/>
                    <a:pt x="5525" y="1144"/>
                    <a:pt x="5204" y="858"/>
                  </a:cubicBezTo>
                  <a:cubicBezTo>
                    <a:pt x="4501" y="298"/>
                    <a:pt x="3632" y="1"/>
                    <a:pt x="279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613075" y="3924425"/>
              <a:ext cx="191100" cy="197675"/>
            </a:xfrm>
            <a:custGeom>
              <a:avLst/>
              <a:gdLst/>
              <a:ahLst/>
              <a:cxnLst/>
              <a:rect l="l" t="t" r="r" b="b"/>
              <a:pathLst>
                <a:path w="7644" h="7907" extrusionOk="0">
                  <a:moveTo>
                    <a:pt x="369" y="0"/>
                  </a:moveTo>
                  <a:cubicBezTo>
                    <a:pt x="322" y="119"/>
                    <a:pt x="274" y="286"/>
                    <a:pt x="214" y="477"/>
                  </a:cubicBezTo>
                  <a:cubicBezTo>
                    <a:pt x="95" y="893"/>
                    <a:pt x="0" y="1453"/>
                    <a:pt x="0" y="2132"/>
                  </a:cubicBezTo>
                  <a:cubicBezTo>
                    <a:pt x="0" y="3108"/>
                    <a:pt x="250" y="4299"/>
                    <a:pt x="1095" y="5418"/>
                  </a:cubicBezTo>
                  <a:lnTo>
                    <a:pt x="1107" y="5430"/>
                  </a:lnTo>
                  <a:cubicBezTo>
                    <a:pt x="1143" y="5465"/>
                    <a:pt x="1191" y="5477"/>
                    <a:pt x="1250" y="5525"/>
                  </a:cubicBezTo>
                  <a:cubicBezTo>
                    <a:pt x="1345" y="5596"/>
                    <a:pt x="1512" y="5703"/>
                    <a:pt x="1726" y="5823"/>
                  </a:cubicBezTo>
                  <a:cubicBezTo>
                    <a:pt x="1798" y="5846"/>
                    <a:pt x="1869" y="5894"/>
                    <a:pt x="1941" y="5942"/>
                  </a:cubicBezTo>
                  <a:cubicBezTo>
                    <a:pt x="2500" y="6192"/>
                    <a:pt x="3096" y="6454"/>
                    <a:pt x="3762" y="6715"/>
                  </a:cubicBezTo>
                  <a:cubicBezTo>
                    <a:pt x="4858" y="7132"/>
                    <a:pt x="6156" y="7537"/>
                    <a:pt x="7644" y="7906"/>
                  </a:cubicBezTo>
                  <a:cubicBezTo>
                    <a:pt x="7596" y="7847"/>
                    <a:pt x="7549" y="7799"/>
                    <a:pt x="7525" y="7763"/>
                  </a:cubicBezTo>
                  <a:cubicBezTo>
                    <a:pt x="7203" y="7263"/>
                    <a:pt x="6918" y="6727"/>
                    <a:pt x="6679" y="6192"/>
                  </a:cubicBezTo>
                  <a:cubicBezTo>
                    <a:pt x="6560" y="5906"/>
                    <a:pt x="6453" y="5644"/>
                    <a:pt x="6370" y="5358"/>
                  </a:cubicBezTo>
                  <a:cubicBezTo>
                    <a:pt x="5977" y="5501"/>
                    <a:pt x="5560" y="5608"/>
                    <a:pt x="5096" y="5608"/>
                  </a:cubicBezTo>
                  <a:cubicBezTo>
                    <a:pt x="4548" y="5608"/>
                    <a:pt x="3953" y="5465"/>
                    <a:pt x="3334" y="5120"/>
                  </a:cubicBezTo>
                  <a:cubicBezTo>
                    <a:pt x="2679" y="4751"/>
                    <a:pt x="2227" y="4299"/>
                    <a:pt x="1965" y="3834"/>
                  </a:cubicBezTo>
                  <a:cubicBezTo>
                    <a:pt x="1691" y="3382"/>
                    <a:pt x="1584" y="2882"/>
                    <a:pt x="1584" y="2429"/>
                  </a:cubicBezTo>
                  <a:cubicBezTo>
                    <a:pt x="1584" y="1834"/>
                    <a:pt x="1750" y="1298"/>
                    <a:pt x="1929" y="858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603250" y="3914425"/>
              <a:ext cx="160450" cy="158550"/>
            </a:xfrm>
            <a:custGeom>
              <a:avLst/>
              <a:gdLst/>
              <a:ahLst/>
              <a:cxnLst/>
              <a:rect l="l" t="t" r="r" b="b"/>
              <a:pathLst>
                <a:path w="6418" h="6342" extrusionOk="0">
                  <a:moveTo>
                    <a:pt x="3210" y="1399"/>
                  </a:moveTo>
                  <a:lnTo>
                    <a:pt x="3441" y="1531"/>
                  </a:lnTo>
                  <a:lnTo>
                    <a:pt x="6418" y="3163"/>
                  </a:lnTo>
                  <a:lnTo>
                    <a:pt x="3210" y="1399"/>
                  </a:lnTo>
                  <a:close/>
                  <a:moveTo>
                    <a:pt x="621" y="0"/>
                  </a:moveTo>
                  <a:cubicBezTo>
                    <a:pt x="602" y="0"/>
                    <a:pt x="582" y="3"/>
                    <a:pt x="560" y="7"/>
                  </a:cubicBezTo>
                  <a:cubicBezTo>
                    <a:pt x="524" y="31"/>
                    <a:pt x="476" y="55"/>
                    <a:pt x="465" y="103"/>
                  </a:cubicBezTo>
                  <a:cubicBezTo>
                    <a:pt x="465" y="115"/>
                    <a:pt x="0" y="1127"/>
                    <a:pt x="0" y="2508"/>
                  </a:cubicBezTo>
                  <a:cubicBezTo>
                    <a:pt x="0" y="2627"/>
                    <a:pt x="0" y="2770"/>
                    <a:pt x="12" y="2901"/>
                  </a:cubicBezTo>
                  <a:cubicBezTo>
                    <a:pt x="79" y="2884"/>
                    <a:pt x="129" y="2867"/>
                    <a:pt x="173" y="2867"/>
                  </a:cubicBezTo>
                  <a:cubicBezTo>
                    <a:pt x="192" y="2867"/>
                    <a:pt x="209" y="2870"/>
                    <a:pt x="226" y="2877"/>
                  </a:cubicBezTo>
                  <a:cubicBezTo>
                    <a:pt x="286" y="2889"/>
                    <a:pt x="334" y="2948"/>
                    <a:pt x="334" y="3008"/>
                  </a:cubicBezTo>
                  <a:lnTo>
                    <a:pt x="334" y="3020"/>
                  </a:lnTo>
                  <a:cubicBezTo>
                    <a:pt x="334" y="3032"/>
                    <a:pt x="334" y="3055"/>
                    <a:pt x="345" y="3091"/>
                  </a:cubicBezTo>
                  <a:cubicBezTo>
                    <a:pt x="357" y="3151"/>
                    <a:pt x="357" y="3246"/>
                    <a:pt x="393" y="3365"/>
                  </a:cubicBezTo>
                  <a:cubicBezTo>
                    <a:pt x="429" y="3603"/>
                    <a:pt x="500" y="3937"/>
                    <a:pt x="619" y="4377"/>
                  </a:cubicBezTo>
                  <a:cubicBezTo>
                    <a:pt x="905" y="5353"/>
                    <a:pt x="1143" y="5687"/>
                    <a:pt x="1191" y="5746"/>
                  </a:cubicBezTo>
                  <a:cubicBezTo>
                    <a:pt x="1536" y="5949"/>
                    <a:pt x="1905" y="6151"/>
                    <a:pt x="2310" y="6342"/>
                  </a:cubicBezTo>
                  <a:lnTo>
                    <a:pt x="2084" y="6211"/>
                  </a:lnTo>
                  <a:cubicBezTo>
                    <a:pt x="1869" y="6092"/>
                    <a:pt x="1715" y="5984"/>
                    <a:pt x="1608" y="5913"/>
                  </a:cubicBezTo>
                  <a:cubicBezTo>
                    <a:pt x="1548" y="5877"/>
                    <a:pt x="1500" y="5853"/>
                    <a:pt x="1477" y="5818"/>
                  </a:cubicBezTo>
                  <a:lnTo>
                    <a:pt x="1453" y="5806"/>
                  </a:lnTo>
                  <a:cubicBezTo>
                    <a:pt x="607" y="4687"/>
                    <a:pt x="357" y="3496"/>
                    <a:pt x="357" y="2508"/>
                  </a:cubicBezTo>
                  <a:cubicBezTo>
                    <a:pt x="357" y="1841"/>
                    <a:pt x="465" y="1281"/>
                    <a:pt x="584" y="865"/>
                  </a:cubicBezTo>
                  <a:cubicBezTo>
                    <a:pt x="643" y="650"/>
                    <a:pt x="679" y="508"/>
                    <a:pt x="726" y="388"/>
                  </a:cubicBezTo>
                  <a:lnTo>
                    <a:pt x="2286" y="1246"/>
                  </a:lnTo>
                  <a:cubicBezTo>
                    <a:pt x="2310" y="1198"/>
                    <a:pt x="2322" y="1162"/>
                    <a:pt x="2334" y="1127"/>
                  </a:cubicBezTo>
                  <a:cubicBezTo>
                    <a:pt x="2346" y="1079"/>
                    <a:pt x="2393" y="1055"/>
                    <a:pt x="2441" y="1043"/>
                  </a:cubicBezTo>
                  <a:cubicBezTo>
                    <a:pt x="2462" y="1033"/>
                    <a:pt x="2486" y="1027"/>
                    <a:pt x="2509" y="1027"/>
                  </a:cubicBezTo>
                  <a:cubicBezTo>
                    <a:pt x="2537" y="1027"/>
                    <a:pt x="2564" y="1036"/>
                    <a:pt x="2584" y="1055"/>
                  </a:cubicBezTo>
                  <a:lnTo>
                    <a:pt x="3210" y="1399"/>
                  </a:lnTo>
                  <a:lnTo>
                    <a:pt x="3210" y="1399"/>
                  </a:lnTo>
                  <a:lnTo>
                    <a:pt x="3024" y="1293"/>
                  </a:lnTo>
                  <a:lnTo>
                    <a:pt x="2643" y="1079"/>
                  </a:lnTo>
                  <a:lnTo>
                    <a:pt x="1655" y="531"/>
                  </a:lnTo>
                  <a:lnTo>
                    <a:pt x="715" y="31"/>
                  </a:lnTo>
                  <a:cubicBezTo>
                    <a:pt x="684" y="9"/>
                    <a:pt x="654" y="0"/>
                    <a:pt x="6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660975" y="3949725"/>
              <a:ext cx="108675" cy="106875"/>
            </a:xfrm>
            <a:custGeom>
              <a:avLst/>
              <a:gdLst/>
              <a:ahLst/>
              <a:cxnLst/>
              <a:rect l="l" t="t" r="r" b="b"/>
              <a:pathLst>
                <a:path w="4347" h="4275" extrusionOk="0">
                  <a:moveTo>
                    <a:pt x="299" y="0"/>
                  </a:moveTo>
                  <a:cubicBezTo>
                    <a:pt x="144" y="393"/>
                    <a:pt x="1" y="881"/>
                    <a:pt x="1" y="1405"/>
                  </a:cubicBezTo>
                  <a:cubicBezTo>
                    <a:pt x="1" y="1822"/>
                    <a:pt x="84" y="2251"/>
                    <a:pt x="322" y="2667"/>
                  </a:cubicBezTo>
                  <a:cubicBezTo>
                    <a:pt x="561" y="3084"/>
                    <a:pt x="953" y="3465"/>
                    <a:pt x="1573" y="3822"/>
                  </a:cubicBezTo>
                  <a:cubicBezTo>
                    <a:pt x="2144" y="4144"/>
                    <a:pt x="2680" y="4275"/>
                    <a:pt x="3168" y="4275"/>
                  </a:cubicBezTo>
                  <a:cubicBezTo>
                    <a:pt x="3585" y="4275"/>
                    <a:pt x="3990" y="4179"/>
                    <a:pt x="4347" y="4037"/>
                  </a:cubicBezTo>
                  <a:cubicBezTo>
                    <a:pt x="4252" y="3739"/>
                    <a:pt x="4192" y="3417"/>
                    <a:pt x="4168" y="3120"/>
                  </a:cubicBezTo>
                  <a:lnTo>
                    <a:pt x="4168" y="3096"/>
                  </a:lnTo>
                  <a:cubicBezTo>
                    <a:pt x="4168" y="3048"/>
                    <a:pt x="4156" y="3001"/>
                    <a:pt x="4156" y="2965"/>
                  </a:cubicBezTo>
                  <a:cubicBezTo>
                    <a:pt x="4132" y="2882"/>
                    <a:pt x="4132" y="2822"/>
                    <a:pt x="4132" y="2751"/>
                  </a:cubicBezTo>
                  <a:cubicBezTo>
                    <a:pt x="4121" y="2632"/>
                    <a:pt x="4121" y="2513"/>
                    <a:pt x="4121" y="2394"/>
                  </a:cubicBezTo>
                  <a:lnTo>
                    <a:pt x="4121" y="2286"/>
                  </a:lnTo>
                  <a:cubicBezTo>
                    <a:pt x="4109" y="2215"/>
                    <a:pt x="4109" y="2155"/>
                    <a:pt x="4109" y="2096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652650" y="3939425"/>
              <a:ext cx="119675" cy="124925"/>
            </a:xfrm>
            <a:custGeom>
              <a:avLst/>
              <a:gdLst/>
              <a:ahLst/>
              <a:cxnLst/>
              <a:rect l="l" t="t" r="r" b="b"/>
              <a:pathLst>
                <a:path w="4787" h="4997" extrusionOk="0">
                  <a:moveTo>
                    <a:pt x="550" y="0"/>
                  </a:moveTo>
                  <a:cubicBezTo>
                    <a:pt x="531" y="0"/>
                    <a:pt x="511" y="3"/>
                    <a:pt x="489" y="8"/>
                  </a:cubicBezTo>
                  <a:cubicBezTo>
                    <a:pt x="453" y="31"/>
                    <a:pt x="405" y="55"/>
                    <a:pt x="394" y="103"/>
                  </a:cubicBezTo>
                  <a:cubicBezTo>
                    <a:pt x="370" y="150"/>
                    <a:pt x="358" y="186"/>
                    <a:pt x="346" y="222"/>
                  </a:cubicBezTo>
                  <a:cubicBezTo>
                    <a:pt x="167" y="651"/>
                    <a:pt x="1" y="1186"/>
                    <a:pt x="1" y="1782"/>
                  </a:cubicBezTo>
                  <a:cubicBezTo>
                    <a:pt x="1" y="2270"/>
                    <a:pt x="96" y="2770"/>
                    <a:pt x="382" y="3222"/>
                  </a:cubicBezTo>
                  <a:cubicBezTo>
                    <a:pt x="644" y="3687"/>
                    <a:pt x="1096" y="4139"/>
                    <a:pt x="1751" y="4508"/>
                  </a:cubicBezTo>
                  <a:cubicBezTo>
                    <a:pt x="2358" y="4853"/>
                    <a:pt x="2965" y="4996"/>
                    <a:pt x="3513" y="4996"/>
                  </a:cubicBezTo>
                  <a:cubicBezTo>
                    <a:pt x="3977" y="4996"/>
                    <a:pt x="4394" y="4889"/>
                    <a:pt x="4787" y="4746"/>
                  </a:cubicBezTo>
                  <a:lnTo>
                    <a:pt x="4692" y="4425"/>
                  </a:lnTo>
                  <a:cubicBezTo>
                    <a:pt x="4334" y="4580"/>
                    <a:pt x="3930" y="4663"/>
                    <a:pt x="3513" y="4663"/>
                  </a:cubicBezTo>
                  <a:cubicBezTo>
                    <a:pt x="3025" y="4663"/>
                    <a:pt x="2501" y="4556"/>
                    <a:pt x="1929" y="4222"/>
                  </a:cubicBezTo>
                  <a:cubicBezTo>
                    <a:pt x="1298" y="3877"/>
                    <a:pt x="917" y="3472"/>
                    <a:pt x="679" y="3067"/>
                  </a:cubicBezTo>
                  <a:cubicBezTo>
                    <a:pt x="441" y="2651"/>
                    <a:pt x="346" y="2210"/>
                    <a:pt x="346" y="1794"/>
                  </a:cubicBezTo>
                  <a:cubicBezTo>
                    <a:pt x="346" y="1282"/>
                    <a:pt x="477" y="793"/>
                    <a:pt x="644" y="400"/>
                  </a:cubicBezTo>
                  <a:lnTo>
                    <a:pt x="4454" y="2496"/>
                  </a:lnTo>
                  <a:lnTo>
                    <a:pt x="4454" y="2448"/>
                  </a:lnTo>
                  <a:cubicBezTo>
                    <a:pt x="4454" y="2353"/>
                    <a:pt x="4465" y="2258"/>
                    <a:pt x="4465" y="2151"/>
                  </a:cubicBezTo>
                  <a:lnTo>
                    <a:pt x="4465" y="2139"/>
                  </a:lnTo>
                  <a:lnTo>
                    <a:pt x="644" y="31"/>
                  </a:lnTo>
                  <a:cubicBezTo>
                    <a:pt x="613" y="9"/>
                    <a:pt x="583" y="0"/>
                    <a:pt x="5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781550" y="4059550"/>
              <a:ext cx="95250" cy="78625"/>
            </a:xfrm>
            <a:custGeom>
              <a:avLst/>
              <a:gdLst/>
              <a:ahLst/>
              <a:cxnLst/>
              <a:rect l="l" t="t" r="r" b="b"/>
              <a:pathLst>
                <a:path w="3810" h="3145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739"/>
                    <a:pt x="607" y="1489"/>
                    <a:pt x="1072" y="2168"/>
                  </a:cubicBezTo>
                  <a:lnTo>
                    <a:pt x="1381" y="2620"/>
                  </a:lnTo>
                  <a:cubicBezTo>
                    <a:pt x="2143" y="2799"/>
                    <a:pt x="2941" y="2977"/>
                    <a:pt x="3810" y="3144"/>
                  </a:cubicBezTo>
                  <a:cubicBezTo>
                    <a:pt x="1917" y="2132"/>
                    <a:pt x="726" y="1060"/>
                    <a:pt x="0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160150" y="4095275"/>
              <a:ext cx="71475" cy="78600"/>
            </a:xfrm>
            <a:custGeom>
              <a:avLst/>
              <a:gdLst/>
              <a:ahLst/>
              <a:cxnLst/>
              <a:rect l="l" t="t" r="r" b="b"/>
              <a:pathLst>
                <a:path w="2859" h="3144" extrusionOk="0">
                  <a:moveTo>
                    <a:pt x="2846" y="1"/>
                  </a:moveTo>
                  <a:cubicBezTo>
                    <a:pt x="2596" y="917"/>
                    <a:pt x="1989" y="1751"/>
                    <a:pt x="1096" y="2406"/>
                  </a:cubicBezTo>
                  <a:cubicBezTo>
                    <a:pt x="763" y="2644"/>
                    <a:pt x="406" y="2858"/>
                    <a:pt x="1" y="3037"/>
                  </a:cubicBezTo>
                  <a:cubicBezTo>
                    <a:pt x="691" y="3084"/>
                    <a:pt x="1394" y="3108"/>
                    <a:pt x="2120" y="3144"/>
                  </a:cubicBezTo>
                  <a:cubicBezTo>
                    <a:pt x="2501" y="2251"/>
                    <a:pt x="2858" y="1203"/>
                    <a:pt x="2858" y="120"/>
                  </a:cubicBezTo>
                  <a:cubicBezTo>
                    <a:pt x="2846" y="72"/>
                    <a:pt x="2846" y="24"/>
                    <a:pt x="2846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214925" y="4021150"/>
              <a:ext cx="2100" cy="3000"/>
            </a:xfrm>
            <a:custGeom>
              <a:avLst/>
              <a:gdLst/>
              <a:ahLst/>
              <a:cxnLst/>
              <a:rect l="l" t="t" r="r" b="b"/>
              <a:pathLst>
                <a:path w="84" h="120" extrusionOk="0">
                  <a:moveTo>
                    <a:pt x="1" y="1"/>
                  </a:moveTo>
                  <a:cubicBezTo>
                    <a:pt x="29" y="39"/>
                    <a:pt x="50" y="62"/>
                    <a:pt x="69" y="93"/>
                  </a:cubicBezTo>
                  <a:lnTo>
                    <a:pt x="69" y="93"/>
                  </a:lnTo>
                  <a:cubicBezTo>
                    <a:pt x="67" y="87"/>
                    <a:pt x="64" y="81"/>
                    <a:pt x="60" y="72"/>
                  </a:cubicBezTo>
                  <a:cubicBezTo>
                    <a:pt x="36" y="49"/>
                    <a:pt x="12" y="13"/>
                    <a:pt x="1" y="1"/>
                  </a:cubicBezTo>
                  <a:close/>
                  <a:moveTo>
                    <a:pt x="69" y="93"/>
                  </a:moveTo>
                  <a:cubicBezTo>
                    <a:pt x="73" y="104"/>
                    <a:pt x="76" y="112"/>
                    <a:pt x="84" y="120"/>
                  </a:cubicBezTo>
                  <a:cubicBezTo>
                    <a:pt x="79" y="110"/>
                    <a:pt x="74" y="101"/>
                    <a:pt x="69" y="93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107775" y="3938700"/>
              <a:ext cx="18175" cy="8975"/>
            </a:xfrm>
            <a:custGeom>
              <a:avLst/>
              <a:gdLst/>
              <a:ahLst/>
              <a:cxnLst/>
              <a:rect l="l" t="t" r="r" b="b"/>
              <a:pathLst>
                <a:path w="727" h="359" extrusionOk="0">
                  <a:moveTo>
                    <a:pt x="0" y="1"/>
                  </a:moveTo>
                  <a:lnTo>
                    <a:pt x="0" y="1"/>
                  </a:lnTo>
                  <a:cubicBezTo>
                    <a:pt x="262" y="120"/>
                    <a:pt x="512" y="239"/>
                    <a:pt x="727" y="358"/>
                  </a:cubicBezTo>
                  <a:cubicBezTo>
                    <a:pt x="512" y="239"/>
                    <a:pt x="274" y="120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765175" y="4028000"/>
              <a:ext cx="50925" cy="97375"/>
            </a:xfrm>
            <a:custGeom>
              <a:avLst/>
              <a:gdLst/>
              <a:ahLst/>
              <a:cxnLst/>
              <a:rect l="l" t="t" r="r" b="b"/>
              <a:pathLst>
                <a:path w="2037" h="3895" extrusionOk="0">
                  <a:moveTo>
                    <a:pt x="0" y="1"/>
                  </a:moveTo>
                  <a:cubicBezTo>
                    <a:pt x="36" y="298"/>
                    <a:pt x="95" y="596"/>
                    <a:pt x="179" y="906"/>
                  </a:cubicBezTo>
                  <a:lnTo>
                    <a:pt x="262" y="1215"/>
                  </a:lnTo>
                  <a:cubicBezTo>
                    <a:pt x="512" y="2037"/>
                    <a:pt x="917" y="2858"/>
                    <a:pt x="1429" y="3608"/>
                  </a:cubicBezTo>
                  <a:cubicBezTo>
                    <a:pt x="1465" y="3668"/>
                    <a:pt x="1500" y="3727"/>
                    <a:pt x="1548" y="3775"/>
                  </a:cubicBezTo>
                  <a:cubicBezTo>
                    <a:pt x="1703" y="3823"/>
                    <a:pt x="1869" y="3846"/>
                    <a:pt x="2036" y="3894"/>
                  </a:cubicBezTo>
                  <a:cubicBezTo>
                    <a:pt x="1929" y="3751"/>
                    <a:pt x="1810" y="3596"/>
                    <a:pt x="1727" y="3454"/>
                  </a:cubicBezTo>
                  <a:cubicBezTo>
                    <a:pt x="1274" y="2739"/>
                    <a:pt x="905" y="1989"/>
                    <a:pt x="655" y="1263"/>
                  </a:cubicBezTo>
                  <a:cubicBezTo>
                    <a:pt x="357" y="834"/>
                    <a:pt x="143" y="417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212850" y="4058075"/>
              <a:ext cx="25900" cy="114925"/>
            </a:xfrm>
            <a:custGeom>
              <a:avLst/>
              <a:gdLst/>
              <a:ahLst/>
              <a:cxnLst/>
              <a:rect l="l" t="t" r="r" b="b"/>
              <a:pathLst>
                <a:path w="1036" h="4597" extrusionOk="0">
                  <a:moveTo>
                    <a:pt x="846" y="0"/>
                  </a:moveTo>
                  <a:cubicBezTo>
                    <a:pt x="857" y="167"/>
                    <a:pt x="869" y="322"/>
                    <a:pt x="869" y="477"/>
                  </a:cubicBezTo>
                  <a:cubicBezTo>
                    <a:pt x="869" y="798"/>
                    <a:pt x="834" y="1131"/>
                    <a:pt x="738" y="1453"/>
                  </a:cubicBezTo>
                  <a:lnTo>
                    <a:pt x="738" y="1560"/>
                  </a:lnTo>
                  <a:cubicBezTo>
                    <a:pt x="738" y="2667"/>
                    <a:pt x="381" y="3691"/>
                    <a:pt x="0" y="4584"/>
                  </a:cubicBezTo>
                  <a:cubicBezTo>
                    <a:pt x="119" y="4584"/>
                    <a:pt x="238" y="4596"/>
                    <a:pt x="357" y="4596"/>
                  </a:cubicBezTo>
                  <a:cubicBezTo>
                    <a:pt x="429" y="4429"/>
                    <a:pt x="488" y="4251"/>
                    <a:pt x="560" y="4096"/>
                  </a:cubicBezTo>
                  <a:cubicBezTo>
                    <a:pt x="512" y="4013"/>
                    <a:pt x="476" y="3894"/>
                    <a:pt x="476" y="3775"/>
                  </a:cubicBezTo>
                  <a:lnTo>
                    <a:pt x="476" y="3703"/>
                  </a:lnTo>
                  <a:cubicBezTo>
                    <a:pt x="476" y="3441"/>
                    <a:pt x="595" y="3227"/>
                    <a:pt x="738" y="3096"/>
                  </a:cubicBezTo>
                  <a:cubicBezTo>
                    <a:pt x="798" y="3036"/>
                    <a:pt x="869" y="2977"/>
                    <a:pt x="929" y="2929"/>
                  </a:cubicBezTo>
                  <a:cubicBezTo>
                    <a:pt x="965" y="2786"/>
                    <a:pt x="988" y="2620"/>
                    <a:pt x="1024" y="2453"/>
                  </a:cubicBezTo>
                  <a:cubicBezTo>
                    <a:pt x="869" y="2203"/>
                    <a:pt x="786" y="1917"/>
                    <a:pt x="786" y="1631"/>
                  </a:cubicBezTo>
                  <a:cubicBezTo>
                    <a:pt x="786" y="1441"/>
                    <a:pt x="810" y="1250"/>
                    <a:pt x="905" y="1084"/>
                  </a:cubicBezTo>
                  <a:cubicBezTo>
                    <a:pt x="929" y="1012"/>
                    <a:pt x="988" y="953"/>
                    <a:pt x="1036" y="893"/>
                  </a:cubicBezTo>
                  <a:cubicBezTo>
                    <a:pt x="988" y="596"/>
                    <a:pt x="929" y="310"/>
                    <a:pt x="8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766650" y="3978000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25" y="0"/>
                  </a:moveTo>
                  <a:cubicBezTo>
                    <a:pt x="21" y="15"/>
                    <a:pt x="18" y="28"/>
                    <a:pt x="16" y="40"/>
                  </a:cubicBezTo>
                  <a:lnTo>
                    <a:pt x="16" y="40"/>
                  </a:lnTo>
                  <a:cubicBezTo>
                    <a:pt x="19" y="30"/>
                    <a:pt x="22" y="21"/>
                    <a:pt x="25" y="12"/>
                  </a:cubicBezTo>
                  <a:lnTo>
                    <a:pt x="25" y="0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cubicBezTo>
                    <a:pt x="8" y="70"/>
                    <a:pt x="1" y="101"/>
                    <a:pt x="1" y="120"/>
                  </a:cubicBezTo>
                  <a:cubicBezTo>
                    <a:pt x="9" y="87"/>
                    <a:pt x="11" y="65"/>
                    <a:pt x="16" y="4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769625" y="396937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cubicBezTo>
                    <a:pt x="9" y="8"/>
                    <a:pt x="6" y="15"/>
                    <a:pt x="4" y="21"/>
                  </a:cubicBezTo>
                  <a:lnTo>
                    <a:pt x="4" y="21"/>
                  </a:lnTo>
                  <a:cubicBezTo>
                    <a:pt x="8" y="11"/>
                    <a:pt x="12" y="1"/>
                    <a:pt x="13" y="0"/>
                  </a:cubicBezTo>
                  <a:close/>
                  <a:moveTo>
                    <a:pt x="4" y="21"/>
                  </a:moveTo>
                  <a:lnTo>
                    <a:pt x="4" y="21"/>
                  </a:lnTo>
                  <a:cubicBezTo>
                    <a:pt x="2" y="26"/>
                    <a:pt x="1" y="32"/>
                    <a:pt x="1" y="36"/>
                  </a:cubicBezTo>
                  <a:lnTo>
                    <a:pt x="1" y="36"/>
                  </a:lnTo>
                  <a:cubicBezTo>
                    <a:pt x="1" y="36"/>
                    <a:pt x="1" y="31"/>
                    <a:pt x="4" y="2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763675" y="4001225"/>
              <a:ext cx="325" cy="5375"/>
            </a:xfrm>
            <a:custGeom>
              <a:avLst/>
              <a:gdLst/>
              <a:ahLst/>
              <a:cxnLst/>
              <a:rect l="l" t="t" r="r" b="b"/>
              <a:pathLst>
                <a:path w="13" h="215" extrusionOk="0">
                  <a:moveTo>
                    <a:pt x="13" y="0"/>
                  </a:moveTo>
                  <a:cubicBezTo>
                    <a:pt x="1" y="72"/>
                    <a:pt x="1" y="143"/>
                    <a:pt x="1" y="214"/>
                  </a:cubicBezTo>
                  <a:cubicBezTo>
                    <a:pt x="1" y="155"/>
                    <a:pt x="1" y="95"/>
                    <a:pt x="13" y="3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764275" y="3991400"/>
              <a:ext cx="325" cy="2400"/>
            </a:xfrm>
            <a:custGeom>
              <a:avLst/>
              <a:gdLst/>
              <a:ahLst/>
              <a:cxnLst/>
              <a:rect l="l" t="t" r="r" b="b"/>
              <a:pathLst>
                <a:path w="13" h="96" extrusionOk="0">
                  <a:moveTo>
                    <a:pt x="12" y="0"/>
                  </a:moveTo>
                  <a:lnTo>
                    <a:pt x="12" y="0"/>
                  </a:lnTo>
                  <a:cubicBezTo>
                    <a:pt x="4" y="25"/>
                    <a:pt x="2" y="44"/>
                    <a:pt x="1" y="64"/>
                  </a:cubicBezTo>
                  <a:lnTo>
                    <a:pt x="1" y="64"/>
                  </a:lnTo>
                  <a:cubicBezTo>
                    <a:pt x="3" y="45"/>
                    <a:pt x="12" y="32"/>
                    <a:pt x="12" y="0"/>
                  </a:cubicBezTo>
                  <a:close/>
                  <a:moveTo>
                    <a:pt x="1" y="64"/>
                  </a:moveTo>
                  <a:lnTo>
                    <a:pt x="1" y="64"/>
                  </a:lnTo>
                  <a:cubicBezTo>
                    <a:pt x="1" y="67"/>
                    <a:pt x="0" y="69"/>
                    <a:pt x="0" y="72"/>
                  </a:cubicBezTo>
                  <a:lnTo>
                    <a:pt x="0" y="96"/>
                  </a:lnTo>
                  <a:cubicBezTo>
                    <a:pt x="0" y="84"/>
                    <a:pt x="0" y="74"/>
                    <a:pt x="1" y="64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772025" y="3909550"/>
              <a:ext cx="454225" cy="260175"/>
            </a:xfrm>
            <a:custGeom>
              <a:avLst/>
              <a:gdLst/>
              <a:ahLst/>
              <a:cxnLst/>
              <a:rect l="l" t="t" r="r" b="b"/>
              <a:pathLst>
                <a:path w="18169" h="10407" extrusionOk="0">
                  <a:moveTo>
                    <a:pt x="9573" y="2429"/>
                  </a:moveTo>
                  <a:cubicBezTo>
                    <a:pt x="10227" y="2429"/>
                    <a:pt x="10930" y="2500"/>
                    <a:pt x="11644" y="2679"/>
                  </a:cubicBezTo>
                  <a:cubicBezTo>
                    <a:pt x="12966" y="2989"/>
                    <a:pt x="14085" y="3572"/>
                    <a:pt x="14895" y="4286"/>
                  </a:cubicBezTo>
                  <a:cubicBezTo>
                    <a:pt x="15692" y="4989"/>
                    <a:pt x="16169" y="5834"/>
                    <a:pt x="16169" y="6679"/>
                  </a:cubicBezTo>
                  <a:cubicBezTo>
                    <a:pt x="16157" y="6894"/>
                    <a:pt x="16145" y="7084"/>
                    <a:pt x="16085" y="7299"/>
                  </a:cubicBezTo>
                  <a:cubicBezTo>
                    <a:pt x="15871" y="8013"/>
                    <a:pt x="15323" y="8573"/>
                    <a:pt x="14549" y="8965"/>
                  </a:cubicBezTo>
                  <a:cubicBezTo>
                    <a:pt x="13787" y="9346"/>
                    <a:pt x="12823" y="9561"/>
                    <a:pt x="11763" y="9561"/>
                  </a:cubicBezTo>
                  <a:cubicBezTo>
                    <a:pt x="11109" y="9561"/>
                    <a:pt x="10406" y="9477"/>
                    <a:pt x="9692" y="9299"/>
                  </a:cubicBezTo>
                  <a:cubicBezTo>
                    <a:pt x="8370" y="8989"/>
                    <a:pt x="7251" y="8406"/>
                    <a:pt x="6453" y="7691"/>
                  </a:cubicBezTo>
                  <a:cubicBezTo>
                    <a:pt x="5644" y="7001"/>
                    <a:pt x="5167" y="6144"/>
                    <a:pt x="5167" y="5298"/>
                  </a:cubicBezTo>
                  <a:cubicBezTo>
                    <a:pt x="5167" y="5096"/>
                    <a:pt x="5203" y="4894"/>
                    <a:pt x="5263" y="4691"/>
                  </a:cubicBezTo>
                  <a:cubicBezTo>
                    <a:pt x="5465" y="3977"/>
                    <a:pt x="6013" y="3405"/>
                    <a:pt x="6787" y="3024"/>
                  </a:cubicBezTo>
                  <a:cubicBezTo>
                    <a:pt x="7549" y="2631"/>
                    <a:pt x="8513" y="2429"/>
                    <a:pt x="9573" y="2429"/>
                  </a:cubicBezTo>
                  <a:close/>
                  <a:moveTo>
                    <a:pt x="5810" y="0"/>
                  </a:moveTo>
                  <a:cubicBezTo>
                    <a:pt x="3858" y="0"/>
                    <a:pt x="2084" y="357"/>
                    <a:pt x="1072" y="1250"/>
                  </a:cubicBezTo>
                  <a:cubicBezTo>
                    <a:pt x="345" y="1893"/>
                    <a:pt x="0" y="2834"/>
                    <a:pt x="0" y="3881"/>
                  </a:cubicBezTo>
                  <a:cubicBezTo>
                    <a:pt x="0" y="4120"/>
                    <a:pt x="24" y="4382"/>
                    <a:pt x="48" y="4632"/>
                  </a:cubicBezTo>
                  <a:cubicBezTo>
                    <a:pt x="583" y="6132"/>
                    <a:pt x="2048" y="7799"/>
                    <a:pt x="5322" y="9335"/>
                  </a:cubicBezTo>
                  <a:cubicBezTo>
                    <a:pt x="8013" y="9799"/>
                    <a:pt x="11156" y="10168"/>
                    <a:pt x="14788" y="10406"/>
                  </a:cubicBezTo>
                  <a:cubicBezTo>
                    <a:pt x="15395" y="10180"/>
                    <a:pt x="15931" y="9918"/>
                    <a:pt x="16395" y="9573"/>
                  </a:cubicBezTo>
                  <a:cubicBezTo>
                    <a:pt x="17526" y="8763"/>
                    <a:pt x="18169" y="7668"/>
                    <a:pt x="18169" y="6441"/>
                  </a:cubicBezTo>
                  <a:cubicBezTo>
                    <a:pt x="18169" y="6298"/>
                    <a:pt x="18145" y="6167"/>
                    <a:pt x="18133" y="6013"/>
                  </a:cubicBezTo>
                  <a:cubicBezTo>
                    <a:pt x="17669" y="4632"/>
                    <a:pt x="16502" y="3191"/>
                    <a:pt x="13978" y="1798"/>
                  </a:cubicBezTo>
                  <a:cubicBezTo>
                    <a:pt x="13156" y="1345"/>
                    <a:pt x="11882" y="893"/>
                    <a:pt x="10418" y="548"/>
                  </a:cubicBezTo>
                  <a:cubicBezTo>
                    <a:pt x="8965" y="214"/>
                    <a:pt x="7346" y="0"/>
                    <a:pt x="5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763375" y="3901800"/>
              <a:ext cx="471225" cy="269700"/>
            </a:xfrm>
            <a:custGeom>
              <a:avLst/>
              <a:gdLst/>
              <a:ahLst/>
              <a:cxnLst/>
              <a:rect l="l" t="t" r="r" b="b"/>
              <a:pathLst>
                <a:path w="18849" h="10788" extrusionOk="0">
                  <a:moveTo>
                    <a:pt x="6168" y="0"/>
                  </a:moveTo>
                  <a:cubicBezTo>
                    <a:pt x="5763" y="0"/>
                    <a:pt x="5382" y="12"/>
                    <a:pt x="4989" y="48"/>
                  </a:cubicBezTo>
                  <a:cubicBezTo>
                    <a:pt x="4870" y="60"/>
                    <a:pt x="4739" y="60"/>
                    <a:pt x="4620" y="72"/>
                  </a:cubicBezTo>
                  <a:cubicBezTo>
                    <a:pt x="3239" y="227"/>
                    <a:pt x="2013" y="608"/>
                    <a:pt x="1179" y="1334"/>
                  </a:cubicBezTo>
                  <a:cubicBezTo>
                    <a:pt x="1084" y="1429"/>
                    <a:pt x="977" y="1536"/>
                    <a:pt x="882" y="1632"/>
                  </a:cubicBezTo>
                  <a:cubicBezTo>
                    <a:pt x="870" y="1655"/>
                    <a:pt x="858" y="1667"/>
                    <a:pt x="846" y="1691"/>
                  </a:cubicBezTo>
                  <a:cubicBezTo>
                    <a:pt x="763" y="1786"/>
                    <a:pt x="691" y="1870"/>
                    <a:pt x="632" y="1977"/>
                  </a:cubicBezTo>
                  <a:cubicBezTo>
                    <a:pt x="620" y="1989"/>
                    <a:pt x="620" y="2013"/>
                    <a:pt x="608" y="2025"/>
                  </a:cubicBezTo>
                  <a:cubicBezTo>
                    <a:pt x="525" y="2132"/>
                    <a:pt x="465" y="2227"/>
                    <a:pt x="406" y="2346"/>
                  </a:cubicBezTo>
                  <a:cubicBezTo>
                    <a:pt x="406" y="2346"/>
                    <a:pt x="406" y="2370"/>
                    <a:pt x="394" y="2370"/>
                  </a:cubicBezTo>
                  <a:cubicBezTo>
                    <a:pt x="334" y="2489"/>
                    <a:pt x="286" y="2608"/>
                    <a:pt x="251" y="2727"/>
                  </a:cubicBezTo>
                  <a:cubicBezTo>
                    <a:pt x="251" y="2739"/>
                    <a:pt x="239" y="2751"/>
                    <a:pt x="239" y="2751"/>
                  </a:cubicBezTo>
                  <a:cubicBezTo>
                    <a:pt x="203" y="2858"/>
                    <a:pt x="156" y="2965"/>
                    <a:pt x="144" y="3060"/>
                  </a:cubicBezTo>
                  <a:cubicBezTo>
                    <a:pt x="132" y="3108"/>
                    <a:pt x="132" y="3144"/>
                    <a:pt x="120" y="3179"/>
                  </a:cubicBezTo>
                  <a:cubicBezTo>
                    <a:pt x="84" y="3322"/>
                    <a:pt x="48" y="3465"/>
                    <a:pt x="36" y="3596"/>
                  </a:cubicBezTo>
                  <a:cubicBezTo>
                    <a:pt x="36" y="3632"/>
                    <a:pt x="25" y="3656"/>
                    <a:pt x="25" y="3691"/>
                  </a:cubicBezTo>
                  <a:cubicBezTo>
                    <a:pt x="13" y="3775"/>
                    <a:pt x="13" y="3882"/>
                    <a:pt x="13" y="3989"/>
                  </a:cubicBezTo>
                  <a:cubicBezTo>
                    <a:pt x="13" y="4061"/>
                    <a:pt x="1" y="4132"/>
                    <a:pt x="1" y="4215"/>
                  </a:cubicBezTo>
                  <a:lnTo>
                    <a:pt x="1" y="4311"/>
                  </a:lnTo>
                  <a:cubicBezTo>
                    <a:pt x="1" y="4430"/>
                    <a:pt x="13" y="4549"/>
                    <a:pt x="13" y="4668"/>
                  </a:cubicBezTo>
                  <a:cubicBezTo>
                    <a:pt x="13" y="4751"/>
                    <a:pt x="25" y="4811"/>
                    <a:pt x="25" y="4882"/>
                  </a:cubicBezTo>
                  <a:cubicBezTo>
                    <a:pt x="25" y="4930"/>
                    <a:pt x="36" y="4965"/>
                    <a:pt x="36" y="5013"/>
                  </a:cubicBezTo>
                  <a:lnTo>
                    <a:pt x="36" y="5049"/>
                  </a:lnTo>
                  <a:cubicBezTo>
                    <a:pt x="191" y="5465"/>
                    <a:pt x="394" y="5894"/>
                    <a:pt x="691" y="6311"/>
                  </a:cubicBezTo>
                  <a:cubicBezTo>
                    <a:pt x="1406" y="7370"/>
                    <a:pt x="2620" y="8442"/>
                    <a:pt x="4525" y="9454"/>
                  </a:cubicBezTo>
                  <a:cubicBezTo>
                    <a:pt x="4894" y="9525"/>
                    <a:pt x="5263" y="9585"/>
                    <a:pt x="5656" y="9656"/>
                  </a:cubicBezTo>
                  <a:cubicBezTo>
                    <a:pt x="2394" y="8121"/>
                    <a:pt x="918" y="6454"/>
                    <a:pt x="382" y="4953"/>
                  </a:cubicBezTo>
                  <a:cubicBezTo>
                    <a:pt x="346" y="4703"/>
                    <a:pt x="334" y="4453"/>
                    <a:pt x="334" y="4215"/>
                  </a:cubicBezTo>
                  <a:cubicBezTo>
                    <a:pt x="334" y="3144"/>
                    <a:pt x="667" y="2215"/>
                    <a:pt x="1406" y="1572"/>
                  </a:cubicBezTo>
                  <a:cubicBezTo>
                    <a:pt x="2418" y="679"/>
                    <a:pt x="4192" y="322"/>
                    <a:pt x="6144" y="322"/>
                  </a:cubicBezTo>
                  <a:cubicBezTo>
                    <a:pt x="7656" y="322"/>
                    <a:pt x="9300" y="548"/>
                    <a:pt x="10752" y="882"/>
                  </a:cubicBezTo>
                  <a:cubicBezTo>
                    <a:pt x="12217" y="1203"/>
                    <a:pt x="13491" y="1667"/>
                    <a:pt x="14312" y="2132"/>
                  </a:cubicBezTo>
                  <a:cubicBezTo>
                    <a:pt x="16824" y="3525"/>
                    <a:pt x="18003" y="4965"/>
                    <a:pt x="18467" y="6335"/>
                  </a:cubicBezTo>
                  <a:cubicBezTo>
                    <a:pt x="18479" y="6489"/>
                    <a:pt x="18491" y="6620"/>
                    <a:pt x="18491" y="6775"/>
                  </a:cubicBezTo>
                  <a:cubicBezTo>
                    <a:pt x="18491" y="7990"/>
                    <a:pt x="17872" y="9097"/>
                    <a:pt x="16741" y="9906"/>
                  </a:cubicBezTo>
                  <a:cubicBezTo>
                    <a:pt x="16277" y="10240"/>
                    <a:pt x="15741" y="10526"/>
                    <a:pt x="15134" y="10740"/>
                  </a:cubicBezTo>
                  <a:cubicBezTo>
                    <a:pt x="15372" y="10764"/>
                    <a:pt x="15622" y="10776"/>
                    <a:pt x="15860" y="10788"/>
                  </a:cubicBezTo>
                  <a:cubicBezTo>
                    <a:pt x="16265" y="10609"/>
                    <a:pt x="16622" y="10407"/>
                    <a:pt x="16943" y="10168"/>
                  </a:cubicBezTo>
                  <a:cubicBezTo>
                    <a:pt x="17860" y="9490"/>
                    <a:pt x="18467" y="8656"/>
                    <a:pt x="18717" y="7740"/>
                  </a:cubicBezTo>
                  <a:cubicBezTo>
                    <a:pt x="18813" y="7430"/>
                    <a:pt x="18848" y="7097"/>
                    <a:pt x="18848" y="6751"/>
                  </a:cubicBezTo>
                  <a:cubicBezTo>
                    <a:pt x="18848" y="6597"/>
                    <a:pt x="18836" y="6442"/>
                    <a:pt x="18825" y="6275"/>
                  </a:cubicBezTo>
                  <a:lnTo>
                    <a:pt x="18825" y="6263"/>
                  </a:lnTo>
                  <a:cubicBezTo>
                    <a:pt x="18813" y="6216"/>
                    <a:pt x="18789" y="6156"/>
                    <a:pt x="18765" y="6120"/>
                  </a:cubicBezTo>
                  <a:cubicBezTo>
                    <a:pt x="18753" y="6073"/>
                    <a:pt x="18729" y="6013"/>
                    <a:pt x="18705" y="5966"/>
                  </a:cubicBezTo>
                  <a:cubicBezTo>
                    <a:pt x="18670" y="5870"/>
                    <a:pt x="18634" y="5787"/>
                    <a:pt x="18586" y="5680"/>
                  </a:cubicBezTo>
                  <a:cubicBezTo>
                    <a:pt x="18574" y="5644"/>
                    <a:pt x="18539" y="5596"/>
                    <a:pt x="18515" y="5537"/>
                  </a:cubicBezTo>
                  <a:cubicBezTo>
                    <a:pt x="18479" y="5477"/>
                    <a:pt x="18432" y="5406"/>
                    <a:pt x="18408" y="5346"/>
                  </a:cubicBezTo>
                  <a:cubicBezTo>
                    <a:pt x="18372" y="5299"/>
                    <a:pt x="18360" y="5251"/>
                    <a:pt x="18336" y="5227"/>
                  </a:cubicBezTo>
                  <a:cubicBezTo>
                    <a:pt x="18313" y="5192"/>
                    <a:pt x="18289" y="5168"/>
                    <a:pt x="18265" y="5132"/>
                  </a:cubicBezTo>
                  <a:cubicBezTo>
                    <a:pt x="18229" y="5061"/>
                    <a:pt x="18182" y="5001"/>
                    <a:pt x="18134" y="4930"/>
                  </a:cubicBezTo>
                  <a:cubicBezTo>
                    <a:pt x="18110" y="4882"/>
                    <a:pt x="18074" y="4846"/>
                    <a:pt x="18051" y="4811"/>
                  </a:cubicBezTo>
                  <a:cubicBezTo>
                    <a:pt x="17991" y="4715"/>
                    <a:pt x="17932" y="4644"/>
                    <a:pt x="17872" y="4549"/>
                  </a:cubicBezTo>
                  <a:cubicBezTo>
                    <a:pt x="17836" y="4513"/>
                    <a:pt x="17789" y="4465"/>
                    <a:pt x="17765" y="4418"/>
                  </a:cubicBezTo>
                  <a:cubicBezTo>
                    <a:pt x="17705" y="4346"/>
                    <a:pt x="17634" y="4275"/>
                    <a:pt x="17574" y="4191"/>
                  </a:cubicBezTo>
                  <a:cubicBezTo>
                    <a:pt x="17539" y="4156"/>
                    <a:pt x="17515" y="4120"/>
                    <a:pt x="17467" y="4072"/>
                  </a:cubicBezTo>
                  <a:cubicBezTo>
                    <a:pt x="17396" y="3989"/>
                    <a:pt x="17301" y="3918"/>
                    <a:pt x="17229" y="3822"/>
                  </a:cubicBezTo>
                  <a:lnTo>
                    <a:pt x="17158" y="3751"/>
                  </a:lnTo>
                  <a:lnTo>
                    <a:pt x="17062" y="3656"/>
                  </a:lnTo>
                  <a:lnTo>
                    <a:pt x="17003" y="3596"/>
                  </a:lnTo>
                  <a:cubicBezTo>
                    <a:pt x="16931" y="3537"/>
                    <a:pt x="16860" y="3465"/>
                    <a:pt x="16777" y="3406"/>
                  </a:cubicBezTo>
                  <a:cubicBezTo>
                    <a:pt x="16741" y="3382"/>
                    <a:pt x="16693" y="3334"/>
                    <a:pt x="16658" y="3299"/>
                  </a:cubicBezTo>
                  <a:cubicBezTo>
                    <a:pt x="16550" y="3215"/>
                    <a:pt x="16443" y="3108"/>
                    <a:pt x="16300" y="3025"/>
                  </a:cubicBezTo>
                  <a:cubicBezTo>
                    <a:pt x="16277" y="3001"/>
                    <a:pt x="16265" y="2977"/>
                    <a:pt x="16229" y="2965"/>
                  </a:cubicBezTo>
                  <a:cubicBezTo>
                    <a:pt x="16086" y="2846"/>
                    <a:pt x="15919" y="2739"/>
                    <a:pt x="15753" y="2620"/>
                  </a:cubicBezTo>
                  <a:cubicBezTo>
                    <a:pt x="15705" y="2584"/>
                    <a:pt x="15681" y="2560"/>
                    <a:pt x="15634" y="2548"/>
                  </a:cubicBezTo>
                  <a:cubicBezTo>
                    <a:pt x="15503" y="2453"/>
                    <a:pt x="15372" y="2370"/>
                    <a:pt x="15217" y="2275"/>
                  </a:cubicBezTo>
                  <a:cubicBezTo>
                    <a:pt x="15169" y="2251"/>
                    <a:pt x="15134" y="2215"/>
                    <a:pt x="15074" y="2191"/>
                  </a:cubicBezTo>
                  <a:cubicBezTo>
                    <a:pt x="14895" y="2084"/>
                    <a:pt x="14693" y="1965"/>
                    <a:pt x="14503" y="1858"/>
                  </a:cubicBezTo>
                  <a:cubicBezTo>
                    <a:pt x="14276" y="1739"/>
                    <a:pt x="14038" y="1620"/>
                    <a:pt x="13776" y="1501"/>
                  </a:cubicBezTo>
                  <a:cubicBezTo>
                    <a:pt x="13729" y="1489"/>
                    <a:pt x="13681" y="1477"/>
                    <a:pt x="13645" y="1441"/>
                  </a:cubicBezTo>
                  <a:cubicBezTo>
                    <a:pt x="13526" y="1394"/>
                    <a:pt x="13419" y="1358"/>
                    <a:pt x="13300" y="1310"/>
                  </a:cubicBezTo>
                  <a:cubicBezTo>
                    <a:pt x="13181" y="1263"/>
                    <a:pt x="13050" y="1215"/>
                    <a:pt x="12907" y="1155"/>
                  </a:cubicBezTo>
                  <a:cubicBezTo>
                    <a:pt x="12598" y="1060"/>
                    <a:pt x="12276" y="953"/>
                    <a:pt x="11931" y="846"/>
                  </a:cubicBezTo>
                  <a:cubicBezTo>
                    <a:pt x="11586" y="739"/>
                    <a:pt x="11228" y="655"/>
                    <a:pt x="10859" y="560"/>
                  </a:cubicBezTo>
                  <a:cubicBezTo>
                    <a:pt x="10788" y="548"/>
                    <a:pt x="10693" y="536"/>
                    <a:pt x="10609" y="501"/>
                  </a:cubicBezTo>
                  <a:cubicBezTo>
                    <a:pt x="10431" y="465"/>
                    <a:pt x="10264" y="429"/>
                    <a:pt x="10085" y="405"/>
                  </a:cubicBezTo>
                  <a:cubicBezTo>
                    <a:pt x="9240" y="239"/>
                    <a:pt x="8347" y="120"/>
                    <a:pt x="7466" y="48"/>
                  </a:cubicBezTo>
                  <a:cubicBezTo>
                    <a:pt x="7299" y="24"/>
                    <a:pt x="7133" y="24"/>
                    <a:pt x="6990" y="12"/>
                  </a:cubicBezTo>
                  <a:cubicBezTo>
                    <a:pt x="6716" y="0"/>
                    <a:pt x="6442" y="0"/>
                    <a:pt x="61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09825" y="3978000"/>
              <a:ext cx="257500" cy="162550"/>
            </a:xfrm>
            <a:custGeom>
              <a:avLst/>
              <a:gdLst/>
              <a:ahLst/>
              <a:cxnLst/>
              <a:rect l="l" t="t" r="r" b="b"/>
              <a:pathLst>
                <a:path w="10300" h="6502" extrusionOk="0">
                  <a:moveTo>
                    <a:pt x="6478" y="632"/>
                  </a:moveTo>
                  <a:cubicBezTo>
                    <a:pt x="6620" y="632"/>
                    <a:pt x="6787" y="667"/>
                    <a:pt x="7001" y="762"/>
                  </a:cubicBezTo>
                  <a:cubicBezTo>
                    <a:pt x="7192" y="846"/>
                    <a:pt x="7323" y="929"/>
                    <a:pt x="7418" y="1001"/>
                  </a:cubicBezTo>
                  <a:cubicBezTo>
                    <a:pt x="7502" y="1072"/>
                    <a:pt x="7561" y="1179"/>
                    <a:pt x="7549" y="1263"/>
                  </a:cubicBezTo>
                  <a:cubicBezTo>
                    <a:pt x="7549" y="1334"/>
                    <a:pt x="7513" y="1417"/>
                    <a:pt x="7490" y="1477"/>
                  </a:cubicBezTo>
                  <a:cubicBezTo>
                    <a:pt x="7454" y="1536"/>
                    <a:pt x="7418" y="1596"/>
                    <a:pt x="7359" y="1632"/>
                  </a:cubicBezTo>
                  <a:cubicBezTo>
                    <a:pt x="7287" y="1679"/>
                    <a:pt x="7204" y="1715"/>
                    <a:pt x="7097" y="1715"/>
                  </a:cubicBezTo>
                  <a:cubicBezTo>
                    <a:pt x="6954" y="1715"/>
                    <a:pt x="6787" y="1667"/>
                    <a:pt x="6561" y="1560"/>
                  </a:cubicBezTo>
                  <a:cubicBezTo>
                    <a:pt x="6370" y="1489"/>
                    <a:pt x="6239" y="1394"/>
                    <a:pt x="6144" y="1310"/>
                  </a:cubicBezTo>
                  <a:cubicBezTo>
                    <a:pt x="6061" y="1215"/>
                    <a:pt x="6013" y="1132"/>
                    <a:pt x="6013" y="1024"/>
                  </a:cubicBezTo>
                  <a:cubicBezTo>
                    <a:pt x="6013" y="965"/>
                    <a:pt x="6049" y="905"/>
                    <a:pt x="6073" y="846"/>
                  </a:cubicBezTo>
                  <a:cubicBezTo>
                    <a:pt x="6109" y="786"/>
                    <a:pt x="6144" y="727"/>
                    <a:pt x="6228" y="691"/>
                  </a:cubicBezTo>
                  <a:cubicBezTo>
                    <a:pt x="6299" y="643"/>
                    <a:pt x="6382" y="632"/>
                    <a:pt x="6478" y="632"/>
                  </a:cubicBezTo>
                  <a:close/>
                  <a:moveTo>
                    <a:pt x="8121" y="1441"/>
                  </a:moveTo>
                  <a:cubicBezTo>
                    <a:pt x="8240" y="1441"/>
                    <a:pt x="8359" y="1489"/>
                    <a:pt x="8490" y="1584"/>
                  </a:cubicBezTo>
                  <a:cubicBezTo>
                    <a:pt x="8609" y="1655"/>
                    <a:pt x="8752" y="1775"/>
                    <a:pt x="8918" y="1941"/>
                  </a:cubicBezTo>
                  <a:lnTo>
                    <a:pt x="8918" y="1953"/>
                  </a:lnTo>
                  <a:cubicBezTo>
                    <a:pt x="9061" y="2132"/>
                    <a:pt x="9168" y="2263"/>
                    <a:pt x="9240" y="2370"/>
                  </a:cubicBezTo>
                  <a:cubicBezTo>
                    <a:pt x="9323" y="2489"/>
                    <a:pt x="9347" y="2572"/>
                    <a:pt x="9347" y="2667"/>
                  </a:cubicBezTo>
                  <a:cubicBezTo>
                    <a:pt x="9347" y="2739"/>
                    <a:pt x="9323" y="2810"/>
                    <a:pt x="9276" y="2858"/>
                  </a:cubicBezTo>
                  <a:cubicBezTo>
                    <a:pt x="9228" y="2918"/>
                    <a:pt x="9168" y="2953"/>
                    <a:pt x="9109" y="2989"/>
                  </a:cubicBezTo>
                  <a:cubicBezTo>
                    <a:pt x="9037" y="3037"/>
                    <a:pt x="8966" y="3084"/>
                    <a:pt x="8871" y="3084"/>
                  </a:cubicBezTo>
                  <a:cubicBezTo>
                    <a:pt x="8811" y="3084"/>
                    <a:pt x="8752" y="3072"/>
                    <a:pt x="8704" y="3037"/>
                  </a:cubicBezTo>
                  <a:cubicBezTo>
                    <a:pt x="8668" y="3013"/>
                    <a:pt x="8621" y="2977"/>
                    <a:pt x="8561" y="2918"/>
                  </a:cubicBezTo>
                  <a:cubicBezTo>
                    <a:pt x="8466" y="2834"/>
                    <a:pt x="8347" y="2691"/>
                    <a:pt x="8168" y="2501"/>
                  </a:cubicBezTo>
                  <a:cubicBezTo>
                    <a:pt x="7918" y="2263"/>
                    <a:pt x="7775" y="2132"/>
                    <a:pt x="7692" y="2001"/>
                  </a:cubicBezTo>
                  <a:cubicBezTo>
                    <a:pt x="7668" y="1953"/>
                    <a:pt x="7656" y="1905"/>
                    <a:pt x="7656" y="1846"/>
                  </a:cubicBezTo>
                  <a:cubicBezTo>
                    <a:pt x="7656" y="1822"/>
                    <a:pt x="7680" y="1775"/>
                    <a:pt x="7692" y="1727"/>
                  </a:cubicBezTo>
                  <a:cubicBezTo>
                    <a:pt x="7728" y="1679"/>
                    <a:pt x="7752" y="1655"/>
                    <a:pt x="7787" y="1608"/>
                  </a:cubicBezTo>
                  <a:cubicBezTo>
                    <a:pt x="7871" y="1524"/>
                    <a:pt x="7978" y="1441"/>
                    <a:pt x="8109" y="1441"/>
                  </a:cubicBezTo>
                  <a:close/>
                  <a:moveTo>
                    <a:pt x="4049" y="0"/>
                  </a:moveTo>
                  <a:cubicBezTo>
                    <a:pt x="3037" y="0"/>
                    <a:pt x="2132" y="191"/>
                    <a:pt x="1429" y="548"/>
                  </a:cubicBezTo>
                  <a:cubicBezTo>
                    <a:pt x="965" y="774"/>
                    <a:pt x="608" y="1072"/>
                    <a:pt x="358" y="1429"/>
                  </a:cubicBezTo>
                  <a:cubicBezTo>
                    <a:pt x="227" y="1608"/>
                    <a:pt x="132" y="1798"/>
                    <a:pt x="72" y="2025"/>
                  </a:cubicBezTo>
                  <a:cubicBezTo>
                    <a:pt x="36" y="2203"/>
                    <a:pt x="1" y="2382"/>
                    <a:pt x="1" y="2560"/>
                  </a:cubicBezTo>
                  <a:cubicBezTo>
                    <a:pt x="1" y="3287"/>
                    <a:pt x="429" y="4061"/>
                    <a:pt x="1179" y="4739"/>
                  </a:cubicBezTo>
                  <a:cubicBezTo>
                    <a:pt x="1941" y="5406"/>
                    <a:pt x="3013" y="5954"/>
                    <a:pt x="4275" y="6263"/>
                  </a:cubicBezTo>
                  <a:cubicBezTo>
                    <a:pt x="4942" y="6430"/>
                    <a:pt x="5608" y="6501"/>
                    <a:pt x="6251" y="6501"/>
                  </a:cubicBezTo>
                  <a:cubicBezTo>
                    <a:pt x="7252" y="6501"/>
                    <a:pt x="8168" y="6311"/>
                    <a:pt x="8871" y="5954"/>
                  </a:cubicBezTo>
                  <a:cubicBezTo>
                    <a:pt x="9573" y="5596"/>
                    <a:pt x="10049" y="5108"/>
                    <a:pt x="10228" y="4477"/>
                  </a:cubicBezTo>
                  <a:cubicBezTo>
                    <a:pt x="10252" y="4394"/>
                    <a:pt x="10276" y="4299"/>
                    <a:pt x="10288" y="4215"/>
                  </a:cubicBezTo>
                  <a:cubicBezTo>
                    <a:pt x="10300" y="4120"/>
                    <a:pt x="10300" y="4037"/>
                    <a:pt x="10300" y="3965"/>
                  </a:cubicBezTo>
                  <a:cubicBezTo>
                    <a:pt x="10300" y="3203"/>
                    <a:pt x="9883" y="2441"/>
                    <a:pt x="9121" y="1775"/>
                  </a:cubicBezTo>
                  <a:cubicBezTo>
                    <a:pt x="8371" y="1108"/>
                    <a:pt x="7299" y="548"/>
                    <a:pt x="6025" y="239"/>
                  </a:cubicBezTo>
                  <a:cubicBezTo>
                    <a:pt x="5358" y="72"/>
                    <a:pt x="4692" y="0"/>
                    <a:pt x="4049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00900" y="3970250"/>
              <a:ext cx="275050" cy="178325"/>
            </a:xfrm>
            <a:custGeom>
              <a:avLst/>
              <a:gdLst/>
              <a:ahLst/>
              <a:cxnLst/>
              <a:rect l="l" t="t" r="r" b="b"/>
              <a:pathLst>
                <a:path w="11002" h="7133" extrusionOk="0">
                  <a:moveTo>
                    <a:pt x="4406" y="322"/>
                  </a:moveTo>
                  <a:cubicBezTo>
                    <a:pt x="5037" y="322"/>
                    <a:pt x="5704" y="406"/>
                    <a:pt x="6382" y="561"/>
                  </a:cubicBezTo>
                  <a:cubicBezTo>
                    <a:pt x="7644" y="858"/>
                    <a:pt x="8728" y="1430"/>
                    <a:pt x="9478" y="2085"/>
                  </a:cubicBezTo>
                  <a:cubicBezTo>
                    <a:pt x="10240" y="2751"/>
                    <a:pt x="10657" y="3513"/>
                    <a:pt x="10657" y="4251"/>
                  </a:cubicBezTo>
                  <a:cubicBezTo>
                    <a:pt x="10657" y="4430"/>
                    <a:pt x="10645" y="4609"/>
                    <a:pt x="10585" y="4775"/>
                  </a:cubicBezTo>
                  <a:cubicBezTo>
                    <a:pt x="10406" y="5383"/>
                    <a:pt x="9930" y="5895"/>
                    <a:pt x="9228" y="6240"/>
                  </a:cubicBezTo>
                  <a:cubicBezTo>
                    <a:pt x="8525" y="6597"/>
                    <a:pt x="7620" y="6787"/>
                    <a:pt x="6608" y="6787"/>
                  </a:cubicBezTo>
                  <a:cubicBezTo>
                    <a:pt x="5989" y="6787"/>
                    <a:pt x="5311" y="6716"/>
                    <a:pt x="4632" y="6549"/>
                  </a:cubicBezTo>
                  <a:cubicBezTo>
                    <a:pt x="3370" y="6252"/>
                    <a:pt x="2298" y="5680"/>
                    <a:pt x="1536" y="5025"/>
                  </a:cubicBezTo>
                  <a:cubicBezTo>
                    <a:pt x="774" y="4359"/>
                    <a:pt x="358" y="3597"/>
                    <a:pt x="358" y="2858"/>
                  </a:cubicBezTo>
                  <a:cubicBezTo>
                    <a:pt x="358" y="2680"/>
                    <a:pt x="393" y="2501"/>
                    <a:pt x="429" y="2335"/>
                  </a:cubicBezTo>
                  <a:cubicBezTo>
                    <a:pt x="608" y="1727"/>
                    <a:pt x="1084" y="1215"/>
                    <a:pt x="1786" y="882"/>
                  </a:cubicBezTo>
                  <a:cubicBezTo>
                    <a:pt x="2489" y="525"/>
                    <a:pt x="3394" y="322"/>
                    <a:pt x="4406" y="322"/>
                  </a:cubicBezTo>
                  <a:close/>
                  <a:moveTo>
                    <a:pt x="4406" y="1"/>
                  </a:moveTo>
                  <a:cubicBezTo>
                    <a:pt x="3346" y="1"/>
                    <a:pt x="2382" y="203"/>
                    <a:pt x="1620" y="596"/>
                  </a:cubicBezTo>
                  <a:cubicBezTo>
                    <a:pt x="870" y="977"/>
                    <a:pt x="298" y="1549"/>
                    <a:pt x="96" y="2263"/>
                  </a:cubicBezTo>
                  <a:cubicBezTo>
                    <a:pt x="24" y="2454"/>
                    <a:pt x="0" y="2668"/>
                    <a:pt x="0" y="2870"/>
                  </a:cubicBezTo>
                  <a:cubicBezTo>
                    <a:pt x="0" y="3716"/>
                    <a:pt x="477" y="4549"/>
                    <a:pt x="1286" y="5263"/>
                  </a:cubicBezTo>
                  <a:cubicBezTo>
                    <a:pt x="2084" y="5978"/>
                    <a:pt x="3203" y="6549"/>
                    <a:pt x="4525" y="6871"/>
                  </a:cubicBezTo>
                  <a:cubicBezTo>
                    <a:pt x="5227" y="7038"/>
                    <a:pt x="5930" y="7133"/>
                    <a:pt x="6596" y="7133"/>
                  </a:cubicBezTo>
                  <a:cubicBezTo>
                    <a:pt x="7644" y="7133"/>
                    <a:pt x="8621" y="6918"/>
                    <a:pt x="9383" y="6537"/>
                  </a:cubicBezTo>
                  <a:cubicBezTo>
                    <a:pt x="10133" y="6145"/>
                    <a:pt x="10704" y="5585"/>
                    <a:pt x="10907" y="4871"/>
                  </a:cubicBezTo>
                  <a:cubicBezTo>
                    <a:pt x="10966" y="4668"/>
                    <a:pt x="11002" y="4466"/>
                    <a:pt x="11002" y="4251"/>
                  </a:cubicBezTo>
                  <a:cubicBezTo>
                    <a:pt x="11002" y="3406"/>
                    <a:pt x="10526" y="2573"/>
                    <a:pt x="9716" y="1858"/>
                  </a:cubicBezTo>
                  <a:cubicBezTo>
                    <a:pt x="8918" y="1144"/>
                    <a:pt x="7799" y="561"/>
                    <a:pt x="6477" y="251"/>
                  </a:cubicBezTo>
                  <a:cubicBezTo>
                    <a:pt x="5775" y="84"/>
                    <a:pt x="5072" y="1"/>
                    <a:pt x="440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067000" y="3999125"/>
              <a:ext cx="25325" cy="15800"/>
            </a:xfrm>
            <a:custGeom>
              <a:avLst/>
              <a:gdLst/>
              <a:ahLst/>
              <a:cxnLst/>
              <a:rect l="l" t="t" r="r" b="b"/>
              <a:pathLst>
                <a:path w="1013" h="632" extrusionOk="0">
                  <a:moveTo>
                    <a:pt x="191" y="1"/>
                  </a:moveTo>
                  <a:cubicBezTo>
                    <a:pt x="131" y="1"/>
                    <a:pt x="95" y="25"/>
                    <a:pt x="83" y="37"/>
                  </a:cubicBezTo>
                  <a:cubicBezTo>
                    <a:pt x="60" y="48"/>
                    <a:pt x="36" y="60"/>
                    <a:pt x="24" y="108"/>
                  </a:cubicBezTo>
                  <a:cubicBezTo>
                    <a:pt x="12" y="156"/>
                    <a:pt x="0" y="179"/>
                    <a:pt x="0" y="203"/>
                  </a:cubicBezTo>
                  <a:cubicBezTo>
                    <a:pt x="0" y="227"/>
                    <a:pt x="12" y="263"/>
                    <a:pt x="60" y="322"/>
                  </a:cubicBezTo>
                  <a:cubicBezTo>
                    <a:pt x="119" y="382"/>
                    <a:pt x="214" y="441"/>
                    <a:pt x="393" y="513"/>
                  </a:cubicBezTo>
                  <a:cubicBezTo>
                    <a:pt x="607" y="596"/>
                    <a:pt x="750" y="632"/>
                    <a:pt x="834" y="632"/>
                  </a:cubicBezTo>
                  <a:cubicBezTo>
                    <a:pt x="893" y="632"/>
                    <a:pt x="905" y="620"/>
                    <a:pt x="917" y="596"/>
                  </a:cubicBezTo>
                  <a:cubicBezTo>
                    <a:pt x="929" y="584"/>
                    <a:pt x="965" y="560"/>
                    <a:pt x="976" y="525"/>
                  </a:cubicBezTo>
                  <a:cubicBezTo>
                    <a:pt x="1012" y="477"/>
                    <a:pt x="1012" y="453"/>
                    <a:pt x="1012" y="418"/>
                  </a:cubicBezTo>
                  <a:cubicBezTo>
                    <a:pt x="1012" y="394"/>
                    <a:pt x="1012" y="382"/>
                    <a:pt x="953" y="310"/>
                  </a:cubicBezTo>
                  <a:cubicBezTo>
                    <a:pt x="893" y="275"/>
                    <a:pt x="786" y="203"/>
                    <a:pt x="607" y="120"/>
                  </a:cubicBezTo>
                  <a:cubicBezTo>
                    <a:pt x="417" y="37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060150" y="3993775"/>
              <a:ext cx="38425" cy="27400"/>
            </a:xfrm>
            <a:custGeom>
              <a:avLst/>
              <a:gdLst/>
              <a:ahLst/>
              <a:cxnLst/>
              <a:rect l="l" t="t" r="r" b="b"/>
              <a:pathLst>
                <a:path w="1537" h="1096" extrusionOk="0">
                  <a:moveTo>
                    <a:pt x="465" y="215"/>
                  </a:moveTo>
                  <a:cubicBezTo>
                    <a:pt x="536" y="215"/>
                    <a:pt x="691" y="251"/>
                    <a:pt x="881" y="334"/>
                  </a:cubicBezTo>
                  <a:cubicBezTo>
                    <a:pt x="1060" y="417"/>
                    <a:pt x="1179" y="489"/>
                    <a:pt x="1227" y="548"/>
                  </a:cubicBezTo>
                  <a:cubicBezTo>
                    <a:pt x="1286" y="608"/>
                    <a:pt x="1286" y="620"/>
                    <a:pt x="1286" y="655"/>
                  </a:cubicBezTo>
                  <a:cubicBezTo>
                    <a:pt x="1274" y="667"/>
                    <a:pt x="1274" y="691"/>
                    <a:pt x="1250" y="739"/>
                  </a:cubicBezTo>
                  <a:cubicBezTo>
                    <a:pt x="1239" y="786"/>
                    <a:pt x="1203" y="798"/>
                    <a:pt x="1191" y="810"/>
                  </a:cubicBezTo>
                  <a:cubicBezTo>
                    <a:pt x="1179" y="834"/>
                    <a:pt x="1143" y="846"/>
                    <a:pt x="1108" y="846"/>
                  </a:cubicBezTo>
                  <a:cubicBezTo>
                    <a:pt x="1024" y="846"/>
                    <a:pt x="881" y="810"/>
                    <a:pt x="667" y="727"/>
                  </a:cubicBezTo>
                  <a:cubicBezTo>
                    <a:pt x="488" y="655"/>
                    <a:pt x="381" y="572"/>
                    <a:pt x="334" y="536"/>
                  </a:cubicBezTo>
                  <a:cubicBezTo>
                    <a:pt x="274" y="477"/>
                    <a:pt x="274" y="441"/>
                    <a:pt x="274" y="417"/>
                  </a:cubicBezTo>
                  <a:cubicBezTo>
                    <a:pt x="274" y="382"/>
                    <a:pt x="286" y="358"/>
                    <a:pt x="298" y="322"/>
                  </a:cubicBezTo>
                  <a:cubicBezTo>
                    <a:pt x="310" y="298"/>
                    <a:pt x="346" y="262"/>
                    <a:pt x="357" y="251"/>
                  </a:cubicBezTo>
                  <a:cubicBezTo>
                    <a:pt x="393" y="239"/>
                    <a:pt x="417" y="215"/>
                    <a:pt x="465" y="215"/>
                  </a:cubicBezTo>
                  <a:close/>
                  <a:moveTo>
                    <a:pt x="465" y="1"/>
                  </a:moveTo>
                  <a:cubicBezTo>
                    <a:pt x="357" y="1"/>
                    <a:pt x="274" y="24"/>
                    <a:pt x="203" y="60"/>
                  </a:cubicBezTo>
                  <a:cubicBezTo>
                    <a:pt x="131" y="96"/>
                    <a:pt x="84" y="155"/>
                    <a:pt x="60" y="215"/>
                  </a:cubicBezTo>
                  <a:cubicBezTo>
                    <a:pt x="24" y="274"/>
                    <a:pt x="0" y="334"/>
                    <a:pt x="0" y="417"/>
                  </a:cubicBezTo>
                  <a:cubicBezTo>
                    <a:pt x="0" y="501"/>
                    <a:pt x="48" y="608"/>
                    <a:pt x="131" y="691"/>
                  </a:cubicBezTo>
                  <a:cubicBezTo>
                    <a:pt x="226" y="786"/>
                    <a:pt x="357" y="858"/>
                    <a:pt x="548" y="953"/>
                  </a:cubicBezTo>
                  <a:cubicBezTo>
                    <a:pt x="774" y="1048"/>
                    <a:pt x="953" y="1096"/>
                    <a:pt x="1084" y="1096"/>
                  </a:cubicBezTo>
                  <a:cubicBezTo>
                    <a:pt x="1191" y="1096"/>
                    <a:pt x="1274" y="1072"/>
                    <a:pt x="1334" y="1024"/>
                  </a:cubicBezTo>
                  <a:cubicBezTo>
                    <a:pt x="1393" y="977"/>
                    <a:pt x="1441" y="917"/>
                    <a:pt x="1477" y="858"/>
                  </a:cubicBezTo>
                  <a:cubicBezTo>
                    <a:pt x="1500" y="798"/>
                    <a:pt x="1536" y="739"/>
                    <a:pt x="1536" y="655"/>
                  </a:cubicBezTo>
                  <a:cubicBezTo>
                    <a:pt x="1536" y="560"/>
                    <a:pt x="1489" y="453"/>
                    <a:pt x="1393" y="382"/>
                  </a:cubicBezTo>
                  <a:cubicBezTo>
                    <a:pt x="1310" y="298"/>
                    <a:pt x="1191" y="215"/>
                    <a:pt x="977" y="131"/>
                  </a:cubicBezTo>
                  <a:cubicBezTo>
                    <a:pt x="774" y="36"/>
                    <a:pt x="596" y="1"/>
                    <a:pt x="465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107775" y="4019975"/>
              <a:ext cx="29475" cy="29200"/>
            </a:xfrm>
            <a:custGeom>
              <a:avLst/>
              <a:gdLst/>
              <a:ahLst/>
              <a:cxnLst/>
              <a:rect l="l" t="t" r="r" b="b"/>
              <a:pathLst>
                <a:path w="1179" h="1168" extrusionOk="0">
                  <a:moveTo>
                    <a:pt x="226" y="0"/>
                  </a:moveTo>
                  <a:cubicBezTo>
                    <a:pt x="179" y="0"/>
                    <a:pt x="155" y="24"/>
                    <a:pt x="72" y="84"/>
                  </a:cubicBezTo>
                  <a:cubicBezTo>
                    <a:pt x="48" y="107"/>
                    <a:pt x="12" y="143"/>
                    <a:pt x="12" y="155"/>
                  </a:cubicBezTo>
                  <a:lnTo>
                    <a:pt x="0" y="179"/>
                  </a:lnTo>
                  <a:lnTo>
                    <a:pt x="12" y="226"/>
                  </a:lnTo>
                  <a:cubicBezTo>
                    <a:pt x="24" y="262"/>
                    <a:pt x="60" y="286"/>
                    <a:pt x="84" y="322"/>
                  </a:cubicBezTo>
                  <a:cubicBezTo>
                    <a:pt x="167" y="405"/>
                    <a:pt x="298" y="512"/>
                    <a:pt x="465" y="679"/>
                  </a:cubicBezTo>
                  <a:cubicBezTo>
                    <a:pt x="715" y="953"/>
                    <a:pt x="869" y="1119"/>
                    <a:pt x="917" y="1155"/>
                  </a:cubicBezTo>
                  <a:lnTo>
                    <a:pt x="953" y="1167"/>
                  </a:lnTo>
                  <a:cubicBezTo>
                    <a:pt x="953" y="1167"/>
                    <a:pt x="988" y="1167"/>
                    <a:pt x="1036" y="1119"/>
                  </a:cubicBezTo>
                  <a:cubicBezTo>
                    <a:pt x="1096" y="1096"/>
                    <a:pt x="1131" y="1060"/>
                    <a:pt x="1143" y="1036"/>
                  </a:cubicBezTo>
                  <a:lnTo>
                    <a:pt x="1179" y="977"/>
                  </a:lnTo>
                  <a:cubicBezTo>
                    <a:pt x="1179" y="941"/>
                    <a:pt x="1167" y="881"/>
                    <a:pt x="1096" y="774"/>
                  </a:cubicBezTo>
                  <a:cubicBezTo>
                    <a:pt x="1036" y="691"/>
                    <a:pt x="953" y="560"/>
                    <a:pt x="798" y="393"/>
                  </a:cubicBezTo>
                  <a:cubicBezTo>
                    <a:pt x="655" y="274"/>
                    <a:pt x="524" y="155"/>
                    <a:pt x="429" y="96"/>
                  </a:cubicBezTo>
                  <a:cubicBezTo>
                    <a:pt x="334" y="36"/>
                    <a:pt x="274" y="0"/>
                    <a:pt x="226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100625" y="4014025"/>
              <a:ext cx="42875" cy="41675"/>
            </a:xfrm>
            <a:custGeom>
              <a:avLst/>
              <a:gdLst/>
              <a:ahLst/>
              <a:cxnLst/>
              <a:rect l="l" t="t" r="r" b="b"/>
              <a:pathLst>
                <a:path w="1715" h="1667" extrusionOk="0">
                  <a:moveTo>
                    <a:pt x="524" y="274"/>
                  </a:moveTo>
                  <a:cubicBezTo>
                    <a:pt x="572" y="274"/>
                    <a:pt x="632" y="286"/>
                    <a:pt x="739" y="357"/>
                  </a:cubicBezTo>
                  <a:cubicBezTo>
                    <a:pt x="834" y="417"/>
                    <a:pt x="953" y="536"/>
                    <a:pt x="1120" y="691"/>
                  </a:cubicBezTo>
                  <a:cubicBezTo>
                    <a:pt x="1274" y="857"/>
                    <a:pt x="1358" y="988"/>
                    <a:pt x="1417" y="1072"/>
                  </a:cubicBezTo>
                  <a:cubicBezTo>
                    <a:pt x="1453" y="1155"/>
                    <a:pt x="1477" y="1215"/>
                    <a:pt x="1477" y="1238"/>
                  </a:cubicBezTo>
                  <a:lnTo>
                    <a:pt x="1453" y="1298"/>
                  </a:lnTo>
                  <a:cubicBezTo>
                    <a:pt x="1429" y="1310"/>
                    <a:pt x="1382" y="1346"/>
                    <a:pt x="1346" y="1393"/>
                  </a:cubicBezTo>
                  <a:cubicBezTo>
                    <a:pt x="1286" y="1429"/>
                    <a:pt x="1251" y="1429"/>
                    <a:pt x="1251" y="1429"/>
                  </a:cubicBezTo>
                  <a:lnTo>
                    <a:pt x="1227" y="1417"/>
                  </a:lnTo>
                  <a:cubicBezTo>
                    <a:pt x="1155" y="1381"/>
                    <a:pt x="1013" y="1226"/>
                    <a:pt x="763" y="941"/>
                  </a:cubicBezTo>
                  <a:cubicBezTo>
                    <a:pt x="596" y="774"/>
                    <a:pt x="465" y="655"/>
                    <a:pt x="393" y="584"/>
                  </a:cubicBezTo>
                  <a:cubicBezTo>
                    <a:pt x="346" y="536"/>
                    <a:pt x="334" y="512"/>
                    <a:pt x="322" y="488"/>
                  </a:cubicBezTo>
                  <a:lnTo>
                    <a:pt x="298" y="453"/>
                  </a:lnTo>
                  <a:lnTo>
                    <a:pt x="322" y="417"/>
                  </a:lnTo>
                  <a:cubicBezTo>
                    <a:pt x="334" y="405"/>
                    <a:pt x="346" y="381"/>
                    <a:pt x="382" y="345"/>
                  </a:cubicBezTo>
                  <a:cubicBezTo>
                    <a:pt x="441" y="286"/>
                    <a:pt x="477" y="274"/>
                    <a:pt x="524" y="274"/>
                  </a:cubicBezTo>
                  <a:close/>
                  <a:moveTo>
                    <a:pt x="489" y="0"/>
                  </a:moveTo>
                  <a:cubicBezTo>
                    <a:pt x="358" y="0"/>
                    <a:pt x="239" y="83"/>
                    <a:pt x="155" y="167"/>
                  </a:cubicBezTo>
                  <a:cubicBezTo>
                    <a:pt x="108" y="214"/>
                    <a:pt x="72" y="238"/>
                    <a:pt x="48" y="286"/>
                  </a:cubicBezTo>
                  <a:cubicBezTo>
                    <a:pt x="12" y="334"/>
                    <a:pt x="1" y="381"/>
                    <a:pt x="1" y="441"/>
                  </a:cubicBezTo>
                  <a:cubicBezTo>
                    <a:pt x="1" y="500"/>
                    <a:pt x="12" y="536"/>
                    <a:pt x="48" y="584"/>
                  </a:cubicBezTo>
                  <a:cubicBezTo>
                    <a:pt x="131" y="715"/>
                    <a:pt x="286" y="857"/>
                    <a:pt x="536" y="1096"/>
                  </a:cubicBezTo>
                  <a:cubicBezTo>
                    <a:pt x="703" y="1286"/>
                    <a:pt x="822" y="1405"/>
                    <a:pt x="929" y="1512"/>
                  </a:cubicBezTo>
                  <a:cubicBezTo>
                    <a:pt x="965" y="1548"/>
                    <a:pt x="1013" y="1596"/>
                    <a:pt x="1072" y="1631"/>
                  </a:cubicBezTo>
                  <a:cubicBezTo>
                    <a:pt x="1120" y="1655"/>
                    <a:pt x="1179" y="1667"/>
                    <a:pt x="1239" y="1667"/>
                  </a:cubicBezTo>
                  <a:cubicBezTo>
                    <a:pt x="1346" y="1667"/>
                    <a:pt x="1417" y="1631"/>
                    <a:pt x="1477" y="1584"/>
                  </a:cubicBezTo>
                  <a:cubicBezTo>
                    <a:pt x="1536" y="1536"/>
                    <a:pt x="1596" y="1500"/>
                    <a:pt x="1644" y="1441"/>
                  </a:cubicBezTo>
                  <a:cubicBezTo>
                    <a:pt x="1679" y="1381"/>
                    <a:pt x="1715" y="1334"/>
                    <a:pt x="1715" y="1238"/>
                  </a:cubicBezTo>
                  <a:cubicBezTo>
                    <a:pt x="1715" y="1143"/>
                    <a:pt x="1667" y="1048"/>
                    <a:pt x="1608" y="941"/>
                  </a:cubicBezTo>
                  <a:cubicBezTo>
                    <a:pt x="1548" y="822"/>
                    <a:pt x="1453" y="691"/>
                    <a:pt x="1286" y="512"/>
                  </a:cubicBezTo>
                  <a:cubicBezTo>
                    <a:pt x="1120" y="345"/>
                    <a:pt x="989" y="226"/>
                    <a:pt x="858" y="143"/>
                  </a:cubicBezTo>
                  <a:cubicBezTo>
                    <a:pt x="739" y="60"/>
                    <a:pt x="620" y="0"/>
                    <a:pt x="48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232775" y="4076525"/>
              <a:ext cx="177425" cy="100925"/>
            </a:xfrm>
            <a:custGeom>
              <a:avLst/>
              <a:gdLst/>
              <a:ahLst/>
              <a:cxnLst/>
              <a:rect l="l" t="t" r="r" b="b"/>
              <a:pathLst>
                <a:path w="7097" h="4037" extrusionOk="0">
                  <a:moveTo>
                    <a:pt x="2573" y="0"/>
                  </a:moveTo>
                  <a:cubicBezTo>
                    <a:pt x="2335" y="0"/>
                    <a:pt x="2108" y="60"/>
                    <a:pt x="1954" y="120"/>
                  </a:cubicBezTo>
                  <a:cubicBezTo>
                    <a:pt x="1834" y="167"/>
                    <a:pt x="1715" y="179"/>
                    <a:pt x="1608" y="179"/>
                  </a:cubicBezTo>
                  <a:cubicBezTo>
                    <a:pt x="1394" y="179"/>
                    <a:pt x="1215" y="131"/>
                    <a:pt x="1061" y="131"/>
                  </a:cubicBezTo>
                  <a:cubicBezTo>
                    <a:pt x="941" y="131"/>
                    <a:pt x="822" y="155"/>
                    <a:pt x="668" y="227"/>
                  </a:cubicBezTo>
                  <a:cubicBezTo>
                    <a:pt x="560" y="286"/>
                    <a:pt x="477" y="358"/>
                    <a:pt x="418" y="477"/>
                  </a:cubicBezTo>
                  <a:cubicBezTo>
                    <a:pt x="358" y="596"/>
                    <a:pt x="334" y="727"/>
                    <a:pt x="334" y="893"/>
                  </a:cubicBezTo>
                  <a:cubicBezTo>
                    <a:pt x="334" y="1167"/>
                    <a:pt x="418" y="1465"/>
                    <a:pt x="584" y="1667"/>
                  </a:cubicBezTo>
                  <a:cubicBezTo>
                    <a:pt x="656" y="1763"/>
                    <a:pt x="703" y="1858"/>
                    <a:pt x="703" y="1965"/>
                  </a:cubicBezTo>
                  <a:cubicBezTo>
                    <a:pt x="703" y="2072"/>
                    <a:pt x="656" y="2167"/>
                    <a:pt x="596" y="2227"/>
                  </a:cubicBezTo>
                  <a:cubicBezTo>
                    <a:pt x="549" y="2298"/>
                    <a:pt x="477" y="2346"/>
                    <a:pt x="418" y="2382"/>
                  </a:cubicBezTo>
                  <a:cubicBezTo>
                    <a:pt x="287" y="2489"/>
                    <a:pt x="168" y="2560"/>
                    <a:pt x="84" y="2679"/>
                  </a:cubicBezTo>
                  <a:cubicBezTo>
                    <a:pt x="37" y="2763"/>
                    <a:pt x="1" y="2846"/>
                    <a:pt x="1" y="2965"/>
                  </a:cubicBezTo>
                  <a:lnTo>
                    <a:pt x="1" y="3060"/>
                  </a:lnTo>
                  <a:cubicBezTo>
                    <a:pt x="1" y="3179"/>
                    <a:pt x="84" y="3358"/>
                    <a:pt x="227" y="3537"/>
                  </a:cubicBezTo>
                  <a:cubicBezTo>
                    <a:pt x="334" y="3668"/>
                    <a:pt x="477" y="3810"/>
                    <a:pt x="632" y="3965"/>
                  </a:cubicBezTo>
                  <a:cubicBezTo>
                    <a:pt x="811" y="3965"/>
                    <a:pt x="989" y="3977"/>
                    <a:pt x="1180" y="3977"/>
                  </a:cubicBezTo>
                  <a:cubicBezTo>
                    <a:pt x="2311" y="4013"/>
                    <a:pt x="3489" y="4025"/>
                    <a:pt x="4704" y="4037"/>
                  </a:cubicBezTo>
                  <a:cubicBezTo>
                    <a:pt x="4692" y="4025"/>
                    <a:pt x="4656" y="4013"/>
                    <a:pt x="4644" y="3989"/>
                  </a:cubicBezTo>
                  <a:cubicBezTo>
                    <a:pt x="4430" y="3799"/>
                    <a:pt x="4251" y="3560"/>
                    <a:pt x="4132" y="3322"/>
                  </a:cubicBezTo>
                  <a:cubicBezTo>
                    <a:pt x="4025" y="3084"/>
                    <a:pt x="3942" y="2834"/>
                    <a:pt x="3835" y="2644"/>
                  </a:cubicBezTo>
                  <a:cubicBezTo>
                    <a:pt x="3644" y="2227"/>
                    <a:pt x="3239" y="1965"/>
                    <a:pt x="2906" y="1763"/>
                  </a:cubicBezTo>
                  <a:cubicBezTo>
                    <a:pt x="2204" y="1358"/>
                    <a:pt x="1680" y="1132"/>
                    <a:pt x="1703" y="1060"/>
                  </a:cubicBezTo>
                  <a:cubicBezTo>
                    <a:pt x="1705" y="1055"/>
                    <a:pt x="1713" y="1052"/>
                    <a:pt x="1727" y="1052"/>
                  </a:cubicBezTo>
                  <a:cubicBezTo>
                    <a:pt x="1840" y="1052"/>
                    <a:pt x="2349" y="1220"/>
                    <a:pt x="3037" y="1548"/>
                  </a:cubicBezTo>
                  <a:cubicBezTo>
                    <a:pt x="3227" y="1644"/>
                    <a:pt x="3442" y="1763"/>
                    <a:pt x="3632" y="1905"/>
                  </a:cubicBezTo>
                  <a:cubicBezTo>
                    <a:pt x="3847" y="2060"/>
                    <a:pt x="4037" y="2251"/>
                    <a:pt x="4156" y="2489"/>
                  </a:cubicBezTo>
                  <a:cubicBezTo>
                    <a:pt x="4275" y="2727"/>
                    <a:pt x="4347" y="2953"/>
                    <a:pt x="4466" y="3179"/>
                  </a:cubicBezTo>
                  <a:cubicBezTo>
                    <a:pt x="4585" y="3394"/>
                    <a:pt x="4716" y="3572"/>
                    <a:pt x="4918" y="3751"/>
                  </a:cubicBezTo>
                  <a:cubicBezTo>
                    <a:pt x="5013" y="3858"/>
                    <a:pt x="5132" y="3953"/>
                    <a:pt x="5240" y="4025"/>
                  </a:cubicBezTo>
                  <a:lnTo>
                    <a:pt x="7097" y="4025"/>
                  </a:lnTo>
                  <a:cubicBezTo>
                    <a:pt x="7037" y="3870"/>
                    <a:pt x="7014" y="3751"/>
                    <a:pt x="7026" y="3644"/>
                  </a:cubicBezTo>
                  <a:cubicBezTo>
                    <a:pt x="7037" y="3501"/>
                    <a:pt x="7073" y="3394"/>
                    <a:pt x="7073" y="3370"/>
                  </a:cubicBezTo>
                  <a:lnTo>
                    <a:pt x="7073" y="3346"/>
                  </a:lnTo>
                  <a:lnTo>
                    <a:pt x="7037" y="3310"/>
                  </a:lnTo>
                  <a:cubicBezTo>
                    <a:pt x="6990" y="3263"/>
                    <a:pt x="6895" y="3203"/>
                    <a:pt x="6716" y="3132"/>
                  </a:cubicBezTo>
                  <a:cubicBezTo>
                    <a:pt x="6490" y="3025"/>
                    <a:pt x="6335" y="2858"/>
                    <a:pt x="6252" y="2691"/>
                  </a:cubicBezTo>
                  <a:cubicBezTo>
                    <a:pt x="6156" y="2513"/>
                    <a:pt x="6133" y="2334"/>
                    <a:pt x="6133" y="2155"/>
                  </a:cubicBezTo>
                  <a:cubicBezTo>
                    <a:pt x="6133" y="1953"/>
                    <a:pt x="6180" y="1763"/>
                    <a:pt x="6216" y="1596"/>
                  </a:cubicBezTo>
                  <a:cubicBezTo>
                    <a:pt x="6002" y="1465"/>
                    <a:pt x="5787" y="1405"/>
                    <a:pt x="5525" y="1405"/>
                  </a:cubicBezTo>
                  <a:cubicBezTo>
                    <a:pt x="5442" y="1405"/>
                    <a:pt x="5383" y="1405"/>
                    <a:pt x="5311" y="1417"/>
                  </a:cubicBezTo>
                  <a:cubicBezTo>
                    <a:pt x="5168" y="1429"/>
                    <a:pt x="5049" y="1429"/>
                    <a:pt x="4930" y="1429"/>
                  </a:cubicBezTo>
                  <a:cubicBezTo>
                    <a:pt x="4585" y="1429"/>
                    <a:pt x="4311" y="1358"/>
                    <a:pt x="4097" y="1191"/>
                  </a:cubicBezTo>
                  <a:cubicBezTo>
                    <a:pt x="3930" y="1060"/>
                    <a:pt x="3775" y="893"/>
                    <a:pt x="3632" y="691"/>
                  </a:cubicBezTo>
                  <a:cubicBezTo>
                    <a:pt x="3573" y="631"/>
                    <a:pt x="3525" y="560"/>
                    <a:pt x="3466" y="477"/>
                  </a:cubicBezTo>
                  <a:cubicBezTo>
                    <a:pt x="3335" y="298"/>
                    <a:pt x="3180" y="179"/>
                    <a:pt x="3037" y="108"/>
                  </a:cubicBezTo>
                  <a:cubicBezTo>
                    <a:pt x="2882" y="36"/>
                    <a:pt x="2727" y="0"/>
                    <a:pt x="257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225050" y="4068775"/>
              <a:ext cx="165825" cy="105700"/>
            </a:xfrm>
            <a:custGeom>
              <a:avLst/>
              <a:gdLst/>
              <a:ahLst/>
              <a:cxnLst/>
              <a:rect l="l" t="t" r="r" b="b"/>
              <a:pathLst>
                <a:path w="6633" h="4228" extrusionOk="0">
                  <a:moveTo>
                    <a:pt x="3084" y="1"/>
                  </a:moveTo>
                  <a:cubicBezTo>
                    <a:pt x="2917" y="25"/>
                    <a:pt x="2751" y="49"/>
                    <a:pt x="2584" y="49"/>
                  </a:cubicBezTo>
                  <a:lnTo>
                    <a:pt x="2441" y="49"/>
                  </a:lnTo>
                  <a:cubicBezTo>
                    <a:pt x="2322" y="72"/>
                    <a:pt x="2215" y="108"/>
                    <a:pt x="2143" y="132"/>
                  </a:cubicBezTo>
                  <a:cubicBezTo>
                    <a:pt x="2072" y="168"/>
                    <a:pt x="2012" y="168"/>
                    <a:pt x="1929" y="168"/>
                  </a:cubicBezTo>
                  <a:cubicBezTo>
                    <a:pt x="1786" y="168"/>
                    <a:pt x="1608" y="120"/>
                    <a:pt x="1381" y="120"/>
                  </a:cubicBezTo>
                  <a:cubicBezTo>
                    <a:pt x="1215" y="120"/>
                    <a:pt x="1036" y="144"/>
                    <a:pt x="834" y="239"/>
                  </a:cubicBezTo>
                  <a:cubicBezTo>
                    <a:pt x="727" y="287"/>
                    <a:pt x="643" y="358"/>
                    <a:pt x="560" y="441"/>
                  </a:cubicBezTo>
                  <a:cubicBezTo>
                    <a:pt x="500" y="501"/>
                    <a:pt x="465" y="584"/>
                    <a:pt x="429" y="644"/>
                  </a:cubicBezTo>
                  <a:cubicBezTo>
                    <a:pt x="346" y="799"/>
                    <a:pt x="310" y="1001"/>
                    <a:pt x="310" y="1192"/>
                  </a:cubicBezTo>
                  <a:cubicBezTo>
                    <a:pt x="310" y="1477"/>
                    <a:pt x="381" y="1751"/>
                    <a:pt x="548" y="2013"/>
                  </a:cubicBezTo>
                  <a:lnTo>
                    <a:pt x="643" y="2144"/>
                  </a:lnTo>
                  <a:cubicBezTo>
                    <a:pt x="703" y="2215"/>
                    <a:pt x="703" y="2251"/>
                    <a:pt x="703" y="2263"/>
                  </a:cubicBezTo>
                  <a:cubicBezTo>
                    <a:pt x="703" y="2275"/>
                    <a:pt x="703" y="2311"/>
                    <a:pt x="643" y="2346"/>
                  </a:cubicBezTo>
                  <a:cubicBezTo>
                    <a:pt x="596" y="2394"/>
                    <a:pt x="536" y="2430"/>
                    <a:pt x="465" y="2489"/>
                  </a:cubicBezTo>
                  <a:cubicBezTo>
                    <a:pt x="393" y="2525"/>
                    <a:pt x="322" y="2585"/>
                    <a:pt x="262" y="2644"/>
                  </a:cubicBezTo>
                  <a:cubicBezTo>
                    <a:pt x="119" y="2787"/>
                    <a:pt x="0" y="2977"/>
                    <a:pt x="0" y="3263"/>
                  </a:cubicBezTo>
                  <a:lnTo>
                    <a:pt x="0" y="3335"/>
                  </a:lnTo>
                  <a:cubicBezTo>
                    <a:pt x="12" y="3454"/>
                    <a:pt x="48" y="3573"/>
                    <a:pt x="107" y="3680"/>
                  </a:cubicBezTo>
                  <a:cubicBezTo>
                    <a:pt x="167" y="3811"/>
                    <a:pt x="250" y="3930"/>
                    <a:pt x="358" y="4049"/>
                  </a:cubicBezTo>
                  <a:cubicBezTo>
                    <a:pt x="405" y="4109"/>
                    <a:pt x="441" y="4156"/>
                    <a:pt x="488" y="4216"/>
                  </a:cubicBezTo>
                  <a:cubicBezTo>
                    <a:pt x="655" y="4216"/>
                    <a:pt x="822" y="4228"/>
                    <a:pt x="965" y="4228"/>
                  </a:cubicBezTo>
                  <a:cubicBezTo>
                    <a:pt x="822" y="4073"/>
                    <a:pt x="667" y="3930"/>
                    <a:pt x="560" y="3799"/>
                  </a:cubicBezTo>
                  <a:cubicBezTo>
                    <a:pt x="417" y="3620"/>
                    <a:pt x="322" y="3454"/>
                    <a:pt x="322" y="3323"/>
                  </a:cubicBezTo>
                  <a:lnTo>
                    <a:pt x="322" y="3275"/>
                  </a:lnTo>
                  <a:cubicBezTo>
                    <a:pt x="322" y="3156"/>
                    <a:pt x="358" y="3073"/>
                    <a:pt x="417" y="2989"/>
                  </a:cubicBezTo>
                  <a:cubicBezTo>
                    <a:pt x="488" y="2870"/>
                    <a:pt x="608" y="2799"/>
                    <a:pt x="739" y="2692"/>
                  </a:cubicBezTo>
                  <a:cubicBezTo>
                    <a:pt x="798" y="2656"/>
                    <a:pt x="881" y="2608"/>
                    <a:pt x="917" y="2537"/>
                  </a:cubicBezTo>
                  <a:cubicBezTo>
                    <a:pt x="977" y="2477"/>
                    <a:pt x="1024" y="2382"/>
                    <a:pt x="1024" y="2275"/>
                  </a:cubicBezTo>
                  <a:cubicBezTo>
                    <a:pt x="1024" y="2168"/>
                    <a:pt x="977" y="2073"/>
                    <a:pt x="905" y="1977"/>
                  </a:cubicBezTo>
                  <a:cubicBezTo>
                    <a:pt x="739" y="1775"/>
                    <a:pt x="655" y="1477"/>
                    <a:pt x="655" y="1203"/>
                  </a:cubicBezTo>
                  <a:cubicBezTo>
                    <a:pt x="655" y="1061"/>
                    <a:pt x="679" y="906"/>
                    <a:pt x="739" y="787"/>
                  </a:cubicBezTo>
                  <a:cubicBezTo>
                    <a:pt x="798" y="668"/>
                    <a:pt x="881" y="584"/>
                    <a:pt x="1000" y="537"/>
                  </a:cubicBezTo>
                  <a:cubicBezTo>
                    <a:pt x="1143" y="465"/>
                    <a:pt x="1262" y="441"/>
                    <a:pt x="1381" y="441"/>
                  </a:cubicBezTo>
                  <a:cubicBezTo>
                    <a:pt x="1548" y="441"/>
                    <a:pt x="1727" y="489"/>
                    <a:pt x="1929" y="489"/>
                  </a:cubicBezTo>
                  <a:cubicBezTo>
                    <a:pt x="2036" y="489"/>
                    <a:pt x="2155" y="477"/>
                    <a:pt x="2274" y="430"/>
                  </a:cubicBezTo>
                  <a:cubicBezTo>
                    <a:pt x="2441" y="370"/>
                    <a:pt x="2655" y="310"/>
                    <a:pt x="2882" y="310"/>
                  </a:cubicBezTo>
                  <a:cubicBezTo>
                    <a:pt x="3036" y="310"/>
                    <a:pt x="3191" y="346"/>
                    <a:pt x="3346" y="418"/>
                  </a:cubicBezTo>
                  <a:cubicBezTo>
                    <a:pt x="3489" y="489"/>
                    <a:pt x="3644" y="608"/>
                    <a:pt x="3775" y="811"/>
                  </a:cubicBezTo>
                  <a:cubicBezTo>
                    <a:pt x="4001" y="1120"/>
                    <a:pt x="4179" y="1358"/>
                    <a:pt x="4406" y="1525"/>
                  </a:cubicBezTo>
                  <a:cubicBezTo>
                    <a:pt x="4619" y="1671"/>
                    <a:pt x="4864" y="1764"/>
                    <a:pt x="5182" y="1764"/>
                  </a:cubicBezTo>
                  <a:cubicBezTo>
                    <a:pt x="5200" y="1764"/>
                    <a:pt x="5220" y="1764"/>
                    <a:pt x="5239" y="1763"/>
                  </a:cubicBezTo>
                  <a:cubicBezTo>
                    <a:pt x="5358" y="1763"/>
                    <a:pt x="5477" y="1739"/>
                    <a:pt x="5620" y="1727"/>
                  </a:cubicBezTo>
                  <a:cubicBezTo>
                    <a:pt x="5692" y="1715"/>
                    <a:pt x="5751" y="1715"/>
                    <a:pt x="5834" y="1715"/>
                  </a:cubicBezTo>
                  <a:cubicBezTo>
                    <a:pt x="6096" y="1715"/>
                    <a:pt x="6311" y="1775"/>
                    <a:pt x="6525" y="1906"/>
                  </a:cubicBezTo>
                  <a:cubicBezTo>
                    <a:pt x="6561" y="1775"/>
                    <a:pt x="6608" y="1668"/>
                    <a:pt x="6632" y="1596"/>
                  </a:cubicBezTo>
                  <a:cubicBezTo>
                    <a:pt x="6596" y="1561"/>
                    <a:pt x="6525" y="1549"/>
                    <a:pt x="6477" y="1513"/>
                  </a:cubicBezTo>
                  <a:cubicBezTo>
                    <a:pt x="6382" y="1489"/>
                    <a:pt x="6275" y="1453"/>
                    <a:pt x="6144" y="1442"/>
                  </a:cubicBezTo>
                  <a:cubicBezTo>
                    <a:pt x="6102" y="1439"/>
                    <a:pt x="6056" y="1437"/>
                    <a:pt x="6009" y="1437"/>
                  </a:cubicBezTo>
                  <a:cubicBezTo>
                    <a:pt x="5846" y="1437"/>
                    <a:pt x="5655" y="1451"/>
                    <a:pt x="5459" y="1451"/>
                  </a:cubicBezTo>
                  <a:cubicBezTo>
                    <a:pt x="5247" y="1451"/>
                    <a:pt x="5030" y="1435"/>
                    <a:pt x="4834" y="1370"/>
                  </a:cubicBezTo>
                  <a:cubicBezTo>
                    <a:pt x="4477" y="1251"/>
                    <a:pt x="4120" y="739"/>
                    <a:pt x="4120" y="739"/>
                  </a:cubicBezTo>
                  <a:cubicBezTo>
                    <a:pt x="4096" y="775"/>
                    <a:pt x="4096" y="787"/>
                    <a:pt x="4072" y="787"/>
                  </a:cubicBezTo>
                  <a:cubicBezTo>
                    <a:pt x="4036" y="830"/>
                    <a:pt x="3986" y="856"/>
                    <a:pt x="3934" y="856"/>
                  </a:cubicBezTo>
                  <a:cubicBezTo>
                    <a:pt x="3901" y="856"/>
                    <a:pt x="3867" y="846"/>
                    <a:pt x="3834" y="822"/>
                  </a:cubicBezTo>
                  <a:cubicBezTo>
                    <a:pt x="3763" y="775"/>
                    <a:pt x="3751" y="668"/>
                    <a:pt x="3798" y="596"/>
                  </a:cubicBezTo>
                  <a:cubicBezTo>
                    <a:pt x="3798" y="584"/>
                    <a:pt x="3858" y="525"/>
                    <a:pt x="3953" y="441"/>
                  </a:cubicBezTo>
                  <a:cubicBezTo>
                    <a:pt x="3929" y="418"/>
                    <a:pt x="3894" y="370"/>
                    <a:pt x="3858" y="346"/>
                  </a:cubicBezTo>
                  <a:cubicBezTo>
                    <a:pt x="3751" y="251"/>
                    <a:pt x="3632" y="168"/>
                    <a:pt x="3513" y="120"/>
                  </a:cubicBezTo>
                  <a:lnTo>
                    <a:pt x="3501" y="120"/>
                  </a:lnTo>
                  <a:cubicBezTo>
                    <a:pt x="3358" y="60"/>
                    <a:pt x="3215" y="13"/>
                    <a:pt x="308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275350" y="4102825"/>
              <a:ext cx="88425" cy="74325"/>
            </a:xfrm>
            <a:custGeom>
              <a:avLst/>
              <a:gdLst/>
              <a:ahLst/>
              <a:cxnLst/>
              <a:rect l="l" t="t" r="r" b="b"/>
              <a:pathLst>
                <a:path w="3537" h="2973" extrusionOk="0">
                  <a:moveTo>
                    <a:pt x="36" y="0"/>
                  </a:moveTo>
                  <a:cubicBezTo>
                    <a:pt x="22" y="0"/>
                    <a:pt x="14" y="3"/>
                    <a:pt x="12" y="8"/>
                  </a:cubicBezTo>
                  <a:cubicBezTo>
                    <a:pt x="0" y="80"/>
                    <a:pt x="512" y="306"/>
                    <a:pt x="1215" y="711"/>
                  </a:cubicBezTo>
                  <a:cubicBezTo>
                    <a:pt x="1560" y="913"/>
                    <a:pt x="1965" y="1175"/>
                    <a:pt x="2156" y="1568"/>
                  </a:cubicBezTo>
                  <a:cubicBezTo>
                    <a:pt x="2263" y="1782"/>
                    <a:pt x="2334" y="2020"/>
                    <a:pt x="2453" y="2258"/>
                  </a:cubicBezTo>
                  <a:cubicBezTo>
                    <a:pt x="2572" y="2497"/>
                    <a:pt x="2751" y="2735"/>
                    <a:pt x="2953" y="2925"/>
                  </a:cubicBezTo>
                  <a:cubicBezTo>
                    <a:pt x="2977" y="2937"/>
                    <a:pt x="3001" y="2961"/>
                    <a:pt x="3013" y="2973"/>
                  </a:cubicBezTo>
                  <a:lnTo>
                    <a:pt x="3537" y="2973"/>
                  </a:lnTo>
                  <a:cubicBezTo>
                    <a:pt x="3429" y="2901"/>
                    <a:pt x="3334" y="2806"/>
                    <a:pt x="3215" y="2699"/>
                  </a:cubicBezTo>
                  <a:cubicBezTo>
                    <a:pt x="3013" y="2520"/>
                    <a:pt x="2870" y="2342"/>
                    <a:pt x="2763" y="2127"/>
                  </a:cubicBezTo>
                  <a:cubicBezTo>
                    <a:pt x="2644" y="1901"/>
                    <a:pt x="2572" y="1675"/>
                    <a:pt x="2453" y="1437"/>
                  </a:cubicBezTo>
                  <a:cubicBezTo>
                    <a:pt x="2334" y="1199"/>
                    <a:pt x="2144" y="1008"/>
                    <a:pt x="1941" y="853"/>
                  </a:cubicBezTo>
                  <a:cubicBezTo>
                    <a:pt x="1739" y="711"/>
                    <a:pt x="1548" y="592"/>
                    <a:pt x="1346" y="496"/>
                  </a:cubicBezTo>
                  <a:cubicBezTo>
                    <a:pt x="658" y="168"/>
                    <a:pt x="149" y="0"/>
                    <a:pt x="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509300" y="3991400"/>
              <a:ext cx="29500" cy="30075"/>
            </a:xfrm>
            <a:custGeom>
              <a:avLst/>
              <a:gdLst/>
              <a:ahLst/>
              <a:cxnLst/>
              <a:rect l="l" t="t" r="r" b="b"/>
              <a:pathLst>
                <a:path w="1180" h="1203" extrusionOk="0">
                  <a:moveTo>
                    <a:pt x="382" y="0"/>
                  </a:moveTo>
                  <a:cubicBezTo>
                    <a:pt x="263" y="36"/>
                    <a:pt x="144" y="60"/>
                    <a:pt x="1" y="72"/>
                  </a:cubicBezTo>
                  <a:cubicBezTo>
                    <a:pt x="108" y="250"/>
                    <a:pt x="239" y="560"/>
                    <a:pt x="227" y="1012"/>
                  </a:cubicBezTo>
                  <a:cubicBezTo>
                    <a:pt x="227" y="1072"/>
                    <a:pt x="227" y="1131"/>
                    <a:pt x="203" y="1203"/>
                  </a:cubicBezTo>
                  <a:cubicBezTo>
                    <a:pt x="489" y="1000"/>
                    <a:pt x="822" y="822"/>
                    <a:pt x="1180" y="703"/>
                  </a:cubicBezTo>
                  <a:cubicBezTo>
                    <a:pt x="1001" y="643"/>
                    <a:pt x="799" y="548"/>
                    <a:pt x="668" y="393"/>
                  </a:cubicBezTo>
                  <a:cubicBezTo>
                    <a:pt x="560" y="274"/>
                    <a:pt x="477" y="131"/>
                    <a:pt x="38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607825" y="4052700"/>
              <a:ext cx="26525" cy="26225"/>
            </a:xfrm>
            <a:custGeom>
              <a:avLst/>
              <a:gdLst/>
              <a:ahLst/>
              <a:cxnLst/>
              <a:rect l="l" t="t" r="r" b="b"/>
              <a:pathLst>
                <a:path w="1061" h="104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87" y="108"/>
                    <a:pt x="548" y="144"/>
                    <a:pt x="346" y="144"/>
                  </a:cubicBezTo>
                  <a:lnTo>
                    <a:pt x="275" y="144"/>
                  </a:lnTo>
                  <a:cubicBezTo>
                    <a:pt x="239" y="299"/>
                    <a:pt x="167" y="465"/>
                    <a:pt x="72" y="584"/>
                  </a:cubicBezTo>
                  <a:cubicBezTo>
                    <a:pt x="60" y="620"/>
                    <a:pt x="36" y="644"/>
                    <a:pt x="1" y="680"/>
                  </a:cubicBezTo>
                  <a:cubicBezTo>
                    <a:pt x="120" y="799"/>
                    <a:pt x="215" y="930"/>
                    <a:pt x="275" y="1049"/>
                  </a:cubicBezTo>
                  <a:cubicBezTo>
                    <a:pt x="370" y="930"/>
                    <a:pt x="453" y="811"/>
                    <a:pt x="513" y="680"/>
                  </a:cubicBezTo>
                  <a:cubicBezTo>
                    <a:pt x="632" y="418"/>
                    <a:pt x="822" y="227"/>
                    <a:pt x="1037" y="96"/>
                  </a:cubicBezTo>
                  <a:lnTo>
                    <a:pt x="1037" y="25"/>
                  </a:lnTo>
                  <a:cubicBezTo>
                    <a:pt x="1060" y="25"/>
                    <a:pt x="1060" y="25"/>
                    <a:pt x="1060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465250" y="3991100"/>
              <a:ext cx="41100" cy="39025"/>
            </a:xfrm>
            <a:custGeom>
              <a:avLst/>
              <a:gdLst/>
              <a:ahLst/>
              <a:cxnLst/>
              <a:rect l="l" t="t" r="r" b="b"/>
              <a:pathLst>
                <a:path w="1644" h="1561" extrusionOk="0">
                  <a:moveTo>
                    <a:pt x="358" y="0"/>
                  </a:moveTo>
                  <a:cubicBezTo>
                    <a:pt x="358" y="310"/>
                    <a:pt x="239" y="667"/>
                    <a:pt x="1" y="1024"/>
                  </a:cubicBezTo>
                  <a:cubicBezTo>
                    <a:pt x="298" y="1024"/>
                    <a:pt x="572" y="1060"/>
                    <a:pt x="775" y="1060"/>
                  </a:cubicBezTo>
                  <a:cubicBezTo>
                    <a:pt x="1096" y="1060"/>
                    <a:pt x="1358" y="1215"/>
                    <a:pt x="1513" y="1429"/>
                  </a:cubicBezTo>
                  <a:cubicBezTo>
                    <a:pt x="1537" y="1477"/>
                    <a:pt x="1572" y="1512"/>
                    <a:pt x="1584" y="1560"/>
                  </a:cubicBezTo>
                  <a:cubicBezTo>
                    <a:pt x="1632" y="1358"/>
                    <a:pt x="1644" y="1155"/>
                    <a:pt x="1644" y="1012"/>
                  </a:cubicBezTo>
                  <a:cubicBezTo>
                    <a:pt x="1644" y="465"/>
                    <a:pt x="1453" y="191"/>
                    <a:pt x="1370" y="108"/>
                  </a:cubicBezTo>
                  <a:cubicBezTo>
                    <a:pt x="1346" y="119"/>
                    <a:pt x="1310" y="119"/>
                    <a:pt x="1275" y="119"/>
                  </a:cubicBezTo>
                  <a:lnTo>
                    <a:pt x="1048" y="119"/>
                  </a:lnTo>
                  <a:cubicBezTo>
                    <a:pt x="822" y="119"/>
                    <a:pt x="656" y="108"/>
                    <a:pt x="513" y="60"/>
                  </a:cubicBezTo>
                  <a:cubicBezTo>
                    <a:pt x="453" y="48"/>
                    <a:pt x="405" y="12"/>
                    <a:pt x="3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782850" y="3975325"/>
              <a:ext cx="37225" cy="22950"/>
            </a:xfrm>
            <a:custGeom>
              <a:avLst/>
              <a:gdLst/>
              <a:ahLst/>
              <a:cxnLst/>
              <a:rect l="l" t="t" r="r" b="b"/>
              <a:pathLst>
                <a:path w="1489" h="918" extrusionOk="0">
                  <a:moveTo>
                    <a:pt x="298" y="0"/>
                  </a:moveTo>
                  <a:cubicBezTo>
                    <a:pt x="179" y="0"/>
                    <a:pt x="84" y="36"/>
                    <a:pt x="1" y="96"/>
                  </a:cubicBezTo>
                  <a:cubicBezTo>
                    <a:pt x="132" y="286"/>
                    <a:pt x="191" y="512"/>
                    <a:pt x="191" y="691"/>
                  </a:cubicBezTo>
                  <a:lnTo>
                    <a:pt x="191" y="762"/>
                  </a:lnTo>
                  <a:cubicBezTo>
                    <a:pt x="263" y="810"/>
                    <a:pt x="322" y="869"/>
                    <a:pt x="382" y="917"/>
                  </a:cubicBezTo>
                  <a:cubicBezTo>
                    <a:pt x="679" y="810"/>
                    <a:pt x="1048" y="715"/>
                    <a:pt x="1406" y="715"/>
                  </a:cubicBezTo>
                  <a:lnTo>
                    <a:pt x="1489" y="715"/>
                  </a:lnTo>
                  <a:cubicBezTo>
                    <a:pt x="1334" y="524"/>
                    <a:pt x="1108" y="322"/>
                    <a:pt x="751" y="143"/>
                  </a:cubicBezTo>
                  <a:cubicBezTo>
                    <a:pt x="560" y="48"/>
                    <a:pt x="417" y="0"/>
                    <a:pt x="29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724800" y="3965800"/>
              <a:ext cx="53900" cy="23825"/>
            </a:xfrm>
            <a:custGeom>
              <a:avLst/>
              <a:gdLst/>
              <a:ahLst/>
              <a:cxnLst/>
              <a:rect l="l" t="t" r="r" b="b"/>
              <a:pathLst>
                <a:path w="2156" h="953" extrusionOk="0">
                  <a:moveTo>
                    <a:pt x="620" y="0"/>
                  </a:moveTo>
                  <a:cubicBezTo>
                    <a:pt x="370" y="0"/>
                    <a:pt x="180" y="60"/>
                    <a:pt x="1" y="167"/>
                  </a:cubicBezTo>
                  <a:lnTo>
                    <a:pt x="215" y="429"/>
                  </a:lnTo>
                  <a:cubicBezTo>
                    <a:pt x="334" y="596"/>
                    <a:pt x="418" y="739"/>
                    <a:pt x="477" y="881"/>
                  </a:cubicBezTo>
                  <a:cubicBezTo>
                    <a:pt x="739" y="822"/>
                    <a:pt x="1025" y="786"/>
                    <a:pt x="1311" y="786"/>
                  </a:cubicBezTo>
                  <a:cubicBezTo>
                    <a:pt x="1608" y="786"/>
                    <a:pt x="1882" y="834"/>
                    <a:pt x="2156" y="953"/>
                  </a:cubicBezTo>
                  <a:cubicBezTo>
                    <a:pt x="2144" y="834"/>
                    <a:pt x="2085" y="703"/>
                    <a:pt x="1989" y="584"/>
                  </a:cubicBezTo>
                  <a:cubicBezTo>
                    <a:pt x="1858" y="417"/>
                    <a:pt x="1620" y="238"/>
                    <a:pt x="1215" y="107"/>
                  </a:cubicBezTo>
                  <a:cubicBezTo>
                    <a:pt x="989" y="24"/>
                    <a:pt x="799" y="0"/>
                    <a:pt x="6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622725" y="3934250"/>
              <a:ext cx="47925" cy="48250"/>
            </a:xfrm>
            <a:custGeom>
              <a:avLst/>
              <a:gdLst/>
              <a:ahLst/>
              <a:cxnLst/>
              <a:rect l="l" t="t" r="r" b="b"/>
              <a:pathLst>
                <a:path w="1917" h="1930" extrusionOk="0">
                  <a:moveTo>
                    <a:pt x="1107" y="0"/>
                  </a:moveTo>
                  <a:cubicBezTo>
                    <a:pt x="762" y="0"/>
                    <a:pt x="536" y="107"/>
                    <a:pt x="333" y="310"/>
                  </a:cubicBezTo>
                  <a:cubicBezTo>
                    <a:pt x="298" y="334"/>
                    <a:pt x="250" y="381"/>
                    <a:pt x="226" y="429"/>
                  </a:cubicBezTo>
                  <a:cubicBezTo>
                    <a:pt x="310" y="631"/>
                    <a:pt x="369" y="810"/>
                    <a:pt x="369" y="977"/>
                  </a:cubicBezTo>
                  <a:cubicBezTo>
                    <a:pt x="369" y="1191"/>
                    <a:pt x="286" y="1369"/>
                    <a:pt x="119" y="1500"/>
                  </a:cubicBezTo>
                  <a:cubicBezTo>
                    <a:pt x="95" y="1524"/>
                    <a:pt x="48" y="1560"/>
                    <a:pt x="0" y="1584"/>
                  </a:cubicBezTo>
                  <a:cubicBezTo>
                    <a:pt x="107" y="1631"/>
                    <a:pt x="179" y="1691"/>
                    <a:pt x="238" y="1750"/>
                  </a:cubicBezTo>
                  <a:cubicBezTo>
                    <a:pt x="286" y="1810"/>
                    <a:pt x="333" y="1870"/>
                    <a:pt x="357" y="1929"/>
                  </a:cubicBezTo>
                  <a:cubicBezTo>
                    <a:pt x="405" y="1798"/>
                    <a:pt x="464" y="1667"/>
                    <a:pt x="536" y="1524"/>
                  </a:cubicBezTo>
                  <a:cubicBezTo>
                    <a:pt x="726" y="1191"/>
                    <a:pt x="1012" y="869"/>
                    <a:pt x="1381" y="691"/>
                  </a:cubicBezTo>
                  <a:cubicBezTo>
                    <a:pt x="1560" y="607"/>
                    <a:pt x="1738" y="560"/>
                    <a:pt x="1917" y="536"/>
                  </a:cubicBezTo>
                  <a:cubicBezTo>
                    <a:pt x="1893" y="441"/>
                    <a:pt x="1857" y="357"/>
                    <a:pt x="1798" y="274"/>
                  </a:cubicBezTo>
                  <a:cubicBezTo>
                    <a:pt x="1679" y="131"/>
                    <a:pt x="1524" y="24"/>
                    <a:pt x="11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286950" y="3956575"/>
              <a:ext cx="48850" cy="53000"/>
            </a:xfrm>
            <a:custGeom>
              <a:avLst/>
              <a:gdLst/>
              <a:ahLst/>
              <a:cxnLst/>
              <a:rect l="l" t="t" r="r" b="b"/>
              <a:pathLst>
                <a:path w="1954" h="2120" extrusionOk="0">
                  <a:moveTo>
                    <a:pt x="1037" y="0"/>
                  </a:moveTo>
                  <a:cubicBezTo>
                    <a:pt x="894" y="0"/>
                    <a:pt x="763" y="12"/>
                    <a:pt x="620" y="60"/>
                  </a:cubicBezTo>
                  <a:cubicBezTo>
                    <a:pt x="346" y="131"/>
                    <a:pt x="179" y="215"/>
                    <a:pt x="84" y="334"/>
                  </a:cubicBezTo>
                  <a:cubicBezTo>
                    <a:pt x="48" y="369"/>
                    <a:pt x="25" y="393"/>
                    <a:pt x="1" y="441"/>
                  </a:cubicBezTo>
                  <a:cubicBezTo>
                    <a:pt x="179" y="512"/>
                    <a:pt x="346" y="619"/>
                    <a:pt x="465" y="727"/>
                  </a:cubicBezTo>
                  <a:cubicBezTo>
                    <a:pt x="584" y="834"/>
                    <a:pt x="679" y="929"/>
                    <a:pt x="751" y="1048"/>
                  </a:cubicBezTo>
                  <a:cubicBezTo>
                    <a:pt x="799" y="1131"/>
                    <a:pt x="846" y="1215"/>
                    <a:pt x="882" y="1286"/>
                  </a:cubicBezTo>
                  <a:cubicBezTo>
                    <a:pt x="977" y="1489"/>
                    <a:pt x="1037" y="1679"/>
                    <a:pt x="1060" y="1810"/>
                  </a:cubicBezTo>
                  <a:cubicBezTo>
                    <a:pt x="1227" y="1858"/>
                    <a:pt x="1406" y="1917"/>
                    <a:pt x="1561" y="1989"/>
                  </a:cubicBezTo>
                  <a:cubicBezTo>
                    <a:pt x="1632" y="2024"/>
                    <a:pt x="1703" y="2084"/>
                    <a:pt x="1775" y="2120"/>
                  </a:cubicBezTo>
                  <a:cubicBezTo>
                    <a:pt x="1715" y="1929"/>
                    <a:pt x="1644" y="1643"/>
                    <a:pt x="1644" y="1346"/>
                  </a:cubicBezTo>
                  <a:cubicBezTo>
                    <a:pt x="1644" y="1131"/>
                    <a:pt x="1668" y="893"/>
                    <a:pt x="1775" y="667"/>
                  </a:cubicBezTo>
                  <a:cubicBezTo>
                    <a:pt x="1811" y="619"/>
                    <a:pt x="1822" y="572"/>
                    <a:pt x="1858" y="536"/>
                  </a:cubicBezTo>
                  <a:cubicBezTo>
                    <a:pt x="1882" y="476"/>
                    <a:pt x="1918" y="429"/>
                    <a:pt x="1953" y="369"/>
                  </a:cubicBezTo>
                  <a:cubicBezTo>
                    <a:pt x="1918" y="322"/>
                    <a:pt x="1870" y="274"/>
                    <a:pt x="1811" y="250"/>
                  </a:cubicBezTo>
                  <a:cubicBezTo>
                    <a:pt x="1596" y="84"/>
                    <a:pt x="1346" y="0"/>
                    <a:pt x="103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224450" y="3963425"/>
              <a:ext cx="79500" cy="73825"/>
            </a:xfrm>
            <a:custGeom>
              <a:avLst/>
              <a:gdLst/>
              <a:ahLst/>
              <a:cxnLst/>
              <a:rect l="l" t="t" r="r" b="b"/>
              <a:pathLst>
                <a:path w="3180" h="2953" extrusionOk="0">
                  <a:moveTo>
                    <a:pt x="917" y="0"/>
                  </a:moveTo>
                  <a:lnTo>
                    <a:pt x="893" y="24"/>
                  </a:lnTo>
                  <a:cubicBezTo>
                    <a:pt x="810" y="214"/>
                    <a:pt x="643" y="417"/>
                    <a:pt x="501" y="655"/>
                  </a:cubicBezTo>
                  <a:cubicBezTo>
                    <a:pt x="346" y="893"/>
                    <a:pt x="203" y="1155"/>
                    <a:pt x="143" y="1405"/>
                  </a:cubicBezTo>
                  <a:cubicBezTo>
                    <a:pt x="108" y="1512"/>
                    <a:pt x="60" y="1631"/>
                    <a:pt x="48" y="1762"/>
                  </a:cubicBezTo>
                  <a:cubicBezTo>
                    <a:pt x="24" y="1869"/>
                    <a:pt x="1" y="1988"/>
                    <a:pt x="1" y="2084"/>
                  </a:cubicBezTo>
                  <a:cubicBezTo>
                    <a:pt x="1" y="2298"/>
                    <a:pt x="60" y="2477"/>
                    <a:pt x="203" y="2643"/>
                  </a:cubicBezTo>
                  <a:cubicBezTo>
                    <a:pt x="322" y="2762"/>
                    <a:pt x="512" y="2881"/>
                    <a:pt x="810" y="2953"/>
                  </a:cubicBezTo>
                  <a:lnTo>
                    <a:pt x="810" y="2881"/>
                  </a:lnTo>
                  <a:cubicBezTo>
                    <a:pt x="810" y="2477"/>
                    <a:pt x="1001" y="2084"/>
                    <a:pt x="1346" y="1822"/>
                  </a:cubicBezTo>
                  <a:cubicBezTo>
                    <a:pt x="1405" y="1762"/>
                    <a:pt x="1465" y="1715"/>
                    <a:pt x="1536" y="1667"/>
                  </a:cubicBezTo>
                  <a:cubicBezTo>
                    <a:pt x="1513" y="1596"/>
                    <a:pt x="1477" y="1536"/>
                    <a:pt x="1453" y="1453"/>
                  </a:cubicBezTo>
                  <a:cubicBezTo>
                    <a:pt x="1405" y="1286"/>
                    <a:pt x="1358" y="1191"/>
                    <a:pt x="1405" y="1155"/>
                  </a:cubicBezTo>
                  <a:cubicBezTo>
                    <a:pt x="1409" y="1149"/>
                    <a:pt x="1417" y="1146"/>
                    <a:pt x="1427" y="1146"/>
                  </a:cubicBezTo>
                  <a:cubicBezTo>
                    <a:pt x="1477" y="1146"/>
                    <a:pt x="1592" y="1217"/>
                    <a:pt x="1691" y="1345"/>
                  </a:cubicBezTo>
                  <a:cubicBezTo>
                    <a:pt x="1739" y="1405"/>
                    <a:pt x="1775" y="1465"/>
                    <a:pt x="1822" y="1536"/>
                  </a:cubicBezTo>
                  <a:cubicBezTo>
                    <a:pt x="1977" y="1488"/>
                    <a:pt x="2132" y="1453"/>
                    <a:pt x="2310" y="1429"/>
                  </a:cubicBezTo>
                  <a:cubicBezTo>
                    <a:pt x="2429" y="1417"/>
                    <a:pt x="2548" y="1405"/>
                    <a:pt x="2668" y="1405"/>
                  </a:cubicBezTo>
                  <a:cubicBezTo>
                    <a:pt x="2834" y="1405"/>
                    <a:pt x="3013" y="1417"/>
                    <a:pt x="3179" y="1453"/>
                  </a:cubicBezTo>
                  <a:cubicBezTo>
                    <a:pt x="3179" y="1417"/>
                    <a:pt x="3179" y="1405"/>
                    <a:pt x="3132" y="1393"/>
                  </a:cubicBezTo>
                  <a:cubicBezTo>
                    <a:pt x="3060" y="1167"/>
                    <a:pt x="2918" y="881"/>
                    <a:pt x="2679" y="691"/>
                  </a:cubicBezTo>
                  <a:cubicBezTo>
                    <a:pt x="2596" y="619"/>
                    <a:pt x="2489" y="536"/>
                    <a:pt x="2370" y="500"/>
                  </a:cubicBezTo>
                  <a:cubicBezTo>
                    <a:pt x="2287" y="453"/>
                    <a:pt x="2191" y="417"/>
                    <a:pt x="2084" y="405"/>
                  </a:cubicBezTo>
                  <a:cubicBezTo>
                    <a:pt x="1477" y="298"/>
                    <a:pt x="1155" y="119"/>
                    <a:pt x="977" y="36"/>
                  </a:cubicBezTo>
                  <a:cubicBezTo>
                    <a:pt x="941" y="24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253625" y="4006275"/>
              <a:ext cx="82175" cy="56275"/>
            </a:xfrm>
            <a:custGeom>
              <a:avLst/>
              <a:gdLst/>
              <a:ahLst/>
              <a:cxnLst/>
              <a:rect l="l" t="t" r="r" b="b"/>
              <a:pathLst>
                <a:path w="3287" h="2251" extrusionOk="0">
                  <a:moveTo>
                    <a:pt x="1501" y="1"/>
                  </a:moveTo>
                  <a:cubicBezTo>
                    <a:pt x="1191" y="1"/>
                    <a:pt x="893" y="48"/>
                    <a:pt x="715" y="132"/>
                  </a:cubicBezTo>
                  <a:cubicBezTo>
                    <a:pt x="262" y="346"/>
                    <a:pt x="0" y="739"/>
                    <a:pt x="0" y="1144"/>
                  </a:cubicBezTo>
                  <a:cubicBezTo>
                    <a:pt x="0" y="1334"/>
                    <a:pt x="60" y="1536"/>
                    <a:pt x="191" y="1727"/>
                  </a:cubicBezTo>
                  <a:cubicBezTo>
                    <a:pt x="215" y="1751"/>
                    <a:pt x="238" y="1775"/>
                    <a:pt x="250" y="1798"/>
                  </a:cubicBezTo>
                  <a:cubicBezTo>
                    <a:pt x="512" y="2108"/>
                    <a:pt x="953" y="2251"/>
                    <a:pt x="1429" y="2251"/>
                  </a:cubicBezTo>
                  <a:cubicBezTo>
                    <a:pt x="1774" y="2251"/>
                    <a:pt x="2132" y="2168"/>
                    <a:pt x="2441" y="2048"/>
                  </a:cubicBezTo>
                  <a:cubicBezTo>
                    <a:pt x="2548" y="2025"/>
                    <a:pt x="2632" y="1965"/>
                    <a:pt x="2727" y="1917"/>
                  </a:cubicBezTo>
                  <a:cubicBezTo>
                    <a:pt x="2786" y="1715"/>
                    <a:pt x="2870" y="1477"/>
                    <a:pt x="3048" y="1203"/>
                  </a:cubicBezTo>
                  <a:cubicBezTo>
                    <a:pt x="3132" y="1108"/>
                    <a:pt x="3203" y="1013"/>
                    <a:pt x="3286" y="941"/>
                  </a:cubicBezTo>
                  <a:cubicBezTo>
                    <a:pt x="3215" y="644"/>
                    <a:pt x="3013" y="429"/>
                    <a:pt x="2691" y="251"/>
                  </a:cubicBezTo>
                  <a:cubicBezTo>
                    <a:pt x="2608" y="203"/>
                    <a:pt x="2501" y="167"/>
                    <a:pt x="2393" y="132"/>
                  </a:cubicBezTo>
                  <a:cubicBezTo>
                    <a:pt x="2108" y="48"/>
                    <a:pt x="1798" y="1"/>
                    <a:pt x="150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264925" y="3841375"/>
              <a:ext cx="45275" cy="22050"/>
            </a:xfrm>
            <a:custGeom>
              <a:avLst/>
              <a:gdLst/>
              <a:ahLst/>
              <a:cxnLst/>
              <a:rect l="l" t="t" r="r" b="b"/>
              <a:pathLst>
                <a:path w="1811" h="882" extrusionOk="0">
                  <a:moveTo>
                    <a:pt x="1084" y="1"/>
                  </a:moveTo>
                  <a:cubicBezTo>
                    <a:pt x="548" y="36"/>
                    <a:pt x="298" y="215"/>
                    <a:pt x="144" y="358"/>
                  </a:cubicBezTo>
                  <a:cubicBezTo>
                    <a:pt x="60" y="453"/>
                    <a:pt x="25" y="536"/>
                    <a:pt x="1" y="596"/>
                  </a:cubicBezTo>
                  <a:cubicBezTo>
                    <a:pt x="84" y="632"/>
                    <a:pt x="179" y="691"/>
                    <a:pt x="239" y="751"/>
                  </a:cubicBezTo>
                  <a:cubicBezTo>
                    <a:pt x="298" y="810"/>
                    <a:pt x="322" y="834"/>
                    <a:pt x="334" y="882"/>
                  </a:cubicBezTo>
                  <a:cubicBezTo>
                    <a:pt x="513" y="810"/>
                    <a:pt x="739" y="739"/>
                    <a:pt x="1037" y="655"/>
                  </a:cubicBezTo>
                  <a:cubicBezTo>
                    <a:pt x="1191" y="620"/>
                    <a:pt x="1334" y="596"/>
                    <a:pt x="1465" y="596"/>
                  </a:cubicBezTo>
                  <a:cubicBezTo>
                    <a:pt x="1549" y="596"/>
                    <a:pt x="1608" y="620"/>
                    <a:pt x="1668" y="620"/>
                  </a:cubicBezTo>
                  <a:cubicBezTo>
                    <a:pt x="1691" y="513"/>
                    <a:pt x="1739" y="393"/>
                    <a:pt x="1811" y="274"/>
                  </a:cubicBezTo>
                  <a:cubicBezTo>
                    <a:pt x="1763" y="227"/>
                    <a:pt x="1703" y="179"/>
                    <a:pt x="1644" y="143"/>
                  </a:cubicBezTo>
                  <a:cubicBezTo>
                    <a:pt x="1525" y="60"/>
                    <a:pt x="1370" y="1"/>
                    <a:pt x="116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314950" y="3839600"/>
              <a:ext cx="74125" cy="61625"/>
            </a:xfrm>
            <a:custGeom>
              <a:avLst/>
              <a:gdLst/>
              <a:ahLst/>
              <a:cxnLst/>
              <a:rect l="l" t="t" r="r" b="b"/>
              <a:pathLst>
                <a:path w="2965" h="2465" extrusionOk="0">
                  <a:moveTo>
                    <a:pt x="1429" y="0"/>
                  </a:moveTo>
                  <a:cubicBezTo>
                    <a:pt x="738" y="12"/>
                    <a:pt x="393" y="214"/>
                    <a:pt x="202" y="417"/>
                  </a:cubicBezTo>
                  <a:cubicBezTo>
                    <a:pt x="95" y="536"/>
                    <a:pt x="36" y="667"/>
                    <a:pt x="0" y="786"/>
                  </a:cubicBezTo>
                  <a:cubicBezTo>
                    <a:pt x="167" y="869"/>
                    <a:pt x="321" y="988"/>
                    <a:pt x="441" y="1119"/>
                  </a:cubicBezTo>
                  <a:cubicBezTo>
                    <a:pt x="524" y="1215"/>
                    <a:pt x="595" y="1345"/>
                    <a:pt x="679" y="1465"/>
                  </a:cubicBezTo>
                  <a:cubicBezTo>
                    <a:pt x="762" y="1631"/>
                    <a:pt x="833" y="1834"/>
                    <a:pt x="893" y="2024"/>
                  </a:cubicBezTo>
                  <a:cubicBezTo>
                    <a:pt x="929" y="2131"/>
                    <a:pt x="941" y="2227"/>
                    <a:pt x="941" y="2334"/>
                  </a:cubicBezTo>
                  <a:cubicBezTo>
                    <a:pt x="941" y="2381"/>
                    <a:pt x="929" y="2429"/>
                    <a:pt x="929" y="2465"/>
                  </a:cubicBezTo>
                  <a:cubicBezTo>
                    <a:pt x="1214" y="2358"/>
                    <a:pt x="1572" y="2250"/>
                    <a:pt x="1965" y="2250"/>
                  </a:cubicBezTo>
                  <a:cubicBezTo>
                    <a:pt x="2084" y="2250"/>
                    <a:pt x="2203" y="2262"/>
                    <a:pt x="2346" y="2274"/>
                  </a:cubicBezTo>
                  <a:cubicBezTo>
                    <a:pt x="2762" y="2000"/>
                    <a:pt x="2965" y="1584"/>
                    <a:pt x="2965" y="1179"/>
                  </a:cubicBezTo>
                  <a:cubicBezTo>
                    <a:pt x="2965" y="893"/>
                    <a:pt x="2858" y="607"/>
                    <a:pt x="2655" y="405"/>
                  </a:cubicBezTo>
                  <a:lnTo>
                    <a:pt x="2619" y="369"/>
                  </a:lnTo>
                  <a:cubicBezTo>
                    <a:pt x="2369" y="155"/>
                    <a:pt x="2012" y="0"/>
                    <a:pt x="151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391725" y="3891075"/>
              <a:ext cx="76225" cy="41700"/>
            </a:xfrm>
            <a:custGeom>
              <a:avLst/>
              <a:gdLst/>
              <a:ahLst/>
              <a:cxnLst/>
              <a:rect l="l" t="t" r="r" b="b"/>
              <a:pathLst>
                <a:path w="3049" h="1668" extrusionOk="0">
                  <a:moveTo>
                    <a:pt x="2049" y="1"/>
                  </a:moveTo>
                  <a:cubicBezTo>
                    <a:pt x="1918" y="1"/>
                    <a:pt x="1787" y="13"/>
                    <a:pt x="1632" y="25"/>
                  </a:cubicBezTo>
                  <a:cubicBezTo>
                    <a:pt x="1680" y="60"/>
                    <a:pt x="1727" y="132"/>
                    <a:pt x="1799" y="251"/>
                  </a:cubicBezTo>
                  <a:cubicBezTo>
                    <a:pt x="1965" y="560"/>
                    <a:pt x="2025" y="918"/>
                    <a:pt x="1894" y="953"/>
                  </a:cubicBezTo>
                  <a:cubicBezTo>
                    <a:pt x="1890" y="954"/>
                    <a:pt x="1887" y="955"/>
                    <a:pt x="1883" y="955"/>
                  </a:cubicBezTo>
                  <a:cubicBezTo>
                    <a:pt x="1787" y="955"/>
                    <a:pt x="1627" y="657"/>
                    <a:pt x="1489" y="382"/>
                  </a:cubicBezTo>
                  <a:cubicBezTo>
                    <a:pt x="1370" y="179"/>
                    <a:pt x="1370" y="96"/>
                    <a:pt x="1418" y="60"/>
                  </a:cubicBezTo>
                  <a:lnTo>
                    <a:pt x="1418" y="60"/>
                  </a:lnTo>
                  <a:cubicBezTo>
                    <a:pt x="1239" y="72"/>
                    <a:pt x="1025" y="96"/>
                    <a:pt x="799" y="132"/>
                  </a:cubicBezTo>
                  <a:cubicBezTo>
                    <a:pt x="429" y="179"/>
                    <a:pt x="179" y="322"/>
                    <a:pt x="1" y="489"/>
                  </a:cubicBezTo>
                  <a:cubicBezTo>
                    <a:pt x="48" y="513"/>
                    <a:pt x="108" y="537"/>
                    <a:pt x="168" y="572"/>
                  </a:cubicBezTo>
                  <a:cubicBezTo>
                    <a:pt x="310" y="680"/>
                    <a:pt x="441" y="787"/>
                    <a:pt x="560" y="906"/>
                  </a:cubicBezTo>
                  <a:cubicBezTo>
                    <a:pt x="799" y="1144"/>
                    <a:pt x="977" y="1406"/>
                    <a:pt x="1084" y="1668"/>
                  </a:cubicBezTo>
                  <a:cubicBezTo>
                    <a:pt x="1096" y="1644"/>
                    <a:pt x="1120" y="1632"/>
                    <a:pt x="1132" y="1632"/>
                  </a:cubicBezTo>
                  <a:cubicBezTo>
                    <a:pt x="1453" y="1489"/>
                    <a:pt x="1811" y="1406"/>
                    <a:pt x="2156" y="1406"/>
                  </a:cubicBezTo>
                  <a:cubicBezTo>
                    <a:pt x="2430" y="1406"/>
                    <a:pt x="2680" y="1453"/>
                    <a:pt x="2918" y="1525"/>
                  </a:cubicBezTo>
                  <a:cubicBezTo>
                    <a:pt x="2918" y="1513"/>
                    <a:pt x="2930" y="1501"/>
                    <a:pt x="2930" y="1489"/>
                  </a:cubicBezTo>
                  <a:cubicBezTo>
                    <a:pt x="3001" y="1287"/>
                    <a:pt x="3049" y="1072"/>
                    <a:pt x="3049" y="858"/>
                  </a:cubicBezTo>
                  <a:cubicBezTo>
                    <a:pt x="3049" y="715"/>
                    <a:pt x="3025" y="572"/>
                    <a:pt x="2977" y="453"/>
                  </a:cubicBezTo>
                  <a:cubicBezTo>
                    <a:pt x="2930" y="358"/>
                    <a:pt x="2870" y="263"/>
                    <a:pt x="2787" y="203"/>
                  </a:cubicBezTo>
                  <a:cubicBezTo>
                    <a:pt x="2763" y="191"/>
                    <a:pt x="2739" y="191"/>
                    <a:pt x="2727" y="179"/>
                  </a:cubicBezTo>
                  <a:cubicBezTo>
                    <a:pt x="2513" y="37"/>
                    <a:pt x="2311" y="1"/>
                    <a:pt x="204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270875" y="3863700"/>
              <a:ext cx="59875" cy="55100"/>
            </a:xfrm>
            <a:custGeom>
              <a:avLst/>
              <a:gdLst/>
              <a:ahLst/>
              <a:cxnLst/>
              <a:rect l="l" t="t" r="r" b="b"/>
              <a:pathLst>
                <a:path w="2395" h="2204" extrusionOk="0">
                  <a:moveTo>
                    <a:pt x="1699" y="1226"/>
                  </a:moveTo>
                  <a:cubicBezTo>
                    <a:pt x="1794" y="1226"/>
                    <a:pt x="1919" y="1436"/>
                    <a:pt x="1977" y="1667"/>
                  </a:cubicBezTo>
                  <a:cubicBezTo>
                    <a:pt x="2025" y="1905"/>
                    <a:pt x="1942" y="1929"/>
                    <a:pt x="1858" y="1941"/>
                  </a:cubicBezTo>
                  <a:cubicBezTo>
                    <a:pt x="1840" y="1943"/>
                    <a:pt x="1823" y="1945"/>
                    <a:pt x="1806" y="1945"/>
                  </a:cubicBezTo>
                  <a:cubicBezTo>
                    <a:pt x="1733" y="1945"/>
                    <a:pt x="1671" y="1911"/>
                    <a:pt x="1632" y="1727"/>
                  </a:cubicBezTo>
                  <a:cubicBezTo>
                    <a:pt x="1573" y="1489"/>
                    <a:pt x="1561" y="1251"/>
                    <a:pt x="1692" y="1227"/>
                  </a:cubicBezTo>
                  <a:cubicBezTo>
                    <a:pt x="1694" y="1227"/>
                    <a:pt x="1697" y="1226"/>
                    <a:pt x="1699" y="1226"/>
                  </a:cubicBezTo>
                  <a:close/>
                  <a:moveTo>
                    <a:pt x="1227" y="0"/>
                  </a:moveTo>
                  <a:cubicBezTo>
                    <a:pt x="1132" y="0"/>
                    <a:pt x="1025" y="24"/>
                    <a:pt x="906" y="48"/>
                  </a:cubicBezTo>
                  <a:cubicBezTo>
                    <a:pt x="596" y="143"/>
                    <a:pt x="370" y="215"/>
                    <a:pt x="203" y="286"/>
                  </a:cubicBezTo>
                  <a:lnTo>
                    <a:pt x="203" y="334"/>
                  </a:lnTo>
                  <a:cubicBezTo>
                    <a:pt x="203" y="501"/>
                    <a:pt x="156" y="643"/>
                    <a:pt x="120" y="751"/>
                  </a:cubicBezTo>
                  <a:cubicBezTo>
                    <a:pt x="120" y="762"/>
                    <a:pt x="96" y="774"/>
                    <a:pt x="96" y="786"/>
                  </a:cubicBezTo>
                  <a:cubicBezTo>
                    <a:pt x="84" y="822"/>
                    <a:pt x="60" y="846"/>
                    <a:pt x="37" y="870"/>
                  </a:cubicBezTo>
                  <a:cubicBezTo>
                    <a:pt x="84" y="953"/>
                    <a:pt x="191" y="1179"/>
                    <a:pt x="191" y="1465"/>
                  </a:cubicBezTo>
                  <a:cubicBezTo>
                    <a:pt x="191" y="1655"/>
                    <a:pt x="144" y="1894"/>
                    <a:pt x="1" y="2132"/>
                  </a:cubicBezTo>
                  <a:cubicBezTo>
                    <a:pt x="37" y="2144"/>
                    <a:pt x="96" y="2179"/>
                    <a:pt x="179" y="2179"/>
                  </a:cubicBezTo>
                  <a:cubicBezTo>
                    <a:pt x="299" y="2191"/>
                    <a:pt x="453" y="2203"/>
                    <a:pt x="620" y="2203"/>
                  </a:cubicBezTo>
                  <a:cubicBezTo>
                    <a:pt x="918" y="2203"/>
                    <a:pt x="1251" y="2179"/>
                    <a:pt x="1549" y="2096"/>
                  </a:cubicBezTo>
                  <a:cubicBezTo>
                    <a:pt x="1692" y="2072"/>
                    <a:pt x="1811" y="2025"/>
                    <a:pt x="1930" y="1965"/>
                  </a:cubicBezTo>
                  <a:cubicBezTo>
                    <a:pt x="2037" y="1882"/>
                    <a:pt x="2144" y="1798"/>
                    <a:pt x="2239" y="1739"/>
                  </a:cubicBezTo>
                  <a:cubicBezTo>
                    <a:pt x="2335" y="1644"/>
                    <a:pt x="2394" y="1524"/>
                    <a:pt x="2394" y="1370"/>
                  </a:cubicBezTo>
                  <a:cubicBezTo>
                    <a:pt x="2358" y="1298"/>
                    <a:pt x="2346" y="1227"/>
                    <a:pt x="2323" y="1132"/>
                  </a:cubicBezTo>
                  <a:cubicBezTo>
                    <a:pt x="2275" y="953"/>
                    <a:pt x="2204" y="774"/>
                    <a:pt x="2108" y="620"/>
                  </a:cubicBezTo>
                  <a:cubicBezTo>
                    <a:pt x="2049" y="512"/>
                    <a:pt x="1989" y="417"/>
                    <a:pt x="1918" y="334"/>
                  </a:cubicBezTo>
                  <a:cubicBezTo>
                    <a:pt x="1739" y="120"/>
                    <a:pt x="1513" y="0"/>
                    <a:pt x="122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182475" y="3863400"/>
              <a:ext cx="84575" cy="62525"/>
            </a:xfrm>
            <a:custGeom>
              <a:avLst/>
              <a:gdLst/>
              <a:ahLst/>
              <a:cxnLst/>
              <a:rect l="l" t="t" r="r" b="b"/>
              <a:pathLst>
                <a:path w="3383" h="2501" extrusionOk="0">
                  <a:moveTo>
                    <a:pt x="1901" y="470"/>
                  </a:moveTo>
                  <a:cubicBezTo>
                    <a:pt x="2006" y="470"/>
                    <a:pt x="2013" y="540"/>
                    <a:pt x="2013" y="596"/>
                  </a:cubicBezTo>
                  <a:lnTo>
                    <a:pt x="2013" y="691"/>
                  </a:lnTo>
                  <a:cubicBezTo>
                    <a:pt x="2013" y="727"/>
                    <a:pt x="1989" y="763"/>
                    <a:pt x="1930" y="774"/>
                  </a:cubicBezTo>
                  <a:cubicBezTo>
                    <a:pt x="1852" y="800"/>
                    <a:pt x="1781" y="845"/>
                    <a:pt x="1697" y="845"/>
                  </a:cubicBezTo>
                  <a:cubicBezTo>
                    <a:pt x="1666" y="845"/>
                    <a:pt x="1632" y="839"/>
                    <a:pt x="1596" y="822"/>
                  </a:cubicBezTo>
                  <a:cubicBezTo>
                    <a:pt x="1572" y="810"/>
                    <a:pt x="1549" y="763"/>
                    <a:pt x="1572" y="715"/>
                  </a:cubicBezTo>
                  <a:cubicBezTo>
                    <a:pt x="1584" y="644"/>
                    <a:pt x="1656" y="536"/>
                    <a:pt x="1787" y="489"/>
                  </a:cubicBezTo>
                  <a:cubicBezTo>
                    <a:pt x="1834" y="476"/>
                    <a:pt x="1871" y="470"/>
                    <a:pt x="1901" y="470"/>
                  </a:cubicBezTo>
                  <a:close/>
                  <a:moveTo>
                    <a:pt x="1118" y="1063"/>
                  </a:moveTo>
                  <a:cubicBezTo>
                    <a:pt x="1160" y="1063"/>
                    <a:pt x="1190" y="1087"/>
                    <a:pt x="1215" y="1108"/>
                  </a:cubicBezTo>
                  <a:cubicBezTo>
                    <a:pt x="1299" y="1179"/>
                    <a:pt x="1334" y="1227"/>
                    <a:pt x="1168" y="1429"/>
                  </a:cubicBezTo>
                  <a:cubicBezTo>
                    <a:pt x="1005" y="1651"/>
                    <a:pt x="944" y="1906"/>
                    <a:pt x="819" y="1906"/>
                  </a:cubicBezTo>
                  <a:cubicBezTo>
                    <a:pt x="816" y="1906"/>
                    <a:pt x="813" y="1906"/>
                    <a:pt x="810" y="1906"/>
                  </a:cubicBezTo>
                  <a:cubicBezTo>
                    <a:pt x="703" y="1906"/>
                    <a:pt x="656" y="1548"/>
                    <a:pt x="870" y="1263"/>
                  </a:cubicBezTo>
                  <a:cubicBezTo>
                    <a:pt x="985" y="1106"/>
                    <a:pt x="1062" y="1063"/>
                    <a:pt x="1118" y="1063"/>
                  </a:cubicBezTo>
                  <a:close/>
                  <a:moveTo>
                    <a:pt x="2870" y="1"/>
                  </a:moveTo>
                  <a:cubicBezTo>
                    <a:pt x="2799" y="1"/>
                    <a:pt x="2727" y="1"/>
                    <a:pt x="2620" y="12"/>
                  </a:cubicBezTo>
                  <a:cubicBezTo>
                    <a:pt x="2180" y="72"/>
                    <a:pt x="1703" y="132"/>
                    <a:pt x="1287" y="239"/>
                  </a:cubicBezTo>
                  <a:cubicBezTo>
                    <a:pt x="870" y="346"/>
                    <a:pt x="525" y="477"/>
                    <a:pt x="298" y="691"/>
                  </a:cubicBezTo>
                  <a:cubicBezTo>
                    <a:pt x="156" y="822"/>
                    <a:pt x="60" y="989"/>
                    <a:pt x="36" y="1203"/>
                  </a:cubicBezTo>
                  <a:cubicBezTo>
                    <a:pt x="13" y="1322"/>
                    <a:pt x="1" y="1417"/>
                    <a:pt x="1" y="1501"/>
                  </a:cubicBezTo>
                  <a:cubicBezTo>
                    <a:pt x="1" y="1858"/>
                    <a:pt x="108" y="2072"/>
                    <a:pt x="251" y="2203"/>
                  </a:cubicBezTo>
                  <a:cubicBezTo>
                    <a:pt x="406" y="2334"/>
                    <a:pt x="608" y="2429"/>
                    <a:pt x="870" y="2453"/>
                  </a:cubicBezTo>
                  <a:cubicBezTo>
                    <a:pt x="1025" y="2489"/>
                    <a:pt x="1263" y="2501"/>
                    <a:pt x="1537" y="2501"/>
                  </a:cubicBezTo>
                  <a:cubicBezTo>
                    <a:pt x="1858" y="2501"/>
                    <a:pt x="2239" y="2477"/>
                    <a:pt x="2537" y="2382"/>
                  </a:cubicBezTo>
                  <a:cubicBezTo>
                    <a:pt x="2846" y="2310"/>
                    <a:pt x="3084" y="2179"/>
                    <a:pt x="3192" y="2001"/>
                  </a:cubicBezTo>
                  <a:cubicBezTo>
                    <a:pt x="3323" y="1798"/>
                    <a:pt x="3346" y="1620"/>
                    <a:pt x="3346" y="1465"/>
                  </a:cubicBezTo>
                  <a:cubicBezTo>
                    <a:pt x="3370" y="1227"/>
                    <a:pt x="3239" y="1013"/>
                    <a:pt x="3239" y="1001"/>
                  </a:cubicBezTo>
                  <a:lnTo>
                    <a:pt x="3096" y="1001"/>
                  </a:lnTo>
                  <a:cubicBezTo>
                    <a:pt x="2811" y="1001"/>
                    <a:pt x="2537" y="941"/>
                    <a:pt x="2537" y="941"/>
                  </a:cubicBezTo>
                  <a:cubicBezTo>
                    <a:pt x="2465" y="929"/>
                    <a:pt x="2394" y="870"/>
                    <a:pt x="2394" y="786"/>
                  </a:cubicBezTo>
                  <a:lnTo>
                    <a:pt x="2394" y="763"/>
                  </a:lnTo>
                  <a:lnTo>
                    <a:pt x="2394" y="751"/>
                  </a:lnTo>
                  <a:cubicBezTo>
                    <a:pt x="2425" y="678"/>
                    <a:pt x="2493" y="641"/>
                    <a:pt x="2565" y="641"/>
                  </a:cubicBezTo>
                  <a:cubicBezTo>
                    <a:pt x="2575" y="641"/>
                    <a:pt x="2586" y="642"/>
                    <a:pt x="2596" y="644"/>
                  </a:cubicBezTo>
                  <a:lnTo>
                    <a:pt x="2632" y="655"/>
                  </a:lnTo>
                  <a:cubicBezTo>
                    <a:pt x="2668" y="655"/>
                    <a:pt x="2715" y="667"/>
                    <a:pt x="2751" y="667"/>
                  </a:cubicBezTo>
                  <a:cubicBezTo>
                    <a:pt x="2846" y="691"/>
                    <a:pt x="2965" y="703"/>
                    <a:pt x="3084" y="703"/>
                  </a:cubicBezTo>
                  <a:lnTo>
                    <a:pt x="3096" y="703"/>
                  </a:lnTo>
                  <a:cubicBezTo>
                    <a:pt x="3192" y="703"/>
                    <a:pt x="3263" y="691"/>
                    <a:pt x="3287" y="667"/>
                  </a:cubicBezTo>
                  <a:lnTo>
                    <a:pt x="3311" y="667"/>
                  </a:lnTo>
                  <a:cubicBezTo>
                    <a:pt x="3323" y="644"/>
                    <a:pt x="3334" y="596"/>
                    <a:pt x="3346" y="548"/>
                  </a:cubicBezTo>
                  <a:cubicBezTo>
                    <a:pt x="3370" y="489"/>
                    <a:pt x="3382" y="429"/>
                    <a:pt x="3382" y="358"/>
                  </a:cubicBezTo>
                  <a:cubicBezTo>
                    <a:pt x="3382" y="251"/>
                    <a:pt x="3346" y="179"/>
                    <a:pt x="3287" y="120"/>
                  </a:cubicBezTo>
                  <a:cubicBezTo>
                    <a:pt x="3227" y="60"/>
                    <a:pt x="3108" y="1"/>
                    <a:pt x="287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319100" y="3903575"/>
              <a:ext cx="92600" cy="54800"/>
            </a:xfrm>
            <a:custGeom>
              <a:avLst/>
              <a:gdLst/>
              <a:ahLst/>
              <a:cxnLst/>
              <a:rect l="l" t="t" r="r" b="b"/>
              <a:pathLst>
                <a:path w="3704" h="2192" extrusionOk="0">
                  <a:moveTo>
                    <a:pt x="1013" y="882"/>
                  </a:moveTo>
                  <a:cubicBezTo>
                    <a:pt x="1203" y="882"/>
                    <a:pt x="1465" y="882"/>
                    <a:pt x="1715" y="953"/>
                  </a:cubicBezTo>
                  <a:cubicBezTo>
                    <a:pt x="1965" y="1025"/>
                    <a:pt x="2084" y="1132"/>
                    <a:pt x="2132" y="1192"/>
                  </a:cubicBezTo>
                  <a:cubicBezTo>
                    <a:pt x="2156" y="1251"/>
                    <a:pt x="2132" y="1287"/>
                    <a:pt x="2096" y="1311"/>
                  </a:cubicBezTo>
                  <a:cubicBezTo>
                    <a:pt x="2077" y="1340"/>
                    <a:pt x="2049" y="1361"/>
                    <a:pt x="2000" y="1361"/>
                  </a:cubicBezTo>
                  <a:cubicBezTo>
                    <a:pt x="1989" y="1361"/>
                    <a:pt x="1978" y="1360"/>
                    <a:pt x="1965" y="1358"/>
                  </a:cubicBezTo>
                  <a:cubicBezTo>
                    <a:pt x="1906" y="1358"/>
                    <a:pt x="1822" y="1311"/>
                    <a:pt x="1608" y="1239"/>
                  </a:cubicBezTo>
                  <a:cubicBezTo>
                    <a:pt x="1168" y="1132"/>
                    <a:pt x="667" y="1061"/>
                    <a:pt x="679" y="930"/>
                  </a:cubicBezTo>
                  <a:cubicBezTo>
                    <a:pt x="691" y="894"/>
                    <a:pt x="822" y="882"/>
                    <a:pt x="1013" y="882"/>
                  </a:cubicBezTo>
                  <a:close/>
                  <a:moveTo>
                    <a:pt x="1799" y="1"/>
                  </a:moveTo>
                  <a:cubicBezTo>
                    <a:pt x="1239" y="1"/>
                    <a:pt x="763" y="251"/>
                    <a:pt x="477" y="406"/>
                  </a:cubicBezTo>
                  <a:cubicBezTo>
                    <a:pt x="358" y="465"/>
                    <a:pt x="239" y="549"/>
                    <a:pt x="144" y="644"/>
                  </a:cubicBezTo>
                  <a:cubicBezTo>
                    <a:pt x="60" y="751"/>
                    <a:pt x="1" y="846"/>
                    <a:pt x="1" y="989"/>
                  </a:cubicBezTo>
                  <a:cubicBezTo>
                    <a:pt x="1" y="1108"/>
                    <a:pt x="48" y="1251"/>
                    <a:pt x="191" y="1442"/>
                  </a:cubicBezTo>
                  <a:cubicBezTo>
                    <a:pt x="239" y="1489"/>
                    <a:pt x="286" y="1549"/>
                    <a:pt x="322" y="1608"/>
                  </a:cubicBezTo>
                  <a:cubicBezTo>
                    <a:pt x="477" y="1763"/>
                    <a:pt x="667" y="1942"/>
                    <a:pt x="953" y="2132"/>
                  </a:cubicBezTo>
                  <a:cubicBezTo>
                    <a:pt x="965" y="2144"/>
                    <a:pt x="977" y="2144"/>
                    <a:pt x="1001" y="2156"/>
                  </a:cubicBezTo>
                  <a:cubicBezTo>
                    <a:pt x="1370" y="1894"/>
                    <a:pt x="1775" y="1787"/>
                    <a:pt x="2168" y="1787"/>
                  </a:cubicBezTo>
                  <a:cubicBezTo>
                    <a:pt x="2584" y="1787"/>
                    <a:pt x="2977" y="1906"/>
                    <a:pt x="3287" y="2073"/>
                  </a:cubicBezTo>
                  <a:cubicBezTo>
                    <a:pt x="3358" y="2120"/>
                    <a:pt x="3430" y="2144"/>
                    <a:pt x="3477" y="2192"/>
                  </a:cubicBezTo>
                  <a:cubicBezTo>
                    <a:pt x="3465" y="2120"/>
                    <a:pt x="3454" y="2037"/>
                    <a:pt x="3454" y="1965"/>
                  </a:cubicBezTo>
                  <a:cubicBezTo>
                    <a:pt x="3454" y="1823"/>
                    <a:pt x="3477" y="1656"/>
                    <a:pt x="3584" y="1501"/>
                  </a:cubicBezTo>
                  <a:cubicBezTo>
                    <a:pt x="3620" y="1442"/>
                    <a:pt x="3668" y="1406"/>
                    <a:pt x="3704" y="1358"/>
                  </a:cubicBezTo>
                  <a:cubicBezTo>
                    <a:pt x="3620" y="1120"/>
                    <a:pt x="3454" y="846"/>
                    <a:pt x="3227" y="608"/>
                  </a:cubicBezTo>
                  <a:cubicBezTo>
                    <a:pt x="3132" y="513"/>
                    <a:pt x="3013" y="418"/>
                    <a:pt x="2870" y="334"/>
                  </a:cubicBezTo>
                  <a:cubicBezTo>
                    <a:pt x="2489" y="96"/>
                    <a:pt x="2132" y="1"/>
                    <a:pt x="179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414050" y="3934550"/>
              <a:ext cx="65225" cy="40800"/>
            </a:xfrm>
            <a:custGeom>
              <a:avLst/>
              <a:gdLst/>
              <a:ahLst/>
              <a:cxnLst/>
              <a:rect l="l" t="t" r="r" b="b"/>
              <a:pathLst>
                <a:path w="2609" h="1632" extrusionOk="0">
                  <a:moveTo>
                    <a:pt x="1299" y="0"/>
                  </a:moveTo>
                  <a:cubicBezTo>
                    <a:pt x="1001" y="0"/>
                    <a:pt x="703" y="60"/>
                    <a:pt x="418" y="179"/>
                  </a:cubicBezTo>
                  <a:cubicBezTo>
                    <a:pt x="239" y="250"/>
                    <a:pt x="144" y="345"/>
                    <a:pt x="84" y="429"/>
                  </a:cubicBezTo>
                  <a:cubicBezTo>
                    <a:pt x="25" y="524"/>
                    <a:pt x="1" y="619"/>
                    <a:pt x="1" y="726"/>
                  </a:cubicBezTo>
                  <a:cubicBezTo>
                    <a:pt x="1" y="857"/>
                    <a:pt x="48" y="1012"/>
                    <a:pt x="108" y="1143"/>
                  </a:cubicBezTo>
                  <a:cubicBezTo>
                    <a:pt x="406" y="1179"/>
                    <a:pt x="668" y="1274"/>
                    <a:pt x="894" y="1441"/>
                  </a:cubicBezTo>
                  <a:cubicBezTo>
                    <a:pt x="953" y="1429"/>
                    <a:pt x="1001" y="1429"/>
                    <a:pt x="1060" y="1405"/>
                  </a:cubicBezTo>
                  <a:cubicBezTo>
                    <a:pt x="1180" y="1381"/>
                    <a:pt x="1310" y="1369"/>
                    <a:pt x="1453" y="1369"/>
                  </a:cubicBezTo>
                  <a:cubicBezTo>
                    <a:pt x="1620" y="1369"/>
                    <a:pt x="1799" y="1381"/>
                    <a:pt x="1953" y="1453"/>
                  </a:cubicBezTo>
                  <a:cubicBezTo>
                    <a:pt x="2049" y="1500"/>
                    <a:pt x="2132" y="1560"/>
                    <a:pt x="2192" y="1631"/>
                  </a:cubicBezTo>
                  <a:cubicBezTo>
                    <a:pt x="2215" y="1429"/>
                    <a:pt x="2323" y="1191"/>
                    <a:pt x="2430" y="893"/>
                  </a:cubicBezTo>
                  <a:cubicBezTo>
                    <a:pt x="2501" y="726"/>
                    <a:pt x="2537" y="584"/>
                    <a:pt x="2608" y="441"/>
                  </a:cubicBezTo>
                  <a:cubicBezTo>
                    <a:pt x="2465" y="345"/>
                    <a:pt x="2323" y="250"/>
                    <a:pt x="2192" y="191"/>
                  </a:cubicBezTo>
                  <a:cubicBezTo>
                    <a:pt x="1918" y="72"/>
                    <a:pt x="1608" y="0"/>
                    <a:pt x="129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476875" y="3933050"/>
              <a:ext cx="45850" cy="53600"/>
            </a:xfrm>
            <a:custGeom>
              <a:avLst/>
              <a:gdLst/>
              <a:ahLst/>
              <a:cxnLst/>
              <a:rect l="l" t="t" r="r" b="b"/>
              <a:pathLst>
                <a:path w="1834" h="2144" extrusionOk="0">
                  <a:moveTo>
                    <a:pt x="1429" y="1"/>
                  </a:moveTo>
                  <a:cubicBezTo>
                    <a:pt x="1203" y="1"/>
                    <a:pt x="1036" y="13"/>
                    <a:pt x="917" y="48"/>
                  </a:cubicBezTo>
                  <a:cubicBezTo>
                    <a:pt x="810" y="72"/>
                    <a:pt x="726" y="120"/>
                    <a:pt x="667" y="179"/>
                  </a:cubicBezTo>
                  <a:cubicBezTo>
                    <a:pt x="536" y="310"/>
                    <a:pt x="429" y="596"/>
                    <a:pt x="250" y="1072"/>
                  </a:cubicBezTo>
                  <a:cubicBezTo>
                    <a:pt x="83" y="1453"/>
                    <a:pt x="0" y="1739"/>
                    <a:pt x="0" y="1906"/>
                  </a:cubicBezTo>
                  <a:cubicBezTo>
                    <a:pt x="0" y="1953"/>
                    <a:pt x="0" y="1989"/>
                    <a:pt x="12" y="2013"/>
                  </a:cubicBezTo>
                  <a:cubicBezTo>
                    <a:pt x="24" y="2037"/>
                    <a:pt x="48" y="2049"/>
                    <a:pt x="71" y="2072"/>
                  </a:cubicBezTo>
                  <a:cubicBezTo>
                    <a:pt x="131" y="2108"/>
                    <a:pt x="298" y="2144"/>
                    <a:pt x="560" y="2144"/>
                  </a:cubicBezTo>
                  <a:lnTo>
                    <a:pt x="774" y="2144"/>
                  </a:lnTo>
                  <a:cubicBezTo>
                    <a:pt x="1083" y="2132"/>
                    <a:pt x="1322" y="2096"/>
                    <a:pt x="1512" y="2049"/>
                  </a:cubicBezTo>
                  <a:cubicBezTo>
                    <a:pt x="1488" y="1989"/>
                    <a:pt x="1476" y="1929"/>
                    <a:pt x="1441" y="1894"/>
                  </a:cubicBezTo>
                  <a:cubicBezTo>
                    <a:pt x="1345" y="1620"/>
                    <a:pt x="1286" y="1417"/>
                    <a:pt x="1286" y="1417"/>
                  </a:cubicBezTo>
                  <a:lnTo>
                    <a:pt x="1286" y="1394"/>
                  </a:lnTo>
                  <a:cubicBezTo>
                    <a:pt x="1262" y="1322"/>
                    <a:pt x="1262" y="1251"/>
                    <a:pt x="1262" y="1179"/>
                  </a:cubicBezTo>
                  <a:cubicBezTo>
                    <a:pt x="1262" y="965"/>
                    <a:pt x="1322" y="763"/>
                    <a:pt x="1417" y="584"/>
                  </a:cubicBezTo>
                  <a:cubicBezTo>
                    <a:pt x="1476" y="465"/>
                    <a:pt x="1560" y="346"/>
                    <a:pt x="1655" y="239"/>
                  </a:cubicBezTo>
                  <a:cubicBezTo>
                    <a:pt x="1715" y="179"/>
                    <a:pt x="1774" y="108"/>
                    <a:pt x="1834" y="48"/>
                  </a:cubicBezTo>
                  <a:cubicBezTo>
                    <a:pt x="1762" y="13"/>
                    <a:pt x="1679" y="1"/>
                    <a:pt x="158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545025" y="3904475"/>
              <a:ext cx="78900" cy="65800"/>
            </a:xfrm>
            <a:custGeom>
              <a:avLst/>
              <a:gdLst/>
              <a:ahLst/>
              <a:cxnLst/>
              <a:rect l="l" t="t" r="r" b="b"/>
              <a:pathLst>
                <a:path w="3156" h="2632" extrusionOk="0">
                  <a:moveTo>
                    <a:pt x="2255" y="725"/>
                  </a:moveTo>
                  <a:cubicBezTo>
                    <a:pt x="2339" y="725"/>
                    <a:pt x="2358" y="774"/>
                    <a:pt x="2382" y="822"/>
                  </a:cubicBezTo>
                  <a:cubicBezTo>
                    <a:pt x="2394" y="870"/>
                    <a:pt x="2406" y="917"/>
                    <a:pt x="2382" y="941"/>
                  </a:cubicBezTo>
                  <a:cubicBezTo>
                    <a:pt x="2346" y="989"/>
                    <a:pt x="2310" y="1036"/>
                    <a:pt x="2215" y="1072"/>
                  </a:cubicBezTo>
                  <a:cubicBezTo>
                    <a:pt x="2070" y="1136"/>
                    <a:pt x="1925" y="1220"/>
                    <a:pt x="1822" y="1220"/>
                  </a:cubicBezTo>
                  <a:cubicBezTo>
                    <a:pt x="1790" y="1220"/>
                    <a:pt x="1762" y="1211"/>
                    <a:pt x="1739" y="1191"/>
                  </a:cubicBezTo>
                  <a:cubicBezTo>
                    <a:pt x="1667" y="1132"/>
                    <a:pt x="1810" y="894"/>
                    <a:pt x="2072" y="786"/>
                  </a:cubicBezTo>
                  <a:cubicBezTo>
                    <a:pt x="2072" y="786"/>
                    <a:pt x="2084" y="786"/>
                    <a:pt x="2084" y="763"/>
                  </a:cubicBezTo>
                  <a:cubicBezTo>
                    <a:pt x="2160" y="736"/>
                    <a:pt x="2215" y="725"/>
                    <a:pt x="2255" y="725"/>
                  </a:cubicBezTo>
                  <a:close/>
                  <a:moveTo>
                    <a:pt x="1096" y="1"/>
                  </a:moveTo>
                  <a:cubicBezTo>
                    <a:pt x="858" y="1"/>
                    <a:pt x="620" y="60"/>
                    <a:pt x="370" y="191"/>
                  </a:cubicBezTo>
                  <a:cubicBezTo>
                    <a:pt x="227" y="263"/>
                    <a:pt x="120" y="370"/>
                    <a:pt x="60" y="453"/>
                  </a:cubicBezTo>
                  <a:cubicBezTo>
                    <a:pt x="24" y="501"/>
                    <a:pt x="12" y="548"/>
                    <a:pt x="1" y="596"/>
                  </a:cubicBezTo>
                  <a:cubicBezTo>
                    <a:pt x="60" y="572"/>
                    <a:pt x="108" y="548"/>
                    <a:pt x="167" y="548"/>
                  </a:cubicBezTo>
                  <a:cubicBezTo>
                    <a:pt x="203" y="536"/>
                    <a:pt x="262" y="536"/>
                    <a:pt x="322" y="536"/>
                  </a:cubicBezTo>
                  <a:cubicBezTo>
                    <a:pt x="477" y="536"/>
                    <a:pt x="620" y="560"/>
                    <a:pt x="774" y="620"/>
                  </a:cubicBezTo>
                  <a:cubicBezTo>
                    <a:pt x="917" y="679"/>
                    <a:pt x="1060" y="751"/>
                    <a:pt x="1203" y="870"/>
                  </a:cubicBezTo>
                  <a:cubicBezTo>
                    <a:pt x="1465" y="1096"/>
                    <a:pt x="1691" y="1406"/>
                    <a:pt x="1870" y="1822"/>
                  </a:cubicBezTo>
                  <a:cubicBezTo>
                    <a:pt x="2013" y="2144"/>
                    <a:pt x="2132" y="2394"/>
                    <a:pt x="2179" y="2632"/>
                  </a:cubicBezTo>
                  <a:cubicBezTo>
                    <a:pt x="2275" y="2620"/>
                    <a:pt x="2382" y="2620"/>
                    <a:pt x="2465" y="2620"/>
                  </a:cubicBezTo>
                  <a:cubicBezTo>
                    <a:pt x="2548" y="2620"/>
                    <a:pt x="2632" y="2620"/>
                    <a:pt x="2703" y="2632"/>
                  </a:cubicBezTo>
                  <a:cubicBezTo>
                    <a:pt x="2822" y="2572"/>
                    <a:pt x="2918" y="2513"/>
                    <a:pt x="2989" y="2453"/>
                  </a:cubicBezTo>
                  <a:cubicBezTo>
                    <a:pt x="3072" y="2382"/>
                    <a:pt x="3108" y="2322"/>
                    <a:pt x="3120" y="2227"/>
                  </a:cubicBezTo>
                  <a:lnTo>
                    <a:pt x="3120" y="2156"/>
                  </a:lnTo>
                  <a:cubicBezTo>
                    <a:pt x="3156" y="1965"/>
                    <a:pt x="3025" y="1644"/>
                    <a:pt x="2727" y="1156"/>
                  </a:cubicBezTo>
                  <a:cubicBezTo>
                    <a:pt x="2501" y="775"/>
                    <a:pt x="2227" y="477"/>
                    <a:pt x="1965" y="274"/>
                  </a:cubicBezTo>
                  <a:cubicBezTo>
                    <a:pt x="1679" y="84"/>
                    <a:pt x="1394" y="1"/>
                    <a:pt x="1096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787625" y="4001525"/>
              <a:ext cx="69075" cy="71450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891" y="1575"/>
                  </a:moveTo>
                  <a:cubicBezTo>
                    <a:pt x="1976" y="1575"/>
                    <a:pt x="2000" y="1618"/>
                    <a:pt x="2024" y="1667"/>
                  </a:cubicBezTo>
                  <a:cubicBezTo>
                    <a:pt x="2072" y="1750"/>
                    <a:pt x="2096" y="1834"/>
                    <a:pt x="1846" y="1905"/>
                  </a:cubicBezTo>
                  <a:cubicBezTo>
                    <a:pt x="1717" y="1948"/>
                    <a:pt x="1582" y="1975"/>
                    <a:pt x="1478" y="1975"/>
                  </a:cubicBezTo>
                  <a:cubicBezTo>
                    <a:pt x="1380" y="1975"/>
                    <a:pt x="1309" y="1951"/>
                    <a:pt x="1298" y="1893"/>
                  </a:cubicBezTo>
                  <a:cubicBezTo>
                    <a:pt x="1274" y="1810"/>
                    <a:pt x="1500" y="1691"/>
                    <a:pt x="1727" y="1607"/>
                  </a:cubicBezTo>
                  <a:cubicBezTo>
                    <a:pt x="1799" y="1585"/>
                    <a:pt x="1851" y="1575"/>
                    <a:pt x="1891" y="1575"/>
                  </a:cubicBezTo>
                  <a:close/>
                  <a:moveTo>
                    <a:pt x="1203" y="0"/>
                  </a:moveTo>
                  <a:cubicBezTo>
                    <a:pt x="953" y="0"/>
                    <a:pt x="655" y="60"/>
                    <a:pt x="417" y="131"/>
                  </a:cubicBezTo>
                  <a:cubicBezTo>
                    <a:pt x="548" y="310"/>
                    <a:pt x="619" y="476"/>
                    <a:pt x="667" y="655"/>
                  </a:cubicBezTo>
                  <a:cubicBezTo>
                    <a:pt x="679" y="714"/>
                    <a:pt x="679" y="786"/>
                    <a:pt x="679" y="845"/>
                  </a:cubicBezTo>
                  <a:cubicBezTo>
                    <a:pt x="679" y="1322"/>
                    <a:pt x="381" y="1750"/>
                    <a:pt x="0" y="2167"/>
                  </a:cubicBezTo>
                  <a:cubicBezTo>
                    <a:pt x="250" y="2310"/>
                    <a:pt x="464" y="2453"/>
                    <a:pt x="619" y="2608"/>
                  </a:cubicBezTo>
                  <a:cubicBezTo>
                    <a:pt x="715" y="2679"/>
                    <a:pt x="774" y="2762"/>
                    <a:pt x="834" y="2858"/>
                  </a:cubicBezTo>
                  <a:cubicBezTo>
                    <a:pt x="1072" y="2846"/>
                    <a:pt x="1274" y="2810"/>
                    <a:pt x="1441" y="2750"/>
                  </a:cubicBezTo>
                  <a:cubicBezTo>
                    <a:pt x="1786" y="2631"/>
                    <a:pt x="2167" y="2429"/>
                    <a:pt x="2453" y="2191"/>
                  </a:cubicBezTo>
                  <a:cubicBezTo>
                    <a:pt x="2584" y="2084"/>
                    <a:pt x="2691" y="1965"/>
                    <a:pt x="2762" y="1846"/>
                  </a:cubicBezTo>
                  <a:cubicBezTo>
                    <a:pt x="2667" y="1691"/>
                    <a:pt x="2608" y="1548"/>
                    <a:pt x="2608" y="1369"/>
                  </a:cubicBezTo>
                  <a:cubicBezTo>
                    <a:pt x="2608" y="1238"/>
                    <a:pt x="2643" y="1084"/>
                    <a:pt x="2727" y="941"/>
                  </a:cubicBezTo>
                  <a:cubicBezTo>
                    <a:pt x="2691" y="893"/>
                    <a:pt x="2667" y="845"/>
                    <a:pt x="2620" y="798"/>
                  </a:cubicBezTo>
                  <a:cubicBezTo>
                    <a:pt x="2560" y="726"/>
                    <a:pt x="2465" y="655"/>
                    <a:pt x="2381" y="583"/>
                  </a:cubicBezTo>
                  <a:cubicBezTo>
                    <a:pt x="2215" y="441"/>
                    <a:pt x="2024" y="298"/>
                    <a:pt x="1786" y="143"/>
                  </a:cubicBezTo>
                  <a:cubicBezTo>
                    <a:pt x="1631" y="48"/>
                    <a:pt x="1429" y="0"/>
                    <a:pt x="1203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702475" y="3992875"/>
              <a:ext cx="93200" cy="64325"/>
            </a:xfrm>
            <a:custGeom>
              <a:avLst/>
              <a:gdLst/>
              <a:ahLst/>
              <a:cxnLst/>
              <a:rect l="l" t="t" r="r" b="b"/>
              <a:pathLst>
                <a:path w="3728" h="2573" extrusionOk="0">
                  <a:moveTo>
                    <a:pt x="2204" y="1"/>
                  </a:moveTo>
                  <a:cubicBezTo>
                    <a:pt x="1965" y="1"/>
                    <a:pt x="1704" y="37"/>
                    <a:pt x="1454" y="96"/>
                  </a:cubicBezTo>
                  <a:cubicBezTo>
                    <a:pt x="1454" y="167"/>
                    <a:pt x="1430" y="251"/>
                    <a:pt x="1394" y="310"/>
                  </a:cubicBezTo>
                  <a:cubicBezTo>
                    <a:pt x="1382" y="346"/>
                    <a:pt x="1370" y="370"/>
                    <a:pt x="1334" y="406"/>
                  </a:cubicBezTo>
                  <a:cubicBezTo>
                    <a:pt x="1323" y="429"/>
                    <a:pt x="1287" y="465"/>
                    <a:pt x="1263" y="489"/>
                  </a:cubicBezTo>
                  <a:cubicBezTo>
                    <a:pt x="1144" y="596"/>
                    <a:pt x="1025" y="668"/>
                    <a:pt x="870" y="787"/>
                  </a:cubicBezTo>
                  <a:cubicBezTo>
                    <a:pt x="632" y="965"/>
                    <a:pt x="334" y="1168"/>
                    <a:pt x="1" y="1310"/>
                  </a:cubicBezTo>
                  <a:cubicBezTo>
                    <a:pt x="263" y="1441"/>
                    <a:pt x="513" y="1668"/>
                    <a:pt x="739" y="2061"/>
                  </a:cubicBezTo>
                  <a:cubicBezTo>
                    <a:pt x="846" y="2251"/>
                    <a:pt x="906" y="2418"/>
                    <a:pt x="930" y="2573"/>
                  </a:cubicBezTo>
                  <a:cubicBezTo>
                    <a:pt x="977" y="2513"/>
                    <a:pt x="1037" y="2453"/>
                    <a:pt x="1096" y="2394"/>
                  </a:cubicBezTo>
                  <a:cubicBezTo>
                    <a:pt x="1287" y="2215"/>
                    <a:pt x="1525" y="2084"/>
                    <a:pt x="1811" y="2084"/>
                  </a:cubicBezTo>
                  <a:lnTo>
                    <a:pt x="1858" y="2084"/>
                  </a:lnTo>
                  <a:cubicBezTo>
                    <a:pt x="2299" y="2120"/>
                    <a:pt x="2716" y="2215"/>
                    <a:pt x="3073" y="2370"/>
                  </a:cubicBezTo>
                  <a:lnTo>
                    <a:pt x="3097" y="2358"/>
                  </a:lnTo>
                  <a:cubicBezTo>
                    <a:pt x="3478" y="1953"/>
                    <a:pt x="3728" y="1549"/>
                    <a:pt x="3728" y="1191"/>
                  </a:cubicBezTo>
                  <a:lnTo>
                    <a:pt x="3728" y="1049"/>
                  </a:lnTo>
                  <a:cubicBezTo>
                    <a:pt x="3692" y="787"/>
                    <a:pt x="3513" y="525"/>
                    <a:pt x="3073" y="227"/>
                  </a:cubicBezTo>
                  <a:cubicBezTo>
                    <a:pt x="2835" y="60"/>
                    <a:pt x="2537" y="1"/>
                    <a:pt x="220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637300" y="3954475"/>
              <a:ext cx="92600" cy="67000"/>
            </a:xfrm>
            <a:custGeom>
              <a:avLst/>
              <a:gdLst/>
              <a:ahLst/>
              <a:cxnLst/>
              <a:rect l="l" t="t" r="r" b="b"/>
              <a:pathLst>
                <a:path w="3704" h="2680" extrusionOk="0">
                  <a:moveTo>
                    <a:pt x="1416" y="1447"/>
                  </a:moveTo>
                  <a:cubicBezTo>
                    <a:pt x="1452" y="1447"/>
                    <a:pt x="1481" y="1453"/>
                    <a:pt x="1501" y="1465"/>
                  </a:cubicBezTo>
                  <a:cubicBezTo>
                    <a:pt x="1572" y="1513"/>
                    <a:pt x="1560" y="1537"/>
                    <a:pt x="1560" y="1584"/>
                  </a:cubicBezTo>
                  <a:cubicBezTo>
                    <a:pt x="1560" y="1632"/>
                    <a:pt x="1548" y="1656"/>
                    <a:pt x="1513" y="1692"/>
                  </a:cubicBezTo>
                  <a:cubicBezTo>
                    <a:pt x="1489" y="1715"/>
                    <a:pt x="1453" y="1727"/>
                    <a:pt x="1322" y="1811"/>
                  </a:cubicBezTo>
                  <a:cubicBezTo>
                    <a:pt x="1092" y="1925"/>
                    <a:pt x="899" y="2095"/>
                    <a:pt x="775" y="2095"/>
                  </a:cubicBezTo>
                  <a:cubicBezTo>
                    <a:pt x="758" y="2095"/>
                    <a:pt x="741" y="2092"/>
                    <a:pt x="727" y="2084"/>
                  </a:cubicBezTo>
                  <a:cubicBezTo>
                    <a:pt x="643" y="2049"/>
                    <a:pt x="822" y="1715"/>
                    <a:pt x="1143" y="1537"/>
                  </a:cubicBezTo>
                  <a:cubicBezTo>
                    <a:pt x="1247" y="1473"/>
                    <a:pt x="1345" y="1447"/>
                    <a:pt x="1416" y="1447"/>
                  </a:cubicBezTo>
                  <a:close/>
                  <a:moveTo>
                    <a:pt x="1608" y="1"/>
                  </a:moveTo>
                  <a:cubicBezTo>
                    <a:pt x="1382" y="1"/>
                    <a:pt x="1155" y="49"/>
                    <a:pt x="953" y="156"/>
                  </a:cubicBezTo>
                  <a:cubicBezTo>
                    <a:pt x="655" y="299"/>
                    <a:pt x="417" y="560"/>
                    <a:pt x="239" y="858"/>
                  </a:cubicBezTo>
                  <a:cubicBezTo>
                    <a:pt x="108" y="1096"/>
                    <a:pt x="24" y="1346"/>
                    <a:pt x="0" y="1584"/>
                  </a:cubicBezTo>
                  <a:cubicBezTo>
                    <a:pt x="48" y="1656"/>
                    <a:pt x="120" y="1751"/>
                    <a:pt x="239" y="1823"/>
                  </a:cubicBezTo>
                  <a:cubicBezTo>
                    <a:pt x="286" y="1870"/>
                    <a:pt x="346" y="1894"/>
                    <a:pt x="381" y="1954"/>
                  </a:cubicBezTo>
                  <a:cubicBezTo>
                    <a:pt x="596" y="2144"/>
                    <a:pt x="727" y="2418"/>
                    <a:pt x="774" y="2668"/>
                  </a:cubicBezTo>
                  <a:cubicBezTo>
                    <a:pt x="798" y="2668"/>
                    <a:pt x="822" y="2680"/>
                    <a:pt x="846" y="2680"/>
                  </a:cubicBezTo>
                  <a:cubicBezTo>
                    <a:pt x="965" y="2656"/>
                    <a:pt x="1096" y="2644"/>
                    <a:pt x="1251" y="2644"/>
                  </a:cubicBezTo>
                  <a:lnTo>
                    <a:pt x="1441" y="2644"/>
                  </a:lnTo>
                  <a:cubicBezTo>
                    <a:pt x="1632" y="2656"/>
                    <a:pt x="1834" y="2668"/>
                    <a:pt x="2036" y="2680"/>
                  </a:cubicBezTo>
                  <a:cubicBezTo>
                    <a:pt x="2525" y="2561"/>
                    <a:pt x="2929" y="2323"/>
                    <a:pt x="3239" y="2073"/>
                  </a:cubicBezTo>
                  <a:cubicBezTo>
                    <a:pt x="3358" y="1977"/>
                    <a:pt x="3465" y="1906"/>
                    <a:pt x="3537" y="1846"/>
                  </a:cubicBezTo>
                  <a:cubicBezTo>
                    <a:pt x="3620" y="1787"/>
                    <a:pt x="3656" y="1739"/>
                    <a:pt x="3691" y="1703"/>
                  </a:cubicBezTo>
                  <a:cubicBezTo>
                    <a:pt x="3703" y="1668"/>
                    <a:pt x="3703" y="1656"/>
                    <a:pt x="3703" y="1608"/>
                  </a:cubicBezTo>
                  <a:cubicBezTo>
                    <a:pt x="3703" y="1537"/>
                    <a:pt x="3632" y="1346"/>
                    <a:pt x="3406" y="1013"/>
                  </a:cubicBezTo>
                  <a:cubicBezTo>
                    <a:pt x="3275" y="811"/>
                    <a:pt x="3096" y="620"/>
                    <a:pt x="2882" y="465"/>
                  </a:cubicBezTo>
                  <a:cubicBezTo>
                    <a:pt x="2501" y="179"/>
                    <a:pt x="2036" y="1"/>
                    <a:pt x="16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642950" y="4028300"/>
              <a:ext cx="74450" cy="44375"/>
            </a:xfrm>
            <a:custGeom>
              <a:avLst/>
              <a:gdLst/>
              <a:ahLst/>
              <a:cxnLst/>
              <a:rect l="l" t="t" r="r" b="b"/>
              <a:pathLst>
                <a:path w="2978" h="1775" extrusionOk="0">
                  <a:moveTo>
                    <a:pt x="1025" y="1"/>
                  </a:moveTo>
                  <a:cubicBezTo>
                    <a:pt x="810" y="1"/>
                    <a:pt x="656" y="36"/>
                    <a:pt x="536" y="96"/>
                  </a:cubicBezTo>
                  <a:cubicBezTo>
                    <a:pt x="536" y="132"/>
                    <a:pt x="513" y="179"/>
                    <a:pt x="501" y="203"/>
                  </a:cubicBezTo>
                  <a:cubicBezTo>
                    <a:pt x="429" y="429"/>
                    <a:pt x="275" y="632"/>
                    <a:pt x="25" y="798"/>
                  </a:cubicBezTo>
                  <a:cubicBezTo>
                    <a:pt x="13" y="846"/>
                    <a:pt x="1" y="894"/>
                    <a:pt x="1" y="929"/>
                  </a:cubicBezTo>
                  <a:cubicBezTo>
                    <a:pt x="298" y="846"/>
                    <a:pt x="632" y="810"/>
                    <a:pt x="1025" y="798"/>
                  </a:cubicBezTo>
                  <a:lnTo>
                    <a:pt x="1132" y="798"/>
                  </a:lnTo>
                  <a:cubicBezTo>
                    <a:pt x="1560" y="798"/>
                    <a:pt x="1882" y="894"/>
                    <a:pt x="2144" y="1036"/>
                  </a:cubicBezTo>
                  <a:cubicBezTo>
                    <a:pt x="2406" y="1191"/>
                    <a:pt x="2584" y="1382"/>
                    <a:pt x="2751" y="1596"/>
                  </a:cubicBezTo>
                  <a:lnTo>
                    <a:pt x="2882" y="1775"/>
                  </a:lnTo>
                  <a:lnTo>
                    <a:pt x="2930" y="1679"/>
                  </a:lnTo>
                  <a:cubicBezTo>
                    <a:pt x="2953" y="1608"/>
                    <a:pt x="2977" y="1501"/>
                    <a:pt x="2977" y="1394"/>
                  </a:cubicBezTo>
                  <a:cubicBezTo>
                    <a:pt x="2977" y="1215"/>
                    <a:pt x="2930" y="1025"/>
                    <a:pt x="2787" y="775"/>
                  </a:cubicBezTo>
                  <a:cubicBezTo>
                    <a:pt x="2787" y="751"/>
                    <a:pt x="2775" y="751"/>
                    <a:pt x="2775" y="739"/>
                  </a:cubicBezTo>
                  <a:cubicBezTo>
                    <a:pt x="2549" y="358"/>
                    <a:pt x="2334" y="203"/>
                    <a:pt x="2096" y="120"/>
                  </a:cubicBezTo>
                  <a:cubicBezTo>
                    <a:pt x="1846" y="24"/>
                    <a:pt x="1549" y="24"/>
                    <a:pt x="119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720650" y="4052700"/>
              <a:ext cx="86925" cy="71775"/>
            </a:xfrm>
            <a:custGeom>
              <a:avLst/>
              <a:gdLst/>
              <a:ahLst/>
              <a:cxnLst/>
              <a:rect l="l" t="t" r="r" b="b"/>
              <a:pathLst>
                <a:path w="3477" h="2871" extrusionOk="0">
                  <a:moveTo>
                    <a:pt x="1084" y="1"/>
                  </a:moveTo>
                  <a:cubicBezTo>
                    <a:pt x="953" y="1"/>
                    <a:pt x="822" y="60"/>
                    <a:pt x="667" y="180"/>
                  </a:cubicBezTo>
                  <a:cubicBezTo>
                    <a:pt x="536" y="299"/>
                    <a:pt x="405" y="465"/>
                    <a:pt x="286" y="644"/>
                  </a:cubicBezTo>
                  <a:cubicBezTo>
                    <a:pt x="167" y="811"/>
                    <a:pt x="72" y="989"/>
                    <a:pt x="0" y="1132"/>
                  </a:cubicBezTo>
                  <a:cubicBezTo>
                    <a:pt x="12" y="1144"/>
                    <a:pt x="24" y="1168"/>
                    <a:pt x="24" y="1180"/>
                  </a:cubicBezTo>
                  <a:cubicBezTo>
                    <a:pt x="119" y="1358"/>
                    <a:pt x="179" y="1549"/>
                    <a:pt x="179" y="1775"/>
                  </a:cubicBezTo>
                  <a:lnTo>
                    <a:pt x="179" y="1799"/>
                  </a:lnTo>
                  <a:cubicBezTo>
                    <a:pt x="357" y="1727"/>
                    <a:pt x="536" y="1680"/>
                    <a:pt x="727" y="1668"/>
                  </a:cubicBezTo>
                  <a:cubicBezTo>
                    <a:pt x="1072" y="1644"/>
                    <a:pt x="1334" y="1620"/>
                    <a:pt x="1572" y="1620"/>
                  </a:cubicBezTo>
                  <a:cubicBezTo>
                    <a:pt x="1750" y="1620"/>
                    <a:pt x="1917" y="1644"/>
                    <a:pt x="2084" y="1668"/>
                  </a:cubicBezTo>
                  <a:cubicBezTo>
                    <a:pt x="2215" y="1704"/>
                    <a:pt x="2334" y="1727"/>
                    <a:pt x="2465" y="1787"/>
                  </a:cubicBezTo>
                  <a:cubicBezTo>
                    <a:pt x="2691" y="1882"/>
                    <a:pt x="2822" y="2061"/>
                    <a:pt x="2917" y="2263"/>
                  </a:cubicBezTo>
                  <a:cubicBezTo>
                    <a:pt x="3001" y="2442"/>
                    <a:pt x="3036" y="2656"/>
                    <a:pt x="3048" y="2870"/>
                  </a:cubicBezTo>
                  <a:cubicBezTo>
                    <a:pt x="3155" y="2799"/>
                    <a:pt x="3227" y="2739"/>
                    <a:pt x="3286" y="2668"/>
                  </a:cubicBezTo>
                  <a:cubicBezTo>
                    <a:pt x="3417" y="2489"/>
                    <a:pt x="3477" y="2287"/>
                    <a:pt x="3477" y="2025"/>
                  </a:cubicBezTo>
                  <a:lnTo>
                    <a:pt x="3477" y="1954"/>
                  </a:lnTo>
                  <a:cubicBezTo>
                    <a:pt x="3465" y="1668"/>
                    <a:pt x="3441" y="1454"/>
                    <a:pt x="3370" y="1263"/>
                  </a:cubicBezTo>
                  <a:cubicBezTo>
                    <a:pt x="3298" y="1084"/>
                    <a:pt x="3215" y="930"/>
                    <a:pt x="3036" y="763"/>
                  </a:cubicBezTo>
                  <a:cubicBezTo>
                    <a:pt x="2917" y="644"/>
                    <a:pt x="2751" y="513"/>
                    <a:pt x="2548" y="406"/>
                  </a:cubicBezTo>
                  <a:cubicBezTo>
                    <a:pt x="2167" y="191"/>
                    <a:pt x="1667" y="37"/>
                    <a:pt x="111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564975" y="3978000"/>
              <a:ext cx="83350" cy="70875"/>
            </a:xfrm>
            <a:custGeom>
              <a:avLst/>
              <a:gdLst/>
              <a:ahLst/>
              <a:cxnLst/>
              <a:rect l="l" t="t" r="r" b="b"/>
              <a:pathLst>
                <a:path w="3334" h="2835" extrusionOk="0">
                  <a:moveTo>
                    <a:pt x="1701" y="563"/>
                  </a:moveTo>
                  <a:cubicBezTo>
                    <a:pt x="1734" y="563"/>
                    <a:pt x="1760" y="579"/>
                    <a:pt x="1786" y="596"/>
                  </a:cubicBezTo>
                  <a:cubicBezTo>
                    <a:pt x="1846" y="655"/>
                    <a:pt x="1893" y="703"/>
                    <a:pt x="1703" y="965"/>
                  </a:cubicBezTo>
                  <a:cubicBezTo>
                    <a:pt x="1527" y="1218"/>
                    <a:pt x="1340" y="1482"/>
                    <a:pt x="1219" y="1482"/>
                  </a:cubicBezTo>
                  <a:cubicBezTo>
                    <a:pt x="1209" y="1482"/>
                    <a:pt x="1200" y="1480"/>
                    <a:pt x="1191" y="1477"/>
                  </a:cubicBezTo>
                  <a:cubicBezTo>
                    <a:pt x="1108" y="1441"/>
                    <a:pt x="1191" y="1084"/>
                    <a:pt x="1417" y="786"/>
                  </a:cubicBezTo>
                  <a:cubicBezTo>
                    <a:pt x="1561" y="612"/>
                    <a:pt x="1643" y="563"/>
                    <a:pt x="1701" y="563"/>
                  </a:cubicBezTo>
                  <a:close/>
                  <a:moveTo>
                    <a:pt x="1679" y="0"/>
                  </a:moveTo>
                  <a:cubicBezTo>
                    <a:pt x="1608" y="0"/>
                    <a:pt x="1524" y="0"/>
                    <a:pt x="1429" y="12"/>
                  </a:cubicBezTo>
                  <a:cubicBezTo>
                    <a:pt x="1417" y="155"/>
                    <a:pt x="1369" y="298"/>
                    <a:pt x="1262" y="417"/>
                  </a:cubicBezTo>
                  <a:cubicBezTo>
                    <a:pt x="1155" y="572"/>
                    <a:pt x="988" y="691"/>
                    <a:pt x="750" y="822"/>
                  </a:cubicBezTo>
                  <a:cubicBezTo>
                    <a:pt x="488" y="953"/>
                    <a:pt x="238" y="1072"/>
                    <a:pt x="0" y="1143"/>
                  </a:cubicBezTo>
                  <a:cubicBezTo>
                    <a:pt x="357" y="1191"/>
                    <a:pt x="738" y="1322"/>
                    <a:pt x="1072" y="1548"/>
                  </a:cubicBezTo>
                  <a:cubicBezTo>
                    <a:pt x="1679" y="1965"/>
                    <a:pt x="1953" y="2417"/>
                    <a:pt x="1977" y="2834"/>
                  </a:cubicBezTo>
                  <a:lnTo>
                    <a:pt x="2048" y="2834"/>
                  </a:lnTo>
                  <a:cubicBezTo>
                    <a:pt x="2251" y="2834"/>
                    <a:pt x="2524" y="2787"/>
                    <a:pt x="2834" y="2632"/>
                  </a:cubicBezTo>
                  <a:cubicBezTo>
                    <a:pt x="3203" y="2453"/>
                    <a:pt x="3334" y="2191"/>
                    <a:pt x="3334" y="1917"/>
                  </a:cubicBezTo>
                  <a:cubicBezTo>
                    <a:pt x="3334" y="1620"/>
                    <a:pt x="3179" y="1310"/>
                    <a:pt x="2917" y="1132"/>
                  </a:cubicBezTo>
                  <a:cubicBezTo>
                    <a:pt x="2679" y="953"/>
                    <a:pt x="2560" y="762"/>
                    <a:pt x="2489" y="596"/>
                  </a:cubicBezTo>
                  <a:cubicBezTo>
                    <a:pt x="2417" y="429"/>
                    <a:pt x="2370" y="298"/>
                    <a:pt x="2274" y="215"/>
                  </a:cubicBezTo>
                  <a:cubicBezTo>
                    <a:pt x="2215" y="155"/>
                    <a:pt x="2143" y="96"/>
                    <a:pt x="2012" y="48"/>
                  </a:cubicBezTo>
                  <a:cubicBezTo>
                    <a:pt x="1929" y="12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517050" y="3925900"/>
              <a:ext cx="75625" cy="75650"/>
            </a:xfrm>
            <a:custGeom>
              <a:avLst/>
              <a:gdLst/>
              <a:ahLst/>
              <a:cxnLst/>
              <a:rect l="l" t="t" r="r" b="b"/>
              <a:pathLst>
                <a:path w="3025" h="3026" extrusionOk="0">
                  <a:moveTo>
                    <a:pt x="677" y="1003"/>
                  </a:moveTo>
                  <a:cubicBezTo>
                    <a:pt x="718" y="1003"/>
                    <a:pt x="760" y="1032"/>
                    <a:pt x="810" y="1061"/>
                  </a:cubicBezTo>
                  <a:cubicBezTo>
                    <a:pt x="881" y="1120"/>
                    <a:pt x="941" y="1168"/>
                    <a:pt x="846" y="1251"/>
                  </a:cubicBezTo>
                  <a:cubicBezTo>
                    <a:pt x="795" y="1309"/>
                    <a:pt x="717" y="1345"/>
                    <a:pt x="648" y="1345"/>
                  </a:cubicBezTo>
                  <a:cubicBezTo>
                    <a:pt x="604" y="1345"/>
                    <a:pt x="564" y="1331"/>
                    <a:pt x="536" y="1299"/>
                  </a:cubicBezTo>
                  <a:cubicBezTo>
                    <a:pt x="477" y="1239"/>
                    <a:pt x="524" y="1120"/>
                    <a:pt x="596" y="1049"/>
                  </a:cubicBezTo>
                  <a:cubicBezTo>
                    <a:pt x="624" y="1016"/>
                    <a:pt x="651" y="1003"/>
                    <a:pt x="677" y="1003"/>
                  </a:cubicBezTo>
                  <a:close/>
                  <a:moveTo>
                    <a:pt x="1346" y="1"/>
                  </a:moveTo>
                  <a:cubicBezTo>
                    <a:pt x="1251" y="13"/>
                    <a:pt x="1108" y="60"/>
                    <a:pt x="953" y="144"/>
                  </a:cubicBezTo>
                  <a:cubicBezTo>
                    <a:pt x="810" y="227"/>
                    <a:pt x="643" y="346"/>
                    <a:pt x="512" y="477"/>
                  </a:cubicBezTo>
                  <a:cubicBezTo>
                    <a:pt x="227" y="739"/>
                    <a:pt x="0" y="1108"/>
                    <a:pt x="0" y="1465"/>
                  </a:cubicBezTo>
                  <a:cubicBezTo>
                    <a:pt x="0" y="1525"/>
                    <a:pt x="0" y="1561"/>
                    <a:pt x="12" y="1620"/>
                  </a:cubicBezTo>
                  <a:lnTo>
                    <a:pt x="24" y="1656"/>
                  </a:lnTo>
                  <a:cubicBezTo>
                    <a:pt x="24" y="1668"/>
                    <a:pt x="48" y="1715"/>
                    <a:pt x="60" y="1739"/>
                  </a:cubicBezTo>
                  <a:cubicBezTo>
                    <a:pt x="96" y="1823"/>
                    <a:pt x="131" y="1942"/>
                    <a:pt x="179" y="2061"/>
                  </a:cubicBezTo>
                  <a:cubicBezTo>
                    <a:pt x="203" y="2132"/>
                    <a:pt x="250" y="2215"/>
                    <a:pt x="298" y="2311"/>
                  </a:cubicBezTo>
                  <a:cubicBezTo>
                    <a:pt x="381" y="2489"/>
                    <a:pt x="489" y="2668"/>
                    <a:pt x="619" y="2799"/>
                  </a:cubicBezTo>
                  <a:cubicBezTo>
                    <a:pt x="762" y="2954"/>
                    <a:pt x="953" y="3025"/>
                    <a:pt x="1203" y="3025"/>
                  </a:cubicBezTo>
                  <a:cubicBezTo>
                    <a:pt x="1548" y="3025"/>
                    <a:pt x="2013" y="2894"/>
                    <a:pt x="2501" y="2608"/>
                  </a:cubicBezTo>
                  <a:cubicBezTo>
                    <a:pt x="2715" y="2489"/>
                    <a:pt x="2846" y="2382"/>
                    <a:pt x="2917" y="2299"/>
                  </a:cubicBezTo>
                  <a:cubicBezTo>
                    <a:pt x="2989" y="2204"/>
                    <a:pt x="3025" y="2120"/>
                    <a:pt x="3025" y="2025"/>
                  </a:cubicBezTo>
                  <a:cubicBezTo>
                    <a:pt x="3025" y="1834"/>
                    <a:pt x="2870" y="1525"/>
                    <a:pt x="2679" y="1084"/>
                  </a:cubicBezTo>
                  <a:cubicBezTo>
                    <a:pt x="2655" y="1120"/>
                    <a:pt x="2620" y="1144"/>
                    <a:pt x="2560" y="1144"/>
                  </a:cubicBezTo>
                  <a:cubicBezTo>
                    <a:pt x="2513" y="1144"/>
                    <a:pt x="2441" y="1132"/>
                    <a:pt x="2298" y="1108"/>
                  </a:cubicBezTo>
                  <a:cubicBezTo>
                    <a:pt x="2274" y="1108"/>
                    <a:pt x="2251" y="1108"/>
                    <a:pt x="2215" y="1084"/>
                  </a:cubicBezTo>
                  <a:cubicBezTo>
                    <a:pt x="1798" y="1025"/>
                    <a:pt x="1370" y="1061"/>
                    <a:pt x="1346" y="941"/>
                  </a:cubicBezTo>
                  <a:cubicBezTo>
                    <a:pt x="1317" y="864"/>
                    <a:pt x="1625" y="755"/>
                    <a:pt x="1997" y="755"/>
                  </a:cubicBezTo>
                  <a:cubicBezTo>
                    <a:pt x="2083" y="755"/>
                    <a:pt x="2173" y="761"/>
                    <a:pt x="2263" y="775"/>
                  </a:cubicBezTo>
                  <a:cubicBezTo>
                    <a:pt x="2394" y="787"/>
                    <a:pt x="2501" y="834"/>
                    <a:pt x="2560" y="870"/>
                  </a:cubicBezTo>
                  <a:cubicBezTo>
                    <a:pt x="2417" y="596"/>
                    <a:pt x="2251" y="394"/>
                    <a:pt x="2084" y="251"/>
                  </a:cubicBezTo>
                  <a:cubicBezTo>
                    <a:pt x="2072" y="251"/>
                    <a:pt x="2072" y="239"/>
                    <a:pt x="2060" y="239"/>
                  </a:cubicBezTo>
                  <a:cubicBezTo>
                    <a:pt x="1846" y="72"/>
                    <a:pt x="1643" y="1"/>
                    <a:pt x="144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337250" y="3956575"/>
              <a:ext cx="61950" cy="64300"/>
            </a:xfrm>
            <a:custGeom>
              <a:avLst/>
              <a:gdLst/>
              <a:ahLst/>
              <a:cxnLst/>
              <a:rect l="l" t="t" r="r" b="b"/>
              <a:pathLst>
                <a:path w="2478" h="2572" extrusionOk="0">
                  <a:moveTo>
                    <a:pt x="1465" y="0"/>
                  </a:moveTo>
                  <a:cubicBezTo>
                    <a:pt x="1132" y="0"/>
                    <a:pt x="823" y="72"/>
                    <a:pt x="513" y="298"/>
                  </a:cubicBezTo>
                  <a:cubicBezTo>
                    <a:pt x="322" y="441"/>
                    <a:pt x="180" y="607"/>
                    <a:pt x="108" y="786"/>
                  </a:cubicBezTo>
                  <a:cubicBezTo>
                    <a:pt x="37" y="965"/>
                    <a:pt x="1" y="1155"/>
                    <a:pt x="1" y="1346"/>
                  </a:cubicBezTo>
                  <a:cubicBezTo>
                    <a:pt x="1" y="1798"/>
                    <a:pt x="168" y="2203"/>
                    <a:pt x="215" y="2286"/>
                  </a:cubicBezTo>
                  <a:cubicBezTo>
                    <a:pt x="299" y="2393"/>
                    <a:pt x="418" y="2501"/>
                    <a:pt x="537" y="2572"/>
                  </a:cubicBezTo>
                  <a:cubicBezTo>
                    <a:pt x="584" y="2560"/>
                    <a:pt x="620" y="2536"/>
                    <a:pt x="656" y="2524"/>
                  </a:cubicBezTo>
                  <a:cubicBezTo>
                    <a:pt x="811" y="2465"/>
                    <a:pt x="977" y="2453"/>
                    <a:pt x="1132" y="2453"/>
                  </a:cubicBezTo>
                  <a:cubicBezTo>
                    <a:pt x="1180" y="2453"/>
                    <a:pt x="1239" y="2465"/>
                    <a:pt x="1287" y="2465"/>
                  </a:cubicBezTo>
                  <a:cubicBezTo>
                    <a:pt x="1251" y="2298"/>
                    <a:pt x="1239" y="2108"/>
                    <a:pt x="1239" y="1905"/>
                  </a:cubicBezTo>
                  <a:cubicBezTo>
                    <a:pt x="1239" y="1512"/>
                    <a:pt x="1299" y="1096"/>
                    <a:pt x="1573" y="786"/>
                  </a:cubicBezTo>
                  <a:cubicBezTo>
                    <a:pt x="1692" y="655"/>
                    <a:pt x="1823" y="548"/>
                    <a:pt x="1989" y="453"/>
                  </a:cubicBezTo>
                  <a:cubicBezTo>
                    <a:pt x="2132" y="369"/>
                    <a:pt x="2299" y="310"/>
                    <a:pt x="2477" y="274"/>
                  </a:cubicBezTo>
                  <a:cubicBezTo>
                    <a:pt x="2442" y="262"/>
                    <a:pt x="2418" y="250"/>
                    <a:pt x="2418" y="238"/>
                  </a:cubicBezTo>
                  <a:cubicBezTo>
                    <a:pt x="2144" y="95"/>
                    <a:pt x="1811" y="0"/>
                    <a:pt x="1465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376850" y="3970250"/>
              <a:ext cx="89325" cy="74150"/>
            </a:xfrm>
            <a:custGeom>
              <a:avLst/>
              <a:gdLst/>
              <a:ahLst/>
              <a:cxnLst/>
              <a:rect l="l" t="t" r="r" b="b"/>
              <a:pathLst>
                <a:path w="3573" h="2966" extrusionOk="0">
                  <a:moveTo>
                    <a:pt x="1334" y="1"/>
                  </a:moveTo>
                  <a:cubicBezTo>
                    <a:pt x="917" y="1"/>
                    <a:pt x="501" y="144"/>
                    <a:pt x="262" y="418"/>
                  </a:cubicBezTo>
                  <a:cubicBezTo>
                    <a:pt x="72" y="620"/>
                    <a:pt x="1" y="1001"/>
                    <a:pt x="1" y="1334"/>
                  </a:cubicBezTo>
                  <a:lnTo>
                    <a:pt x="1" y="1442"/>
                  </a:lnTo>
                  <a:cubicBezTo>
                    <a:pt x="1" y="1656"/>
                    <a:pt x="24" y="1834"/>
                    <a:pt x="60" y="1977"/>
                  </a:cubicBezTo>
                  <a:cubicBezTo>
                    <a:pt x="167" y="2013"/>
                    <a:pt x="262" y="2037"/>
                    <a:pt x="358" y="2096"/>
                  </a:cubicBezTo>
                  <a:cubicBezTo>
                    <a:pt x="441" y="2144"/>
                    <a:pt x="536" y="2204"/>
                    <a:pt x="608" y="2263"/>
                  </a:cubicBezTo>
                  <a:cubicBezTo>
                    <a:pt x="608" y="2156"/>
                    <a:pt x="608" y="2073"/>
                    <a:pt x="655" y="1930"/>
                  </a:cubicBezTo>
                  <a:lnTo>
                    <a:pt x="655" y="1918"/>
                  </a:lnTo>
                  <a:cubicBezTo>
                    <a:pt x="739" y="1549"/>
                    <a:pt x="905" y="1192"/>
                    <a:pt x="1096" y="942"/>
                  </a:cubicBezTo>
                  <a:cubicBezTo>
                    <a:pt x="1257" y="733"/>
                    <a:pt x="1441" y="637"/>
                    <a:pt x="1521" y="637"/>
                  </a:cubicBezTo>
                  <a:cubicBezTo>
                    <a:pt x="1542" y="637"/>
                    <a:pt x="1555" y="644"/>
                    <a:pt x="1560" y="656"/>
                  </a:cubicBezTo>
                  <a:cubicBezTo>
                    <a:pt x="1596" y="703"/>
                    <a:pt x="1441" y="822"/>
                    <a:pt x="1322" y="1061"/>
                  </a:cubicBezTo>
                  <a:cubicBezTo>
                    <a:pt x="1203" y="1299"/>
                    <a:pt x="1072" y="1632"/>
                    <a:pt x="1001" y="1977"/>
                  </a:cubicBezTo>
                  <a:lnTo>
                    <a:pt x="1001" y="1989"/>
                  </a:lnTo>
                  <a:cubicBezTo>
                    <a:pt x="905" y="2323"/>
                    <a:pt x="941" y="2454"/>
                    <a:pt x="953" y="2525"/>
                  </a:cubicBezTo>
                  <a:lnTo>
                    <a:pt x="953" y="2585"/>
                  </a:lnTo>
                  <a:cubicBezTo>
                    <a:pt x="953" y="2608"/>
                    <a:pt x="953" y="2620"/>
                    <a:pt x="941" y="2632"/>
                  </a:cubicBezTo>
                  <a:cubicBezTo>
                    <a:pt x="977" y="2704"/>
                    <a:pt x="1036" y="2739"/>
                    <a:pt x="1132" y="2763"/>
                  </a:cubicBezTo>
                  <a:cubicBezTo>
                    <a:pt x="1239" y="2811"/>
                    <a:pt x="1382" y="2847"/>
                    <a:pt x="1548" y="2918"/>
                  </a:cubicBezTo>
                  <a:cubicBezTo>
                    <a:pt x="1560" y="2930"/>
                    <a:pt x="1596" y="2942"/>
                    <a:pt x="1608" y="2966"/>
                  </a:cubicBezTo>
                  <a:lnTo>
                    <a:pt x="1679" y="2966"/>
                  </a:lnTo>
                  <a:cubicBezTo>
                    <a:pt x="1715" y="2787"/>
                    <a:pt x="1775" y="2608"/>
                    <a:pt x="1894" y="2442"/>
                  </a:cubicBezTo>
                  <a:cubicBezTo>
                    <a:pt x="2084" y="2204"/>
                    <a:pt x="2334" y="2049"/>
                    <a:pt x="2608" y="1977"/>
                  </a:cubicBezTo>
                  <a:cubicBezTo>
                    <a:pt x="2787" y="1930"/>
                    <a:pt x="2965" y="1906"/>
                    <a:pt x="3144" y="1894"/>
                  </a:cubicBezTo>
                  <a:cubicBezTo>
                    <a:pt x="3441" y="1513"/>
                    <a:pt x="3572" y="1132"/>
                    <a:pt x="3572" y="846"/>
                  </a:cubicBezTo>
                  <a:cubicBezTo>
                    <a:pt x="3560" y="703"/>
                    <a:pt x="3525" y="584"/>
                    <a:pt x="3477" y="489"/>
                  </a:cubicBezTo>
                  <a:cubicBezTo>
                    <a:pt x="3441" y="406"/>
                    <a:pt x="3382" y="346"/>
                    <a:pt x="3287" y="310"/>
                  </a:cubicBezTo>
                  <a:cubicBezTo>
                    <a:pt x="3203" y="263"/>
                    <a:pt x="3084" y="251"/>
                    <a:pt x="2941" y="251"/>
                  </a:cubicBezTo>
                  <a:lnTo>
                    <a:pt x="2906" y="251"/>
                  </a:lnTo>
                  <a:cubicBezTo>
                    <a:pt x="2560" y="251"/>
                    <a:pt x="2191" y="406"/>
                    <a:pt x="2108" y="430"/>
                  </a:cubicBezTo>
                  <a:lnTo>
                    <a:pt x="2096" y="430"/>
                  </a:lnTo>
                  <a:cubicBezTo>
                    <a:pt x="2072" y="436"/>
                    <a:pt x="2051" y="438"/>
                    <a:pt x="2029" y="438"/>
                  </a:cubicBezTo>
                  <a:cubicBezTo>
                    <a:pt x="2007" y="438"/>
                    <a:pt x="1983" y="436"/>
                    <a:pt x="1953" y="430"/>
                  </a:cubicBezTo>
                  <a:cubicBezTo>
                    <a:pt x="1906" y="418"/>
                    <a:pt x="1870" y="382"/>
                    <a:pt x="1858" y="358"/>
                  </a:cubicBezTo>
                  <a:cubicBezTo>
                    <a:pt x="1810" y="287"/>
                    <a:pt x="1858" y="180"/>
                    <a:pt x="1953" y="144"/>
                  </a:cubicBezTo>
                  <a:cubicBezTo>
                    <a:pt x="1953" y="144"/>
                    <a:pt x="1965" y="144"/>
                    <a:pt x="1989" y="132"/>
                  </a:cubicBezTo>
                  <a:cubicBezTo>
                    <a:pt x="1798" y="49"/>
                    <a:pt x="1572" y="1"/>
                    <a:pt x="133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329525" y="4025925"/>
              <a:ext cx="89625" cy="48550"/>
            </a:xfrm>
            <a:custGeom>
              <a:avLst/>
              <a:gdLst/>
              <a:ahLst/>
              <a:cxnLst/>
              <a:rect l="l" t="t" r="r" b="b"/>
              <a:pathLst>
                <a:path w="3585" h="1942" extrusionOk="0">
                  <a:moveTo>
                    <a:pt x="1417" y="0"/>
                  </a:moveTo>
                  <a:cubicBezTo>
                    <a:pt x="1012" y="0"/>
                    <a:pt x="596" y="155"/>
                    <a:pt x="298" y="596"/>
                  </a:cubicBezTo>
                  <a:cubicBezTo>
                    <a:pt x="167" y="798"/>
                    <a:pt x="84" y="977"/>
                    <a:pt x="48" y="1120"/>
                  </a:cubicBezTo>
                  <a:cubicBezTo>
                    <a:pt x="12" y="1239"/>
                    <a:pt x="0" y="1346"/>
                    <a:pt x="0" y="1453"/>
                  </a:cubicBezTo>
                  <a:cubicBezTo>
                    <a:pt x="0" y="1691"/>
                    <a:pt x="84" y="1846"/>
                    <a:pt x="155" y="1941"/>
                  </a:cubicBezTo>
                  <a:cubicBezTo>
                    <a:pt x="417" y="1798"/>
                    <a:pt x="786" y="1667"/>
                    <a:pt x="1298" y="1608"/>
                  </a:cubicBezTo>
                  <a:cubicBezTo>
                    <a:pt x="1262" y="1572"/>
                    <a:pt x="1262" y="1524"/>
                    <a:pt x="1346" y="1417"/>
                  </a:cubicBezTo>
                  <a:cubicBezTo>
                    <a:pt x="1441" y="1288"/>
                    <a:pt x="1567" y="1196"/>
                    <a:pt x="1661" y="1196"/>
                  </a:cubicBezTo>
                  <a:cubicBezTo>
                    <a:pt x="1697" y="1196"/>
                    <a:pt x="1728" y="1209"/>
                    <a:pt x="1751" y="1239"/>
                  </a:cubicBezTo>
                  <a:cubicBezTo>
                    <a:pt x="1798" y="1298"/>
                    <a:pt x="1727" y="1453"/>
                    <a:pt x="1643" y="1572"/>
                  </a:cubicBezTo>
                  <a:cubicBezTo>
                    <a:pt x="1774" y="1548"/>
                    <a:pt x="1894" y="1548"/>
                    <a:pt x="2036" y="1548"/>
                  </a:cubicBezTo>
                  <a:cubicBezTo>
                    <a:pt x="2239" y="1548"/>
                    <a:pt x="2429" y="1572"/>
                    <a:pt x="2632" y="1584"/>
                  </a:cubicBezTo>
                  <a:cubicBezTo>
                    <a:pt x="2977" y="1608"/>
                    <a:pt x="3310" y="1632"/>
                    <a:pt x="3584" y="1632"/>
                  </a:cubicBezTo>
                  <a:cubicBezTo>
                    <a:pt x="3560" y="1334"/>
                    <a:pt x="3489" y="1167"/>
                    <a:pt x="3382" y="1096"/>
                  </a:cubicBezTo>
                  <a:cubicBezTo>
                    <a:pt x="3310" y="1001"/>
                    <a:pt x="3215" y="977"/>
                    <a:pt x="3084" y="929"/>
                  </a:cubicBezTo>
                  <a:cubicBezTo>
                    <a:pt x="2989" y="893"/>
                    <a:pt x="2906" y="870"/>
                    <a:pt x="2798" y="822"/>
                  </a:cubicBezTo>
                  <a:cubicBezTo>
                    <a:pt x="2786" y="810"/>
                    <a:pt x="2775" y="810"/>
                    <a:pt x="2751" y="798"/>
                  </a:cubicBezTo>
                  <a:cubicBezTo>
                    <a:pt x="2739" y="822"/>
                    <a:pt x="2715" y="834"/>
                    <a:pt x="2656" y="834"/>
                  </a:cubicBezTo>
                  <a:cubicBezTo>
                    <a:pt x="2552" y="860"/>
                    <a:pt x="2474" y="904"/>
                    <a:pt x="2393" y="904"/>
                  </a:cubicBezTo>
                  <a:cubicBezTo>
                    <a:pt x="2362" y="904"/>
                    <a:pt x="2331" y="898"/>
                    <a:pt x="2298" y="881"/>
                  </a:cubicBezTo>
                  <a:cubicBezTo>
                    <a:pt x="2251" y="870"/>
                    <a:pt x="2251" y="798"/>
                    <a:pt x="2298" y="715"/>
                  </a:cubicBezTo>
                  <a:cubicBezTo>
                    <a:pt x="2322" y="655"/>
                    <a:pt x="2394" y="620"/>
                    <a:pt x="2489" y="572"/>
                  </a:cubicBezTo>
                  <a:lnTo>
                    <a:pt x="2441" y="477"/>
                  </a:lnTo>
                  <a:cubicBezTo>
                    <a:pt x="2394" y="393"/>
                    <a:pt x="2322" y="298"/>
                    <a:pt x="2203" y="227"/>
                  </a:cubicBezTo>
                  <a:cubicBezTo>
                    <a:pt x="2155" y="203"/>
                    <a:pt x="2120" y="179"/>
                    <a:pt x="2072" y="155"/>
                  </a:cubicBezTo>
                  <a:cubicBezTo>
                    <a:pt x="1894" y="60"/>
                    <a:pt x="1655" y="0"/>
                    <a:pt x="14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26550" y="4025025"/>
              <a:ext cx="74150" cy="41100"/>
            </a:xfrm>
            <a:custGeom>
              <a:avLst/>
              <a:gdLst/>
              <a:ahLst/>
              <a:cxnLst/>
              <a:rect l="l" t="t" r="r" b="b"/>
              <a:pathLst>
                <a:path w="2966" h="1644" extrusionOk="0">
                  <a:moveTo>
                    <a:pt x="924" y="320"/>
                  </a:moveTo>
                  <a:cubicBezTo>
                    <a:pt x="941" y="320"/>
                    <a:pt x="956" y="324"/>
                    <a:pt x="965" y="334"/>
                  </a:cubicBezTo>
                  <a:cubicBezTo>
                    <a:pt x="1037" y="382"/>
                    <a:pt x="763" y="727"/>
                    <a:pt x="680" y="1072"/>
                  </a:cubicBezTo>
                  <a:cubicBezTo>
                    <a:pt x="632" y="1215"/>
                    <a:pt x="656" y="1287"/>
                    <a:pt x="644" y="1334"/>
                  </a:cubicBezTo>
                  <a:cubicBezTo>
                    <a:pt x="644" y="1382"/>
                    <a:pt x="620" y="1406"/>
                    <a:pt x="572" y="1441"/>
                  </a:cubicBezTo>
                  <a:cubicBezTo>
                    <a:pt x="551" y="1456"/>
                    <a:pt x="530" y="1474"/>
                    <a:pt x="504" y="1474"/>
                  </a:cubicBezTo>
                  <a:cubicBezTo>
                    <a:pt x="486" y="1474"/>
                    <a:pt x="465" y="1465"/>
                    <a:pt x="441" y="1441"/>
                  </a:cubicBezTo>
                  <a:cubicBezTo>
                    <a:pt x="370" y="1394"/>
                    <a:pt x="275" y="1251"/>
                    <a:pt x="334" y="1013"/>
                  </a:cubicBezTo>
                  <a:cubicBezTo>
                    <a:pt x="450" y="592"/>
                    <a:pt x="789" y="320"/>
                    <a:pt x="924" y="320"/>
                  </a:cubicBezTo>
                  <a:close/>
                  <a:moveTo>
                    <a:pt x="1430" y="1"/>
                  </a:moveTo>
                  <a:cubicBezTo>
                    <a:pt x="1180" y="1"/>
                    <a:pt x="906" y="13"/>
                    <a:pt x="703" y="84"/>
                  </a:cubicBezTo>
                  <a:cubicBezTo>
                    <a:pt x="477" y="144"/>
                    <a:pt x="299" y="251"/>
                    <a:pt x="168" y="429"/>
                  </a:cubicBezTo>
                  <a:cubicBezTo>
                    <a:pt x="48" y="572"/>
                    <a:pt x="1" y="798"/>
                    <a:pt x="1" y="1025"/>
                  </a:cubicBezTo>
                  <a:cubicBezTo>
                    <a:pt x="1" y="1227"/>
                    <a:pt x="48" y="1453"/>
                    <a:pt x="96" y="1644"/>
                  </a:cubicBezTo>
                  <a:cubicBezTo>
                    <a:pt x="846" y="1620"/>
                    <a:pt x="1382" y="1501"/>
                    <a:pt x="1846" y="1382"/>
                  </a:cubicBezTo>
                  <a:cubicBezTo>
                    <a:pt x="2120" y="1310"/>
                    <a:pt x="2358" y="1227"/>
                    <a:pt x="2596" y="1167"/>
                  </a:cubicBezTo>
                  <a:cubicBezTo>
                    <a:pt x="2692" y="1144"/>
                    <a:pt x="2811" y="1132"/>
                    <a:pt x="2930" y="1108"/>
                  </a:cubicBezTo>
                  <a:cubicBezTo>
                    <a:pt x="2954" y="1037"/>
                    <a:pt x="2954" y="965"/>
                    <a:pt x="2954" y="894"/>
                  </a:cubicBezTo>
                  <a:cubicBezTo>
                    <a:pt x="2966" y="632"/>
                    <a:pt x="2894" y="417"/>
                    <a:pt x="2775" y="263"/>
                  </a:cubicBezTo>
                  <a:cubicBezTo>
                    <a:pt x="2656" y="120"/>
                    <a:pt x="2537" y="24"/>
                    <a:pt x="2334" y="24"/>
                  </a:cubicBezTo>
                  <a:lnTo>
                    <a:pt x="2311" y="24"/>
                  </a:lnTo>
                  <a:cubicBezTo>
                    <a:pt x="2061" y="24"/>
                    <a:pt x="1739" y="1"/>
                    <a:pt x="143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511400" y="4013725"/>
              <a:ext cx="94975" cy="50625"/>
            </a:xfrm>
            <a:custGeom>
              <a:avLst/>
              <a:gdLst/>
              <a:ahLst/>
              <a:cxnLst/>
              <a:rect l="l" t="t" r="r" b="b"/>
              <a:pathLst>
                <a:path w="3799" h="2025" extrusionOk="0">
                  <a:moveTo>
                    <a:pt x="1679" y="718"/>
                  </a:moveTo>
                  <a:cubicBezTo>
                    <a:pt x="1849" y="718"/>
                    <a:pt x="2050" y="751"/>
                    <a:pt x="2215" y="834"/>
                  </a:cubicBezTo>
                  <a:cubicBezTo>
                    <a:pt x="2453" y="941"/>
                    <a:pt x="2548" y="1024"/>
                    <a:pt x="2584" y="1084"/>
                  </a:cubicBezTo>
                  <a:cubicBezTo>
                    <a:pt x="2620" y="1143"/>
                    <a:pt x="2596" y="1179"/>
                    <a:pt x="2560" y="1203"/>
                  </a:cubicBezTo>
                  <a:cubicBezTo>
                    <a:pt x="2540" y="1232"/>
                    <a:pt x="2513" y="1253"/>
                    <a:pt x="2464" y="1253"/>
                  </a:cubicBezTo>
                  <a:cubicBezTo>
                    <a:pt x="2453" y="1253"/>
                    <a:pt x="2442" y="1252"/>
                    <a:pt x="2429" y="1250"/>
                  </a:cubicBezTo>
                  <a:cubicBezTo>
                    <a:pt x="2369" y="1238"/>
                    <a:pt x="2286" y="1191"/>
                    <a:pt x="2084" y="1119"/>
                  </a:cubicBezTo>
                  <a:cubicBezTo>
                    <a:pt x="1703" y="953"/>
                    <a:pt x="1274" y="965"/>
                    <a:pt x="1238" y="846"/>
                  </a:cubicBezTo>
                  <a:cubicBezTo>
                    <a:pt x="1238" y="834"/>
                    <a:pt x="1238" y="834"/>
                    <a:pt x="1250" y="822"/>
                  </a:cubicBezTo>
                  <a:cubicBezTo>
                    <a:pt x="1298" y="786"/>
                    <a:pt x="1405" y="750"/>
                    <a:pt x="1536" y="727"/>
                  </a:cubicBezTo>
                  <a:cubicBezTo>
                    <a:pt x="1580" y="721"/>
                    <a:pt x="1628" y="718"/>
                    <a:pt x="1679" y="718"/>
                  </a:cubicBezTo>
                  <a:close/>
                  <a:moveTo>
                    <a:pt x="1869" y="0"/>
                  </a:moveTo>
                  <a:cubicBezTo>
                    <a:pt x="1310" y="0"/>
                    <a:pt x="774" y="226"/>
                    <a:pt x="357" y="536"/>
                  </a:cubicBezTo>
                  <a:cubicBezTo>
                    <a:pt x="214" y="643"/>
                    <a:pt x="119" y="774"/>
                    <a:pt x="83" y="929"/>
                  </a:cubicBezTo>
                  <a:cubicBezTo>
                    <a:pt x="24" y="1072"/>
                    <a:pt x="0" y="1238"/>
                    <a:pt x="0" y="1381"/>
                  </a:cubicBezTo>
                  <a:lnTo>
                    <a:pt x="0" y="1500"/>
                  </a:lnTo>
                  <a:cubicBezTo>
                    <a:pt x="143" y="1489"/>
                    <a:pt x="262" y="1489"/>
                    <a:pt x="393" y="1489"/>
                  </a:cubicBezTo>
                  <a:lnTo>
                    <a:pt x="643" y="1489"/>
                  </a:lnTo>
                  <a:cubicBezTo>
                    <a:pt x="1226" y="1524"/>
                    <a:pt x="1834" y="1655"/>
                    <a:pt x="2298" y="1965"/>
                  </a:cubicBezTo>
                  <a:cubicBezTo>
                    <a:pt x="2477" y="1893"/>
                    <a:pt x="2703" y="1834"/>
                    <a:pt x="2929" y="1834"/>
                  </a:cubicBezTo>
                  <a:cubicBezTo>
                    <a:pt x="3155" y="1834"/>
                    <a:pt x="3382" y="1893"/>
                    <a:pt x="3608" y="2024"/>
                  </a:cubicBezTo>
                  <a:lnTo>
                    <a:pt x="3643" y="1977"/>
                  </a:lnTo>
                  <a:cubicBezTo>
                    <a:pt x="3739" y="1846"/>
                    <a:pt x="3798" y="1679"/>
                    <a:pt x="3798" y="1489"/>
                  </a:cubicBezTo>
                  <a:cubicBezTo>
                    <a:pt x="3798" y="1203"/>
                    <a:pt x="3667" y="846"/>
                    <a:pt x="3203" y="488"/>
                  </a:cubicBezTo>
                  <a:cubicBezTo>
                    <a:pt x="3155" y="453"/>
                    <a:pt x="3096" y="405"/>
                    <a:pt x="3024" y="357"/>
                  </a:cubicBezTo>
                  <a:cubicBezTo>
                    <a:pt x="2643" y="107"/>
                    <a:pt x="2250" y="0"/>
                    <a:pt x="186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575975" y="4067000"/>
              <a:ext cx="32175" cy="17875"/>
            </a:xfrm>
            <a:custGeom>
              <a:avLst/>
              <a:gdLst/>
              <a:ahLst/>
              <a:cxnLst/>
              <a:rect l="l" t="t" r="r" b="b"/>
              <a:pathLst>
                <a:path w="1287" h="715" extrusionOk="0">
                  <a:moveTo>
                    <a:pt x="358" y="0"/>
                  </a:moveTo>
                  <a:cubicBezTo>
                    <a:pt x="239" y="0"/>
                    <a:pt x="120" y="24"/>
                    <a:pt x="1" y="60"/>
                  </a:cubicBezTo>
                  <a:cubicBezTo>
                    <a:pt x="322" y="370"/>
                    <a:pt x="715" y="512"/>
                    <a:pt x="1144" y="655"/>
                  </a:cubicBezTo>
                  <a:cubicBezTo>
                    <a:pt x="1203" y="703"/>
                    <a:pt x="1251" y="715"/>
                    <a:pt x="1287" y="715"/>
                  </a:cubicBezTo>
                  <a:cubicBezTo>
                    <a:pt x="1275" y="679"/>
                    <a:pt x="1275" y="655"/>
                    <a:pt x="1263" y="620"/>
                  </a:cubicBezTo>
                  <a:cubicBezTo>
                    <a:pt x="1191" y="453"/>
                    <a:pt x="1072" y="298"/>
                    <a:pt x="846" y="143"/>
                  </a:cubicBezTo>
                  <a:cubicBezTo>
                    <a:pt x="679" y="36"/>
                    <a:pt x="513" y="0"/>
                    <a:pt x="358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618250" y="4055975"/>
              <a:ext cx="98250" cy="60750"/>
            </a:xfrm>
            <a:custGeom>
              <a:avLst/>
              <a:gdLst/>
              <a:ahLst/>
              <a:cxnLst/>
              <a:rect l="l" t="t" r="r" b="b"/>
              <a:pathLst>
                <a:path w="3930" h="2430" extrusionOk="0">
                  <a:moveTo>
                    <a:pt x="2060" y="1"/>
                  </a:moveTo>
                  <a:cubicBezTo>
                    <a:pt x="1620" y="25"/>
                    <a:pt x="1263" y="49"/>
                    <a:pt x="1013" y="156"/>
                  </a:cubicBezTo>
                  <a:cubicBezTo>
                    <a:pt x="751" y="251"/>
                    <a:pt x="584" y="394"/>
                    <a:pt x="453" y="656"/>
                  </a:cubicBezTo>
                  <a:cubicBezTo>
                    <a:pt x="334" y="894"/>
                    <a:pt x="167" y="1108"/>
                    <a:pt x="0" y="1275"/>
                  </a:cubicBezTo>
                  <a:cubicBezTo>
                    <a:pt x="298" y="1358"/>
                    <a:pt x="596" y="1465"/>
                    <a:pt x="893" y="1608"/>
                  </a:cubicBezTo>
                  <a:cubicBezTo>
                    <a:pt x="1024" y="1692"/>
                    <a:pt x="1167" y="1775"/>
                    <a:pt x="1298" y="1882"/>
                  </a:cubicBezTo>
                  <a:cubicBezTo>
                    <a:pt x="1501" y="2025"/>
                    <a:pt x="1679" y="2227"/>
                    <a:pt x="1834" y="2430"/>
                  </a:cubicBezTo>
                  <a:cubicBezTo>
                    <a:pt x="2132" y="2370"/>
                    <a:pt x="2501" y="2311"/>
                    <a:pt x="2870" y="2311"/>
                  </a:cubicBezTo>
                  <a:cubicBezTo>
                    <a:pt x="2965" y="2311"/>
                    <a:pt x="3037" y="2335"/>
                    <a:pt x="3108" y="2335"/>
                  </a:cubicBezTo>
                  <a:cubicBezTo>
                    <a:pt x="3334" y="2168"/>
                    <a:pt x="3620" y="1989"/>
                    <a:pt x="3918" y="1823"/>
                  </a:cubicBezTo>
                  <a:cubicBezTo>
                    <a:pt x="3918" y="1811"/>
                    <a:pt x="3930" y="1775"/>
                    <a:pt x="3930" y="1763"/>
                  </a:cubicBezTo>
                  <a:lnTo>
                    <a:pt x="3930" y="1632"/>
                  </a:lnTo>
                  <a:cubicBezTo>
                    <a:pt x="3930" y="1465"/>
                    <a:pt x="3882" y="1323"/>
                    <a:pt x="3846" y="1168"/>
                  </a:cubicBezTo>
                  <a:cubicBezTo>
                    <a:pt x="3763" y="1013"/>
                    <a:pt x="3644" y="858"/>
                    <a:pt x="3501" y="680"/>
                  </a:cubicBezTo>
                  <a:cubicBezTo>
                    <a:pt x="3334" y="477"/>
                    <a:pt x="3203" y="334"/>
                    <a:pt x="3013" y="215"/>
                  </a:cubicBezTo>
                  <a:cubicBezTo>
                    <a:pt x="2989" y="215"/>
                    <a:pt x="2977" y="203"/>
                    <a:pt x="2977" y="203"/>
                  </a:cubicBezTo>
                  <a:cubicBezTo>
                    <a:pt x="2787" y="84"/>
                    <a:pt x="2537" y="1"/>
                    <a:pt x="214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706950" y="4100925"/>
              <a:ext cx="81875" cy="57475"/>
            </a:xfrm>
            <a:custGeom>
              <a:avLst/>
              <a:gdLst/>
              <a:ahLst/>
              <a:cxnLst/>
              <a:rect l="l" t="t" r="r" b="b"/>
              <a:pathLst>
                <a:path w="3275" h="2299" extrusionOk="0">
                  <a:moveTo>
                    <a:pt x="2310" y="701"/>
                  </a:moveTo>
                  <a:cubicBezTo>
                    <a:pt x="2370" y="701"/>
                    <a:pt x="2399" y="742"/>
                    <a:pt x="2429" y="787"/>
                  </a:cubicBezTo>
                  <a:cubicBezTo>
                    <a:pt x="2465" y="810"/>
                    <a:pt x="2477" y="858"/>
                    <a:pt x="2477" y="894"/>
                  </a:cubicBezTo>
                  <a:cubicBezTo>
                    <a:pt x="2453" y="929"/>
                    <a:pt x="2418" y="965"/>
                    <a:pt x="2346" y="1025"/>
                  </a:cubicBezTo>
                  <a:cubicBezTo>
                    <a:pt x="2237" y="1088"/>
                    <a:pt x="2121" y="1152"/>
                    <a:pt x="2035" y="1152"/>
                  </a:cubicBezTo>
                  <a:cubicBezTo>
                    <a:pt x="2008" y="1152"/>
                    <a:pt x="1985" y="1146"/>
                    <a:pt x="1965" y="1132"/>
                  </a:cubicBezTo>
                  <a:cubicBezTo>
                    <a:pt x="1941" y="1132"/>
                    <a:pt x="1929" y="1108"/>
                    <a:pt x="1929" y="1096"/>
                  </a:cubicBezTo>
                  <a:cubicBezTo>
                    <a:pt x="1870" y="1025"/>
                    <a:pt x="2001" y="858"/>
                    <a:pt x="2167" y="751"/>
                  </a:cubicBezTo>
                  <a:cubicBezTo>
                    <a:pt x="2229" y="715"/>
                    <a:pt x="2275" y="701"/>
                    <a:pt x="2310" y="701"/>
                  </a:cubicBezTo>
                  <a:close/>
                  <a:moveTo>
                    <a:pt x="2260" y="1168"/>
                  </a:moveTo>
                  <a:cubicBezTo>
                    <a:pt x="2311" y="1168"/>
                    <a:pt x="2336" y="1201"/>
                    <a:pt x="2358" y="1251"/>
                  </a:cubicBezTo>
                  <a:cubicBezTo>
                    <a:pt x="2418" y="1322"/>
                    <a:pt x="2465" y="1382"/>
                    <a:pt x="2334" y="1465"/>
                  </a:cubicBezTo>
                  <a:cubicBezTo>
                    <a:pt x="2250" y="1527"/>
                    <a:pt x="2155" y="1578"/>
                    <a:pt x="2070" y="1578"/>
                  </a:cubicBezTo>
                  <a:cubicBezTo>
                    <a:pt x="2023" y="1578"/>
                    <a:pt x="1979" y="1563"/>
                    <a:pt x="1941" y="1525"/>
                  </a:cubicBezTo>
                  <a:cubicBezTo>
                    <a:pt x="1882" y="1465"/>
                    <a:pt x="1977" y="1310"/>
                    <a:pt x="2120" y="1215"/>
                  </a:cubicBezTo>
                  <a:cubicBezTo>
                    <a:pt x="2181" y="1182"/>
                    <a:pt x="2226" y="1168"/>
                    <a:pt x="2260" y="1168"/>
                  </a:cubicBezTo>
                  <a:close/>
                  <a:moveTo>
                    <a:pt x="2108" y="1"/>
                  </a:moveTo>
                  <a:cubicBezTo>
                    <a:pt x="1906" y="1"/>
                    <a:pt x="1632" y="13"/>
                    <a:pt x="1286" y="36"/>
                  </a:cubicBezTo>
                  <a:cubicBezTo>
                    <a:pt x="989" y="60"/>
                    <a:pt x="560" y="263"/>
                    <a:pt x="191" y="489"/>
                  </a:cubicBezTo>
                  <a:cubicBezTo>
                    <a:pt x="132" y="537"/>
                    <a:pt x="48" y="560"/>
                    <a:pt x="1" y="608"/>
                  </a:cubicBezTo>
                  <a:cubicBezTo>
                    <a:pt x="155" y="644"/>
                    <a:pt x="310" y="691"/>
                    <a:pt x="453" y="787"/>
                  </a:cubicBezTo>
                  <a:cubicBezTo>
                    <a:pt x="632" y="894"/>
                    <a:pt x="751" y="1025"/>
                    <a:pt x="858" y="1168"/>
                  </a:cubicBezTo>
                  <a:cubicBezTo>
                    <a:pt x="894" y="1227"/>
                    <a:pt x="929" y="1287"/>
                    <a:pt x="941" y="1346"/>
                  </a:cubicBezTo>
                  <a:cubicBezTo>
                    <a:pt x="1048" y="1572"/>
                    <a:pt x="1096" y="1811"/>
                    <a:pt x="1096" y="2049"/>
                  </a:cubicBezTo>
                  <a:cubicBezTo>
                    <a:pt x="1096" y="2144"/>
                    <a:pt x="1096" y="2215"/>
                    <a:pt x="1084" y="2299"/>
                  </a:cubicBezTo>
                  <a:cubicBezTo>
                    <a:pt x="1679" y="2227"/>
                    <a:pt x="2263" y="2156"/>
                    <a:pt x="2810" y="2084"/>
                  </a:cubicBezTo>
                  <a:cubicBezTo>
                    <a:pt x="2918" y="1941"/>
                    <a:pt x="3025" y="1811"/>
                    <a:pt x="3108" y="1668"/>
                  </a:cubicBezTo>
                  <a:cubicBezTo>
                    <a:pt x="3191" y="1501"/>
                    <a:pt x="3251" y="1263"/>
                    <a:pt x="3251" y="1037"/>
                  </a:cubicBezTo>
                  <a:cubicBezTo>
                    <a:pt x="3275" y="810"/>
                    <a:pt x="3227" y="608"/>
                    <a:pt x="3156" y="441"/>
                  </a:cubicBezTo>
                  <a:cubicBezTo>
                    <a:pt x="3072" y="275"/>
                    <a:pt x="2977" y="156"/>
                    <a:pt x="2882" y="132"/>
                  </a:cubicBezTo>
                  <a:cubicBezTo>
                    <a:pt x="2799" y="84"/>
                    <a:pt x="2691" y="72"/>
                    <a:pt x="2596" y="36"/>
                  </a:cubicBezTo>
                  <a:cubicBezTo>
                    <a:pt x="2453" y="13"/>
                    <a:pt x="2298" y="1"/>
                    <a:pt x="21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668250" y="4122375"/>
              <a:ext cx="58075" cy="42875"/>
            </a:xfrm>
            <a:custGeom>
              <a:avLst/>
              <a:gdLst/>
              <a:ahLst/>
              <a:cxnLst/>
              <a:rect l="l" t="t" r="r" b="b"/>
              <a:pathLst>
                <a:path w="2323" h="1715" extrusionOk="0">
                  <a:moveTo>
                    <a:pt x="870" y="0"/>
                  </a:moveTo>
                  <a:cubicBezTo>
                    <a:pt x="560" y="0"/>
                    <a:pt x="263" y="48"/>
                    <a:pt x="1" y="95"/>
                  </a:cubicBezTo>
                  <a:cubicBezTo>
                    <a:pt x="144" y="357"/>
                    <a:pt x="239" y="667"/>
                    <a:pt x="251" y="988"/>
                  </a:cubicBezTo>
                  <a:lnTo>
                    <a:pt x="251" y="1107"/>
                  </a:lnTo>
                  <a:cubicBezTo>
                    <a:pt x="251" y="1286"/>
                    <a:pt x="215" y="1476"/>
                    <a:pt x="179" y="1655"/>
                  </a:cubicBezTo>
                  <a:cubicBezTo>
                    <a:pt x="191" y="1667"/>
                    <a:pt x="191" y="1703"/>
                    <a:pt x="203" y="1715"/>
                  </a:cubicBezTo>
                  <a:cubicBezTo>
                    <a:pt x="918" y="1655"/>
                    <a:pt x="1620" y="1584"/>
                    <a:pt x="2287" y="1500"/>
                  </a:cubicBezTo>
                  <a:cubicBezTo>
                    <a:pt x="2299" y="1405"/>
                    <a:pt x="2322" y="1310"/>
                    <a:pt x="2322" y="1203"/>
                  </a:cubicBezTo>
                  <a:cubicBezTo>
                    <a:pt x="2322" y="1000"/>
                    <a:pt x="2275" y="810"/>
                    <a:pt x="2215" y="643"/>
                  </a:cubicBezTo>
                  <a:cubicBezTo>
                    <a:pt x="2168" y="536"/>
                    <a:pt x="2108" y="429"/>
                    <a:pt x="2025" y="357"/>
                  </a:cubicBezTo>
                  <a:cubicBezTo>
                    <a:pt x="1977" y="298"/>
                    <a:pt x="1918" y="250"/>
                    <a:pt x="1846" y="214"/>
                  </a:cubicBezTo>
                  <a:cubicBezTo>
                    <a:pt x="1584" y="60"/>
                    <a:pt x="1251" y="0"/>
                    <a:pt x="870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671825" y="416372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6" y="1"/>
                  </a:moveTo>
                  <a:cubicBezTo>
                    <a:pt x="13" y="1"/>
                    <a:pt x="13" y="13"/>
                    <a:pt x="13" y="25"/>
                  </a:cubicBezTo>
                  <a:cubicBezTo>
                    <a:pt x="13" y="49"/>
                    <a:pt x="13" y="49"/>
                    <a:pt x="1" y="61"/>
                  </a:cubicBezTo>
                  <a:lnTo>
                    <a:pt x="60" y="61"/>
                  </a:lnTo>
                  <a:cubicBezTo>
                    <a:pt x="48" y="49"/>
                    <a:pt x="48" y="13"/>
                    <a:pt x="3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175625" y="3830950"/>
              <a:ext cx="689100" cy="328050"/>
            </a:xfrm>
            <a:custGeom>
              <a:avLst/>
              <a:gdLst/>
              <a:ahLst/>
              <a:cxnLst/>
              <a:rect l="l" t="t" r="r" b="b"/>
              <a:pathLst>
                <a:path w="27564" h="13122" extrusionOk="0">
                  <a:moveTo>
                    <a:pt x="4751" y="453"/>
                  </a:moveTo>
                  <a:cubicBezTo>
                    <a:pt x="4966" y="453"/>
                    <a:pt x="5121" y="501"/>
                    <a:pt x="5228" y="584"/>
                  </a:cubicBezTo>
                  <a:cubicBezTo>
                    <a:pt x="5299" y="620"/>
                    <a:pt x="5335" y="679"/>
                    <a:pt x="5394" y="715"/>
                  </a:cubicBezTo>
                  <a:cubicBezTo>
                    <a:pt x="5323" y="834"/>
                    <a:pt x="5275" y="941"/>
                    <a:pt x="5252" y="1060"/>
                  </a:cubicBezTo>
                  <a:cubicBezTo>
                    <a:pt x="5192" y="1049"/>
                    <a:pt x="5109" y="1049"/>
                    <a:pt x="5049" y="1049"/>
                  </a:cubicBezTo>
                  <a:cubicBezTo>
                    <a:pt x="4918" y="1049"/>
                    <a:pt x="4775" y="1060"/>
                    <a:pt x="4621" y="1108"/>
                  </a:cubicBezTo>
                  <a:cubicBezTo>
                    <a:pt x="4335" y="1180"/>
                    <a:pt x="4120" y="1251"/>
                    <a:pt x="3918" y="1322"/>
                  </a:cubicBezTo>
                  <a:cubicBezTo>
                    <a:pt x="3894" y="1287"/>
                    <a:pt x="3859" y="1251"/>
                    <a:pt x="3835" y="1215"/>
                  </a:cubicBezTo>
                  <a:cubicBezTo>
                    <a:pt x="3775" y="1156"/>
                    <a:pt x="3680" y="1108"/>
                    <a:pt x="3597" y="1060"/>
                  </a:cubicBezTo>
                  <a:cubicBezTo>
                    <a:pt x="3597" y="989"/>
                    <a:pt x="3644" y="894"/>
                    <a:pt x="3728" y="810"/>
                  </a:cubicBezTo>
                  <a:cubicBezTo>
                    <a:pt x="3882" y="656"/>
                    <a:pt x="4132" y="477"/>
                    <a:pt x="4668" y="453"/>
                  </a:cubicBezTo>
                  <a:close/>
                  <a:moveTo>
                    <a:pt x="7061" y="346"/>
                  </a:moveTo>
                  <a:cubicBezTo>
                    <a:pt x="7573" y="346"/>
                    <a:pt x="7942" y="501"/>
                    <a:pt x="8180" y="715"/>
                  </a:cubicBezTo>
                  <a:cubicBezTo>
                    <a:pt x="8419" y="941"/>
                    <a:pt x="8550" y="1239"/>
                    <a:pt x="8550" y="1537"/>
                  </a:cubicBezTo>
                  <a:cubicBezTo>
                    <a:pt x="8550" y="1942"/>
                    <a:pt x="8347" y="2358"/>
                    <a:pt x="7930" y="2644"/>
                  </a:cubicBezTo>
                  <a:cubicBezTo>
                    <a:pt x="7799" y="2620"/>
                    <a:pt x="7680" y="2608"/>
                    <a:pt x="7561" y="2608"/>
                  </a:cubicBezTo>
                  <a:cubicBezTo>
                    <a:pt x="7157" y="2608"/>
                    <a:pt x="6799" y="2715"/>
                    <a:pt x="6514" y="2834"/>
                  </a:cubicBezTo>
                  <a:cubicBezTo>
                    <a:pt x="6514" y="2787"/>
                    <a:pt x="6526" y="2739"/>
                    <a:pt x="6526" y="2704"/>
                  </a:cubicBezTo>
                  <a:cubicBezTo>
                    <a:pt x="6526" y="2596"/>
                    <a:pt x="6514" y="2489"/>
                    <a:pt x="6490" y="2382"/>
                  </a:cubicBezTo>
                  <a:cubicBezTo>
                    <a:pt x="6395" y="2061"/>
                    <a:pt x="6252" y="1727"/>
                    <a:pt x="6025" y="1477"/>
                  </a:cubicBezTo>
                  <a:cubicBezTo>
                    <a:pt x="5906" y="1346"/>
                    <a:pt x="5752" y="1227"/>
                    <a:pt x="5597" y="1156"/>
                  </a:cubicBezTo>
                  <a:cubicBezTo>
                    <a:pt x="5597" y="1001"/>
                    <a:pt x="5656" y="882"/>
                    <a:pt x="5752" y="763"/>
                  </a:cubicBezTo>
                  <a:cubicBezTo>
                    <a:pt x="5954" y="560"/>
                    <a:pt x="6287" y="358"/>
                    <a:pt x="6990" y="346"/>
                  </a:cubicBezTo>
                  <a:close/>
                  <a:moveTo>
                    <a:pt x="5037" y="1299"/>
                  </a:moveTo>
                  <a:cubicBezTo>
                    <a:pt x="5335" y="1299"/>
                    <a:pt x="5549" y="1418"/>
                    <a:pt x="5728" y="1632"/>
                  </a:cubicBezTo>
                  <a:cubicBezTo>
                    <a:pt x="5906" y="1834"/>
                    <a:pt x="6037" y="2120"/>
                    <a:pt x="6133" y="2418"/>
                  </a:cubicBezTo>
                  <a:cubicBezTo>
                    <a:pt x="6156" y="2501"/>
                    <a:pt x="6156" y="2584"/>
                    <a:pt x="6156" y="2656"/>
                  </a:cubicBezTo>
                  <a:cubicBezTo>
                    <a:pt x="6156" y="2823"/>
                    <a:pt x="6097" y="2918"/>
                    <a:pt x="6014" y="3025"/>
                  </a:cubicBezTo>
                  <a:cubicBezTo>
                    <a:pt x="5906" y="3085"/>
                    <a:pt x="5799" y="3156"/>
                    <a:pt x="5692" y="3251"/>
                  </a:cubicBezTo>
                  <a:cubicBezTo>
                    <a:pt x="5609" y="3335"/>
                    <a:pt x="5478" y="3382"/>
                    <a:pt x="5335" y="3418"/>
                  </a:cubicBezTo>
                  <a:cubicBezTo>
                    <a:pt x="5037" y="3489"/>
                    <a:pt x="4716" y="3513"/>
                    <a:pt x="4418" y="3513"/>
                  </a:cubicBezTo>
                  <a:cubicBezTo>
                    <a:pt x="4251" y="3513"/>
                    <a:pt x="4085" y="3501"/>
                    <a:pt x="3966" y="3489"/>
                  </a:cubicBezTo>
                  <a:cubicBezTo>
                    <a:pt x="3894" y="3477"/>
                    <a:pt x="3835" y="3454"/>
                    <a:pt x="3787" y="3430"/>
                  </a:cubicBezTo>
                  <a:cubicBezTo>
                    <a:pt x="3942" y="3192"/>
                    <a:pt x="3989" y="2965"/>
                    <a:pt x="3989" y="2763"/>
                  </a:cubicBezTo>
                  <a:cubicBezTo>
                    <a:pt x="3989" y="2465"/>
                    <a:pt x="3882" y="2251"/>
                    <a:pt x="3835" y="2168"/>
                  </a:cubicBezTo>
                  <a:cubicBezTo>
                    <a:pt x="3870" y="2144"/>
                    <a:pt x="3882" y="2120"/>
                    <a:pt x="3894" y="2084"/>
                  </a:cubicBezTo>
                  <a:cubicBezTo>
                    <a:pt x="3954" y="1989"/>
                    <a:pt x="4013" y="1822"/>
                    <a:pt x="4013" y="1632"/>
                  </a:cubicBezTo>
                  <a:lnTo>
                    <a:pt x="4013" y="1584"/>
                  </a:lnTo>
                  <a:cubicBezTo>
                    <a:pt x="4180" y="1513"/>
                    <a:pt x="4418" y="1430"/>
                    <a:pt x="4716" y="1346"/>
                  </a:cubicBezTo>
                  <a:cubicBezTo>
                    <a:pt x="4835" y="1310"/>
                    <a:pt x="4954" y="1299"/>
                    <a:pt x="5037" y="1299"/>
                  </a:cubicBezTo>
                  <a:close/>
                  <a:moveTo>
                    <a:pt x="3168" y="1322"/>
                  </a:moveTo>
                  <a:cubicBezTo>
                    <a:pt x="3406" y="1322"/>
                    <a:pt x="3525" y="1382"/>
                    <a:pt x="3585" y="1441"/>
                  </a:cubicBezTo>
                  <a:cubicBezTo>
                    <a:pt x="3644" y="1501"/>
                    <a:pt x="3668" y="1596"/>
                    <a:pt x="3668" y="1703"/>
                  </a:cubicBezTo>
                  <a:cubicBezTo>
                    <a:pt x="3668" y="1822"/>
                    <a:pt x="3632" y="1953"/>
                    <a:pt x="3597" y="2013"/>
                  </a:cubicBezTo>
                  <a:lnTo>
                    <a:pt x="3585" y="2013"/>
                  </a:lnTo>
                  <a:cubicBezTo>
                    <a:pt x="3549" y="2025"/>
                    <a:pt x="3466" y="2049"/>
                    <a:pt x="3370" y="2049"/>
                  </a:cubicBezTo>
                  <a:cubicBezTo>
                    <a:pt x="3275" y="2049"/>
                    <a:pt x="3132" y="2025"/>
                    <a:pt x="3049" y="2013"/>
                  </a:cubicBezTo>
                  <a:cubicBezTo>
                    <a:pt x="3001" y="2013"/>
                    <a:pt x="2954" y="2001"/>
                    <a:pt x="2930" y="2001"/>
                  </a:cubicBezTo>
                  <a:lnTo>
                    <a:pt x="2882" y="1977"/>
                  </a:lnTo>
                  <a:cubicBezTo>
                    <a:pt x="2874" y="1976"/>
                    <a:pt x="2865" y="1975"/>
                    <a:pt x="2856" y="1975"/>
                  </a:cubicBezTo>
                  <a:cubicBezTo>
                    <a:pt x="2780" y="1975"/>
                    <a:pt x="2701" y="2021"/>
                    <a:pt x="2680" y="2096"/>
                  </a:cubicBezTo>
                  <a:cubicBezTo>
                    <a:pt x="2656" y="2132"/>
                    <a:pt x="2716" y="2227"/>
                    <a:pt x="2811" y="2239"/>
                  </a:cubicBezTo>
                  <a:cubicBezTo>
                    <a:pt x="2811" y="2239"/>
                    <a:pt x="3097" y="2299"/>
                    <a:pt x="3370" y="2299"/>
                  </a:cubicBezTo>
                  <a:lnTo>
                    <a:pt x="3513" y="2299"/>
                  </a:lnTo>
                  <a:cubicBezTo>
                    <a:pt x="3525" y="2311"/>
                    <a:pt x="3644" y="2501"/>
                    <a:pt x="3644" y="2787"/>
                  </a:cubicBezTo>
                  <a:cubicBezTo>
                    <a:pt x="3644" y="2942"/>
                    <a:pt x="3597" y="3132"/>
                    <a:pt x="3478" y="3323"/>
                  </a:cubicBezTo>
                  <a:cubicBezTo>
                    <a:pt x="3370" y="3489"/>
                    <a:pt x="3132" y="3620"/>
                    <a:pt x="2823" y="3716"/>
                  </a:cubicBezTo>
                  <a:cubicBezTo>
                    <a:pt x="2513" y="3799"/>
                    <a:pt x="2156" y="3835"/>
                    <a:pt x="1823" y="3835"/>
                  </a:cubicBezTo>
                  <a:cubicBezTo>
                    <a:pt x="1561" y="3835"/>
                    <a:pt x="1322" y="3811"/>
                    <a:pt x="1156" y="3787"/>
                  </a:cubicBezTo>
                  <a:cubicBezTo>
                    <a:pt x="906" y="3739"/>
                    <a:pt x="691" y="3668"/>
                    <a:pt x="549" y="3537"/>
                  </a:cubicBezTo>
                  <a:cubicBezTo>
                    <a:pt x="394" y="3394"/>
                    <a:pt x="299" y="3192"/>
                    <a:pt x="299" y="2834"/>
                  </a:cubicBezTo>
                  <a:cubicBezTo>
                    <a:pt x="299" y="2739"/>
                    <a:pt x="299" y="2644"/>
                    <a:pt x="322" y="2537"/>
                  </a:cubicBezTo>
                  <a:cubicBezTo>
                    <a:pt x="358" y="2311"/>
                    <a:pt x="441" y="2144"/>
                    <a:pt x="596" y="2013"/>
                  </a:cubicBezTo>
                  <a:cubicBezTo>
                    <a:pt x="811" y="1811"/>
                    <a:pt x="1156" y="1656"/>
                    <a:pt x="1573" y="1561"/>
                  </a:cubicBezTo>
                  <a:cubicBezTo>
                    <a:pt x="1989" y="1465"/>
                    <a:pt x="2454" y="1406"/>
                    <a:pt x="2918" y="1346"/>
                  </a:cubicBezTo>
                  <a:cubicBezTo>
                    <a:pt x="3001" y="1322"/>
                    <a:pt x="3097" y="1322"/>
                    <a:pt x="3168" y="1322"/>
                  </a:cubicBezTo>
                  <a:close/>
                  <a:moveTo>
                    <a:pt x="10693" y="2406"/>
                  </a:moveTo>
                  <a:cubicBezTo>
                    <a:pt x="10978" y="2406"/>
                    <a:pt x="11193" y="2442"/>
                    <a:pt x="11431" y="2608"/>
                  </a:cubicBezTo>
                  <a:cubicBezTo>
                    <a:pt x="11514" y="2668"/>
                    <a:pt x="11574" y="2751"/>
                    <a:pt x="11621" y="2870"/>
                  </a:cubicBezTo>
                  <a:cubicBezTo>
                    <a:pt x="11669" y="2989"/>
                    <a:pt x="11693" y="3132"/>
                    <a:pt x="11693" y="3275"/>
                  </a:cubicBezTo>
                  <a:cubicBezTo>
                    <a:pt x="11693" y="3489"/>
                    <a:pt x="11645" y="3704"/>
                    <a:pt x="11574" y="3906"/>
                  </a:cubicBezTo>
                  <a:cubicBezTo>
                    <a:pt x="11574" y="3918"/>
                    <a:pt x="11562" y="3930"/>
                    <a:pt x="11562" y="3942"/>
                  </a:cubicBezTo>
                  <a:cubicBezTo>
                    <a:pt x="11324" y="3870"/>
                    <a:pt x="11074" y="3835"/>
                    <a:pt x="10812" y="3835"/>
                  </a:cubicBezTo>
                  <a:cubicBezTo>
                    <a:pt x="10478" y="3835"/>
                    <a:pt x="10121" y="3906"/>
                    <a:pt x="9788" y="4049"/>
                  </a:cubicBezTo>
                  <a:cubicBezTo>
                    <a:pt x="9776" y="4049"/>
                    <a:pt x="9764" y="4073"/>
                    <a:pt x="9740" y="4085"/>
                  </a:cubicBezTo>
                  <a:cubicBezTo>
                    <a:pt x="9585" y="3716"/>
                    <a:pt x="9300" y="3311"/>
                    <a:pt x="8823" y="3001"/>
                  </a:cubicBezTo>
                  <a:cubicBezTo>
                    <a:pt x="8764" y="2965"/>
                    <a:pt x="8704" y="2942"/>
                    <a:pt x="8657" y="2906"/>
                  </a:cubicBezTo>
                  <a:cubicBezTo>
                    <a:pt x="8812" y="2727"/>
                    <a:pt x="9062" y="2584"/>
                    <a:pt x="9443" y="2537"/>
                  </a:cubicBezTo>
                  <a:cubicBezTo>
                    <a:pt x="9669" y="2501"/>
                    <a:pt x="9883" y="2477"/>
                    <a:pt x="10062" y="2465"/>
                  </a:cubicBezTo>
                  <a:lnTo>
                    <a:pt x="10062" y="2465"/>
                  </a:lnTo>
                  <a:cubicBezTo>
                    <a:pt x="10014" y="2501"/>
                    <a:pt x="10014" y="2584"/>
                    <a:pt x="10133" y="2787"/>
                  </a:cubicBezTo>
                  <a:cubicBezTo>
                    <a:pt x="10273" y="3067"/>
                    <a:pt x="10436" y="3359"/>
                    <a:pt x="10532" y="3359"/>
                  </a:cubicBezTo>
                  <a:cubicBezTo>
                    <a:pt x="10534" y="3359"/>
                    <a:pt x="10536" y="3359"/>
                    <a:pt x="10538" y="3358"/>
                  </a:cubicBezTo>
                  <a:cubicBezTo>
                    <a:pt x="10669" y="3323"/>
                    <a:pt x="10609" y="2965"/>
                    <a:pt x="10443" y="2656"/>
                  </a:cubicBezTo>
                  <a:cubicBezTo>
                    <a:pt x="10383" y="2537"/>
                    <a:pt x="10324" y="2465"/>
                    <a:pt x="10276" y="2430"/>
                  </a:cubicBezTo>
                  <a:cubicBezTo>
                    <a:pt x="10431" y="2418"/>
                    <a:pt x="10574" y="2406"/>
                    <a:pt x="10693" y="2406"/>
                  </a:cubicBezTo>
                  <a:close/>
                  <a:moveTo>
                    <a:pt x="7499" y="2906"/>
                  </a:moveTo>
                  <a:cubicBezTo>
                    <a:pt x="7512" y="2906"/>
                    <a:pt x="7525" y="2906"/>
                    <a:pt x="7538" y="2906"/>
                  </a:cubicBezTo>
                  <a:cubicBezTo>
                    <a:pt x="7871" y="2906"/>
                    <a:pt x="8228" y="3001"/>
                    <a:pt x="8609" y="3239"/>
                  </a:cubicBezTo>
                  <a:cubicBezTo>
                    <a:pt x="9062" y="3513"/>
                    <a:pt x="9312" y="3906"/>
                    <a:pt x="9443" y="4263"/>
                  </a:cubicBezTo>
                  <a:cubicBezTo>
                    <a:pt x="9407" y="4311"/>
                    <a:pt x="9347" y="4370"/>
                    <a:pt x="9312" y="4406"/>
                  </a:cubicBezTo>
                  <a:cubicBezTo>
                    <a:pt x="9228" y="4561"/>
                    <a:pt x="9181" y="4704"/>
                    <a:pt x="9181" y="4870"/>
                  </a:cubicBezTo>
                  <a:cubicBezTo>
                    <a:pt x="9181" y="4942"/>
                    <a:pt x="9193" y="5037"/>
                    <a:pt x="9204" y="5109"/>
                  </a:cubicBezTo>
                  <a:cubicBezTo>
                    <a:pt x="9145" y="5061"/>
                    <a:pt x="9085" y="5037"/>
                    <a:pt x="9014" y="4990"/>
                  </a:cubicBezTo>
                  <a:cubicBezTo>
                    <a:pt x="8704" y="4823"/>
                    <a:pt x="8311" y="4728"/>
                    <a:pt x="7895" y="4704"/>
                  </a:cubicBezTo>
                  <a:cubicBezTo>
                    <a:pt x="7514" y="4704"/>
                    <a:pt x="7097" y="4811"/>
                    <a:pt x="6716" y="5085"/>
                  </a:cubicBezTo>
                  <a:cubicBezTo>
                    <a:pt x="6704" y="5061"/>
                    <a:pt x="6692" y="5061"/>
                    <a:pt x="6680" y="5049"/>
                  </a:cubicBezTo>
                  <a:cubicBezTo>
                    <a:pt x="6311" y="4787"/>
                    <a:pt x="6073" y="4561"/>
                    <a:pt x="5918" y="4370"/>
                  </a:cubicBezTo>
                  <a:cubicBezTo>
                    <a:pt x="5799" y="4168"/>
                    <a:pt x="5740" y="4013"/>
                    <a:pt x="5740" y="3894"/>
                  </a:cubicBezTo>
                  <a:cubicBezTo>
                    <a:pt x="5740" y="3751"/>
                    <a:pt x="5799" y="3656"/>
                    <a:pt x="5894" y="3549"/>
                  </a:cubicBezTo>
                  <a:cubicBezTo>
                    <a:pt x="5978" y="3442"/>
                    <a:pt x="6097" y="3370"/>
                    <a:pt x="6216" y="3311"/>
                  </a:cubicBezTo>
                  <a:cubicBezTo>
                    <a:pt x="6495" y="3148"/>
                    <a:pt x="6956" y="2906"/>
                    <a:pt x="7499" y="2906"/>
                  </a:cubicBezTo>
                  <a:close/>
                  <a:moveTo>
                    <a:pt x="15896" y="2942"/>
                  </a:moveTo>
                  <a:cubicBezTo>
                    <a:pt x="16170" y="2942"/>
                    <a:pt x="16467" y="3025"/>
                    <a:pt x="16741" y="3215"/>
                  </a:cubicBezTo>
                  <a:cubicBezTo>
                    <a:pt x="17027" y="3418"/>
                    <a:pt x="17277" y="3692"/>
                    <a:pt x="17503" y="4085"/>
                  </a:cubicBezTo>
                  <a:cubicBezTo>
                    <a:pt x="17777" y="4573"/>
                    <a:pt x="17920" y="4906"/>
                    <a:pt x="17920" y="5097"/>
                  </a:cubicBezTo>
                  <a:cubicBezTo>
                    <a:pt x="17920" y="5216"/>
                    <a:pt x="17872" y="5287"/>
                    <a:pt x="17765" y="5394"/>
                  </a:cubicBezTo>
                  <a:cubicBezTo>
                    <a:pt x="17705" y="5454"/>
                    <a:pt x="17598" y="5513"/>
                    <a:pt x="17479" y="5573"/>
                  </a:cubicBezTo>
                  <a:cubicBezTo>
                    <a:pt x="17408" y="5561"/>
                    <a:pt x="17336" y="5561"/>
                    <a:pt x="17241" y="5561"/>
                  </a:cubicBezTo>
                  <a:cubicBezTo>
                    <a:pt x="17158" y="5561"/>
                    <a:pt x="17051" y="5573"/>
                    <a:pt x="16955" y="5573"/>
                  </a:cubicBezTo>
                  <a:cubicBezTo>
                    <a:pt x="16896" y="5335"/>
                    <a:pt x="16777" y="5085"/>
                    <a:pt x="16634" y="4763"/>
                  </a:cubicBezTo>
                  <a:cubicBezTo>
                    <a:pt x="16455" y="4347"/>
                    <a:pt x="16217" y="4037"/>
                    <a:pt x="15967" y="3811"/>
                  </a:cubicBezTo>
                  <a:cubicBezTo>
                    <a:pt x="15693" y="3596"/>
                    <a:pt x="15396" y="3477"/>
                    <a:pt x="15086" y="3477"/>
                  </a:cubicBezTo>
                  <a:cubicBezTo>
                    <a:pt x="15027" y="3477"/>
                    <a:pt x="14979" y="3477"/>
                    <a:pt x="14919" y="3489"/>
                  </a:cubicBezTo>
                  <a:cubicBezTo>
                    <a:pt x="14860" y="3501"/>
                    <a:pt x="14812" y="3513"/>
                    <a:pt x="14753" y="3537"/>
                  </a:cubicBezTo>
                  <a:cubicBezTo>
                    <a:pt x="14800" y="3501"/>
                    <a:pt x="14824" y="3442"/>
                    <a:pt x="14848" y="3394"/>
                  </a:cubicBezTo>
                  <a:cubicBezTo>
                    <a:pt x="14908" y="3311"/>
                    <a:pt x="15003" y="3215"/>
                    <a:pt x="15158" y="3132"/>
                  </a:cubicBezTo>
                  <a:cubicBezTo>
                    <a:pt x="15419" y="3001"/>
                    <a:pt x="15646" y="2942"/>
                    <a:pt x="15896" y="2942"/>
                  </a:cubicBezTo>
                  <a:close/>
                  <a:moveTo>
                    <a:pt x="10836" y="4132"/>
                  </a:moveTo>
                  <a:cubicBezTo>
                    <a:pt x="11324" y="4132"/>
                    <a:pt x="11800" y="4311"/>
                    <a:pt x="12145" y="4585"/>
                  </a:cubicBezTo>
                  <a:cubicBezTo>
                    <a:pt x="12074" y="4728"/>
                    <a:pt x="12038" y="4870"/>
                    <a:pt x="11967" y="5037"/>
                  </a:cubicBezTo>
                  <a:cubicBezTo>
                    <a:pt x="11860" y="5335"/>
                    <a:pt x="11752" y="5573"/>
                    <a:pt x="11729" y="5775"/>
                  </a:cubicBezTo>
                  <a:cubicBezTo>
                    <a:pt x="11669" y="5704"/>
                    <a:pt x="11586" y="5644"/>
                    <a:pt x="11490" y="5597"/>
                  </a:cubicBezTo>
                  <a:cubicBezTo>
                    <a:pt x="11324" y="5525"/>
                    <a:pt x="11157" y="5513"/>
                    <a:pt x="10990" y="5513"/>
                  </a:cubicBezTo>
                  <a:cubicBezTo>
                    <a:pt x="10788" y="5513"/>
                    <a:pt x="10597" y="5537"/>
                    <a:pt x="10431" y="5585"/>
                  </a:cubicBezTo>
                  <a:cubicBezTo>
                    <a:pt x="10205" y="5418"/>
                    <a:pt x="9943" y="5323"/>
                    <a:pt x="9645" y="5287"/>
                  </a:cubicBezTo>
                  <a:cubicBezTo>
                    <a:pt x="9585" y="5156"/>
                    <a:pt x="9538" y="5001"/>
                    <a:pt x="9538" y="4870"/>
                  </a:cubicBezTo>
                  <a:cubicBezTo>
                    <a:pt x="9538" y="4763"/>
                    <a:pt x="9562" y="4668"/>
                    <a:pt x="9621" y="4573"/>
                  </a:cubicBezTo>
                  <a:cubicBezTo>
                    <a:pt x="9681" y="4489"/>
                    <a:pt x="9776" y="4394"/>
                    <a:pt x="9955" y="4323"/>
                  </a:cubicBezTo>
                  <a:cubicBezTo>
                    <a:pt x="10240" y="4192"/>
                    <a:pt x="10538" y="4132"/>
                    <a:pt x="10836" y="4132"/>
                  </a:cubicBezTo>
                  <a:close/>
                  <a:moveTo>
                    <a:pt x="19087" y="4108"/>
                  </a:moveTo>
                  <a:cubicBezTo>
                    <a:pt x="19420" y="4144"/>
                    <a:pt x="19587" y="4228"/>
                    <a:pt x="19706" y="4394"/>
                  </a:cubicBezTo>
                  <a:cubicBezTo>
                    <a:pt x="19765" y="4466"/>
                    <a:pt x="19789" y="4561"/>
                    <a:pt x="19813" y="4644"/>
                  </a:cubicBezTo>
                  <a:cubicBezTo>
                    <a:pt x="19622" y="4680"/>
                    <a:pt x="19444" y="4728"/>
                    <a:pt x="19289" y="4811"/>
                  </a:cubicBezTo>
                  <a:cubicBezTo>
                    <a:pt x="18908" y="4990"/>
                    <a:pt x="18622" y="5299"/>
                    <a:pt x="18432" y="5644"/>
                  </a:cubicBezTo>
                  <a:cubicBezTo>
                    <a:pt x="18360" y="5775"/>
                    <a:pt x="18301" y="5918"/>
                    <a:pt x="18253" y="6049"/>
                  </a:cubicBezTo>
                  <a:cubicBezTo>
                    <a:pt x="18229" y="5990"/>
                    <a:pt x="18182" y="5930"/>
                    <a:pt x="18134" y="5871"/>
                  </a:cubicBezTo>
                  <a:cubicBezTo>
                    <a:pt x="18075" y="5811"/>
                    <a:pt x="18003" y="5752"/>
                    <a:pt x="17920" y="5692"/>
                  </a:cubicBezTo>
                  <a:cubicBezTo>
                    <a:pt x="17944" y="5692"/>
                    <a:pt x="17979" y="5656"/>
                    <a:pt x="18015" y="5621"/>
                  </a:cubicBezTo>
                  <a:cubicBezTo>
                    <a:pt x="18182" y="5478"/>
                    <a:pt x="18277" y="5299"/>
                    <a:pt x="18277" y="5097"/>
                  </a:cubicBezTo>
                  <a:cubicBezTo>
                    <a:pt x="18277" y="4930"/>
                    <a:pt x="18217" y="4751"/>
                    <a:pt x="18122" y="4537"/>
                  </a:cubicBezTo>
                  <a:cubicBezTo>
                    <a:pt x="18158" y="4501"/>
                    <a:pt x="18182" y="4466"/>
                    <a:pt x="18229" y="4430"/>
                  </a:cubicBezTo>
                  <a:cubicBezTo>
                    <a:pt x="18420" y="4228"/>
                    <a:pt x="18646" y="4108"/>
                    <a:pt x="19003" y="4108"/>
                  </a:cubicBezTo>
                  <a:close/>
                  <a:moveTo>
                    <a:pt x="13645" y="4073"/>
                  </a:moveTo>
                  <a:cubicBezTo>
                    <a:pt x="13753" y="4073"/>
                    <a:pt x="13824" y="4085"/>
                    <a:pt x="13895" y="4108"/>
                  </a:cubicBezTo>
                  <a:cubicBezTo>
                    <a:pt x="13836" y="4168"/>
                    <a:pt x="13776" y="4251"/>
                    <a:pt x="13717" y="4311"/>
                  </a:cubicBezTo>
                  <a:cubicBezTo>
                    <a:pt x="13514" y="4573"/>
                    <a:pt x="13348" y="4906"/>
                    <a:pt x="13348" y="5263"/>
                  </a:cubicBezTo>
                  <a:cubicBezTo>
                    <a:pt x="13348" y="5335"/>
                    <a:pt x="13348" y="5406"/>
                    <a:pt x="13360" y="5478"/>
                  </a:cubicBezTo>
                  <a:lnTo>
                    <a:pt x="13360" y="5501"/>
                  </a:lnTo>
                  <a:cubicBezTo>
                    <a:pt x="13360" y="5501"/>
                    <a:pt x="13419" y="5704"/>
                    <a:pt x="13538" y="5978"/>
                  </a:cubicBezTo>
                  <a:cubicBezTo>
                    <a:pt x="13550" y="6013"/>
                    <a:pt x="13586" y="6073"/>
                    <a:pt x="13610" y="6133"/>
                  </a:cubicBezTo>
                  <a:cubicBezTo>
                    <a:pt x="13419" y="6180"/>
                    <a:pt x="13181" y="6216"/>
                    <a:pt x="12872" y="6228"/>
                  </a:cubicBezTo>
                  <a:lnTo>
                    <a:pt x="12657" y="6228"/>
                  </a:lnTo>
                  <a:cubicBezTo>
                    <a:pt x="12395" y="6228"/>
                    <a:pt x="12229" y="6192"/>
                    <a:pt x="12157" y="6156"/>
                  </a:cubicBezTo>
                  <a:cubicBezTo>
                    <a:pt x="12121" y="6133"/>
                    <a:pt x="12110" y="6121"/>
                    <a:pt x="12098" y="6097"/>
                  </a:cubicBezTo>
                  <a:cubicBezTo>
                    <a:pt x="12074" y="6073"/>
                    <a:pt x="12074" y="6037"/>
                    <a:pt x="12074" y="5990"/>
                  </a:cubicBezTo>
                  <a:cubicBezTo>
                    <a:pt x="12050" y="5823"/>
                    <a:pt x="12145" y="5537"/>
                    <a:pt x="12300" y="5144"/>
                  </a:cubicBezTo>
                  <a:cubicBezTo>
                    <a:pt x="12479" y="4668"/>
                    <a:pt x="12586" y="4382"/>
                    <a:pt x="12717" y="4251"/>
                  </a:cubicBezTo>
                  <a:cubicBezTo>
                    <a:pt x="12776" y="4192"/>
                    <a:pt x="12860" y="4144"/>
                    <a:pt x="12979" y="4108"/>
                  </a:cubicBezTo>
                  <a:cubicBezTo>
                    <a:pt x="13098" y="4085"/>
                    <a:pt x="13253" y="4073"/>
                    <a:pt x="13479" y="4073"/>
                  </a:cubicBezTo>
                  <a:close/>
                  <a:moveTo>
                    <a:pt x="22587" y="5359"/>
                  </a:moveTo>
                  <a:cubicBezTo>
                    <a:pt x="22766" y="5359"/>
                    <a:pt x="22956" y="5394"/>
                    <a:pt x="23182" y="5466"/>
                  </a:cubicBezTo>
                  <a:cubicBezTo>
                    <a:pt x="23587" y="5621"/>
                    <a:pt x="23825" y="5775"/>
                    <a:pt x="23956" y="5942"/>
                  </a:cubicBezTo>
                  <a:cubicBezTo>
                    <a:pt x="24063" y="6061"/>
                    <a:pt x="24111" y="6192"/>
                    <a:pt x="24123" y="6311"/>
                  </a:cubicBezTo>
                  <a:cubicBezTo>
                    <a:pt x="23873" y="6192"/>
                    <a:pt x="23575" y="6156"/>
                    <a:pt x="23278" y="6156"/>
                  </a:cubicBezTo>
                  <a:cubicBezTo>
                    <a:pt x="23004" y="6156"/>
                    <a:pt x="22718" y="6192"/>
                    <a:pt x="22444" y="6240"/>
                  </a:cubicBezTo>
                  <a:cubicBezTo>
                    <a:pt x="22385" y="6109"/>
                    <a:pt x="22289" y="5954"/>
                    <a:pt x="22170" y="5763"/>
                  </a:cubicBezTo>
                  <a:cubicBezTo>
                    <a:pt x="22111" y="5680"/>
                    <a:pt x="22039" y="5573"/>
                    <a:pt x="21944" y="5501"/>
                  </a:cubicBezTo>
                  <a:cubicBezTo>
                    <a:pt x="22123" y="5418"/>
                    <a:pt x="22337" y="5359"/>
                    <a:pt x="22587" y="5359"/>
                  </a:cubicBezTo>
                  <a:close/>
                  <a:moveTo>
                    <a:pt x="24563" y="5787"/>
                  </a:moveTo>
                  <a:cubicBezTo>
                    <a:pt x="24683" y="5787"/>
                    <a:pt x="24849" y="5823"/>
                    <a:pt x="25028" y="5930"/>
                  </a:cubicBezTo>
                  <a:cubicBezTo>
                    <a:pt x="25381" y="6107"/>
                    <a:pt x="25606" y="6307"/>
                    <a:pt x="25738" y="6519"/>
                  </a:cubicBezTo>
                  <a:lnTo>
                    <a:pt x="25738" y="6519"/>
                  </a:lnTo>
                  <a:cubicBezTo>
                    <a:pt x="25730" y="6514"/>
                    <a:pt x="25710" y="6514"/>
                    <a:pt x="25683" y="6514"/>
                  </a:cubicBezTo>
                  <a:cubicBezTo>
                    <a:pt x="25314" y="6514"/>
                    <a:pt x="24956" y="6597"/>
                    <a:pt x="24659" y="6704"/>
                  </a:cubicBezTo>
                  <a:cubicBezTo>
                    <a:pt x="24599" y="6656"/>
                    <a:pt x="24540" y="6597"/>
                    <a:pt x="24468" y="6549"/>
                  </a:cubicBezTo>
                  <a:lnTo>
                    <a:pt x="24468" y="6478"/>
                  </a:lnTo>
                  <a:cubicBezTo>
                    <a:pt x="24468" y="6287"/>
                    <a:pt x="24397" y="6073"/>
                    <a:pt x="24266" y="5882"/>
                  </a:cubicBezTo>
                  <a:cubicBezTo>
                    <a:pt x="24361" y="5835"/>
                    <a:pt x="24444" y="5787"/>
                    <a:pt x="24563" y="5787"/>
                  </a:cubicBezTo>
                  <a:close/>
                  <a:moveTo>
                    <a:pt x="15122" y="3799"/>
                  </a:moveTo>
                  <a:cubicBezTo>
                    <a:pt x="15324" y="3799"/>
                    <a:pt x="15539" y="3870"/>
                    <a:pt x="15753" y="4049"/>
                  </a:cubicBezTo>
                  <a:cubicBezTo>
                    <a:pt x="15931" y="4180"/>
                    <a:pt x="16098" y="4394"/>
                    <a:pt x="16229" y="4656"/>
                  </a:cubicBezTo>
                  <a:cubicBezTo>
                    <a:pt x="16158" y="4632"/>
                    <a:pt x="16074" y="4585"/>
                    <a:pt x="15931" y="4573"/>
                  </a:cubicBezTo>
                  <a:cubicBezTo>
                    <a:pt x="15842" y="4559"/>
                    <a:pt x="15752" y="4553"/>
                    <a:pt x="15666" y="4553"/>
                  </a:cubicBezTo>
                  <a:cubicBezTo>
                    <a:pt x="15294" y="4553"/>
                    <a:pt x="14986" y="4662"/>
                    <a:pt x="15015" y="4739"/>
                  </a:cubicBezTo>
                  <a:cubicBezTo>
                    <a:pt x="15038" y="4859"/>
                    <a:pt x="15479" y="4823"/>
                    <a:pt x="15896" y="4882"/>
                  </a:cubicBezTo>
                  <a:cubicBezTo>
                    <a:pt x="16052" y="4912"/>
                    <a:pt x="16137" y="4933"/>
                    <a:pt x="16195" y="4933"/>
                  </a:cubicBezTo>
                  <a:cubicBezTo>
                    <a:pt x="16207" y="4933"/>
                    <a:pt x="16219" y="4932"/>
                    <a:pt x="16229" y="4930"/>
                  </a:cubicBezTo>
                  <a:cubicBezTo>
                    <a:pt x="16289" y="4930"/>
                    <a:pt x="16324" y="4894"/>
                    <a:pt x="16348" y="4870"/>
                  </a:cubicBezTo>
                  <a:lnTo>
                    <a:pt x="16348" y="4882"/>
                  </a:lnTo>
                  <a:cubicBezTo>
                    <a:pt x="16551" y="5311"/>
                    <a:pt x="16693" y="5632"/>
                    <a:pt x="16682" y="5823"/>
                  </a:cubicBezTo>
                  <a:cubicBezTo>
                    <a:pt x="16682" y="5930"/>
                    <a:pt x="16646" y="6002"/>
                    <a:pt x="16574" y="6085"/>
                  </a:cubicBezTo>
                  <a:cubicBezTo>
                    <a:pt x="16503" y="6180"/>
                    <a:pt x="16372" y="6287"/>
                    <a:pt x="16158" y="6406"/>
                  </a:cubicBezTo>
                  <a:cubicBezTo>
                    <a:pt x="15670" y="6692"/>
                    <a:pt x="15205" y="6835"/>
                    <a:pt x="14860" y="6835"/>
                  </a:cubicBezTo>
                  <a:cubicBezTo>
                    <a:pt x="14598" y="6835"/>
                    <a:pt x="14419" y="6764"/>
                    <a:pt x="14288" y="6609"/>
                  </a:cubicBezTo>
                  <a:cubicBezTo>
                    <a:pt x="14110" y="6418"/>
                    <a:pt x="13943" y="6109"/>
                    <a:pt x="13836" y="5871"/>
                  </a:cubicBezTo>
                  <a:cubicBezTo>
                    <a:pt x="13776" y="5752"/>
                    <a:pt x="13753" y="5632"/>
                    <a:pt x="13717" y="5561"/>
                  </a:cubicBezTo>
                  <a:cubicBezTo>
                    <a:pt x="13705" y="5513"/>
                    <a:pt x="13693" y="5478"/>
                    <a:pt x="13693" y="5466"/>
                  </a:cubicBezTo>
                  <a:lnTo>
                    <a:pt x="13693" y="5430"/>
                  </a:lnTo>
                  <a:cubicBezTo>
                    <a:pt x="13669" y="5382"/>
                    <a:pt x="13669" y="5335"/>
                    <a:pt x="13669" y="5275"/>
                  </a:cubicBezTo>
                  <a:cubicBezTo>
                    <a:pt x="13669" y="4918"/>
                    <a:pt x="13884" y="4561"/>
                    <a:pt x="14181" y="4287"/>
                  </a:cubicBezTo>
                  <a:cubicBezTo>
                    <a:pt x="14324" y="4156"/>
                    <a:pt x="14479" y="4037"/>
                    <a:pt x="14622" y="3966"/>
                  </a:cubicBezTo>
                  <a:cubicBezTo>
                    <a:pt x="14777" y="3870"/>
                    <a:pt x="14919" y="3823"/>
                    <a:pt x="15015" y="3811"/>
                  </a:cubicBezTo>
                  <a:cubicBezTo>
                    <a:pt x="15038" y="3811"/>
                    <a:pt x="15086" y="3799"/>
                    <a:pt x="15122" y="3799"/>
                  </a:cubicBezTo>
                  <a:close/>
                  <a:moveTo>
                    <a:pt x="5490" y="5025"/>
                  </a:moveTo>
                  <a:cubicBezTo>
                    <a:pt x="5799" y="5025"/>
                    <a:pt x="6049" y="5109"/>
                    <a:pt x="6264" y="5263"/>
                  </a:cubicBezTo>
                  <a:cubicBezTo>
                    <a:pt x="6311" y="5287"/>
                    <a:pt x="6347" y="5335"/>
                    <a:pt x="6395" y="5382"/>
                  </a:cubicBezTo>
                  <a:cubicBezTo>
                    <a:pt x="6323" y="5478"/>
                    <a:pt x="6264" y="5573"/>
                    <a:pt x="6216" y="5680"/>
                  </a:cubicBezTo>
                  <a:cubicBezTo>
                    <a:pt x="6109" y="5894"/>
                    <a:pt x="6085" y="6133"/>
                    <a:pt x="6085" y="6347"/>
                  </a:cubicBezTo>
                  <a:cubicBezTo>
                    <a:pt x="6085" y="6656"/>
                    <a:pt x="6156" y="6930"/>
                    <a:pt x="6216" y="7121"/>
                  </a:cubicBezTo>
                  <a:cubicBezTo>
                    <a:pt x="6145" y="7073"/>
                    <a:pt x="6085" y="7025"/>
                    <a:pt x="5990" y="6990"/>
                  </a:cubicBezTo>
                  <a:cubicBezTo>
                    <a:pt x="5847" y="6906"/>
                    <a:pt x="5680" y="6847"/>
                    <a:pt x="5502" y="6811"/>
                  </a:cubicBezTo>
                  <a:cubicBezTo>
                    <a:pt x="5478" y="6668"/>
                    <a:pt x="5418" y="6478"/>
                    <a:pt x="5323" y="6287"/>
                  </a:cubicBezTo>
                  <a:cubicBezTo>
                    <a:pt x="5240" y="6097"/>
                    <a:pt x="5097" y="5894"/>
                    <a:pt x="4906" y="5716"/>
                  </a:cubicBezTo>
                  <a:cubicBezTo>
                    <a:pt x="4787" y="5621"/>
                    <a:pt x="4621" y="5513"/>
                    <a:pt x="4442" y="5454"/>
                  </a:cubicBezTo>
                  <a:cubicBezTo>
                    <a:pt x="4478" y="5442"/>
                    <a:pt x="4501" y="5394"/>
                    <a:pt x="4537" y="5359"/>
                  </a:cubicBezTo>
                  <a:cubicBezTo>
                    <a:pt x="4644" y="5263"/>
                    <a:pt x="4799" y="5156"/>
                    <a:pt x="5073" y="5085"/>
                  </a:cubicBezTo>
                  <a:cubicBezTo>
                    <a:pt x="5216" y="5037"/>
                    <a:pt x="5371" y="5025"/>
                    <a:pt x="5490" y="5025"/>
                  </a:cubicBezTo>
                  <a:close/>
                  <a:moveTo>
                    <a:pt x="7883" y="4990"/>
                  </a:moveTo>
                  <a:cubicBezTo>
                    <a:pt x="8228" y="4990"/>
                    <a:pt x="8573" y="5097"/>
                    <a:pt x="8835" y="5228"/>
                  </a:cubicBezTo>
                  <a:cubicBezTo>
                    <a:pt x="8871" y="5240"/>
                    <a:pt x="8895" y="5263"/>
                    <a:pt x="8931" y="5287"/>
                  </a:cubicBezTo>
                  <a:cubicBezTo>
                    <a:pt x="8573" y="5359"/>
                    <a:pt x="8240" y="5525"/>
                    <a:pt x="8014" y="5775"/>
                  </a:cubicBezTo>
                  <a:cubicBezTo>
                    <a:pt x="7752" y="6097"/>
                    <a:pt x="7692" y="6514"/>
                    <a:pt x="7692" y="6895"/>
                  </a:cubicBezTo>
                  <a:cubicBezTo>
                    <a:pt x="7692" y="7133"/>
                    <a:pt x="7716" y="7323"/>
                    <a:pt x="7740" y="7478"/>
                  </a:cubicBezTo>
                  <a:cubicBezTo>
                    <a:pt x="7692" y="7478"/>
                    <a:pt x="7633" y="7466"/>
                    <a:pt x="7585" y="7466"/>
                  </a:cubicBezTo>
                  <a:cubicBezTo>
                    <a:pt x="7395" y="7466"/>
                    <a:pt x="7180" y="7490"/>
                    <a:pt x="6978" y="7561"/>
                  </a:cubicBezTo>
                  <a:cubicBezTo>
                    <a:pt x="6859" y="7490"/>
                    <a:pt x="6740" y="7383"/>
                    <a:pt x="6633" y="7287"/>
                  </a:cubicBezTo>
                  <a:cubicBezTo>
                    <a:pt x="6585" y="7192"/>
                    <a:pt x="6430" y="6787"/>
                    <a:pt x="6430" y="6347"/>
                  </a:cubicBezTo>
                  <a:cubicBezTo>
                    <a:pt x="6430" y="6156"/>
                    <a:pt x="6454" y="5954"/>
                    <a:pt x="6526" y="5775"/>
                  </a:cubicBezTo>
                  <a:cubicBezTo>
                    <a:pt x="6609" y="5597"/>
                    <a:pt x="6740" y="5442"/>
                    <a:pt x="6930" y="5287"/>
                  </a:cubicBezTo>
                  <a:cubicBezTo>
                    <a:pt x="7240" y="5061"/>
                    <a:pt x="7573" y="4990"/>
                    <a:pt x="7883" y="4990"/>
                  </a:cubicBezTo>
                  <a:close/>
                  <a:moveTo>
                    <a:pt x="13753" y="6406"/>
                  </a:moveTo>
                  <a:cubicBezTo>
                    <a:pt x="13824" y="6537"/>
                    <a:pt x="13931" y="6692"/>
                    <a:pt x="14026" y="6787"/>
                  </a:cubicBezTo>
                  <a:cubicBezTo>
                    <a:pt x="14169" y="6942"/>
                    <a:pt x="14360" y="7049"/>
                    <a:pt x="14562" y="7085"/>
                  </a:cubicBezTo>
                  <a:cubicBezTo>
                    <a:pt x="14193" y="7228"/>
                    <a:pt x="13848" y="7406"/>
                    <a:pt x="13574" y="7609"/>
                  </a:cubicBezTo>
                  <a:cubicBezTo>
                    <a:pt x="13574" y="7549"/>
                    <a:pt x="13586" y="7478"/>
                    <a:pt x="13586" y="7418"/>
                  </a:cubicBezTo>
                  <a:cubicBezTo>
                    <a:pt x="13586" y="6966"/>
                    <a:pt x="13467" y="6668"/>
                    <a:pt x="13360" y="6478"/>
                  </a:cubicBezTo>
                  <a:cubicBezTo>
                    <a:pt x="13491" y="6466"/>
                    <a:pt x="13634" y="6430"/>
                    <a:pt x="13753" y="6406"/>
                  </a:cubicBezTo>
                  <a:close/>
                  <a:moveTo>
                    <a:pt x="20087" y="4942"/>
                  </a:moveTo>
                  <a:cubicBezTo>
                    <a:pt x="20742" y="4942"/>
                    <a:pt x="21492" y="5347"/>
                    <a:pt x="21885" y="5954"/>
                  </a:cubicBezTo>
                  <a:cubicBezTo>
                    <a:pt x="22111" y="6287"/>
                    <a:pt x="22182" y="6478"/>
                    <a:pt x="22182" y="6585"/>
                  </a:cubicBezTo>
                  <a:cubicBezTo>
                    <a:pt x="22182" y="6621"/>
                    <a:pt x="22182" y="6644"/>
                    <a:pt x="22170" y="6668"/>
                  </a:cubicBezTo>
                  <a:cubicBezTo>
                    <a:pt x="22158" y="6716"/>
                    <a:pt x="22099" y="6764"/>
                    <a:pt x="22027" y="6823"/>
                  </a:cubicBezTo>
                  <a:cubicBezTo>
                    <a:pt x="21944" y="6883"/>
                    <a:pt x="21849" y="6954"/>
                    <a:pt x="21730" y="7049"/>
                  </a:cubicBezTo>
                  <a:cubicBezTo>
                    <a:pt x="21408" y="7299"/>
                    <a:pt x="21015" y="7537"/>
                    <a:pt x="20515" y="7657"/>
                  </a:cubicBezTo>
                  <a:cubicBezTo>
                    <a:pt x="20325" y="7621"/>
                    <a:pt x="20134" y="7621"/>
                    <a:pt x="19944" y="7609"/>
                  </a:cubicBezTo>
                  <a:cubicBezTo>
                    <a:pt x="19884" y="7609"/>
                    <a:pt x="19801" y="7597"/>
                    <a:pt x="19741" y="7597"/>
                  </a:cubicBezTo>
                  <a:cubicBezTo>
                    <a:pt x="19599" y="7597"/>
                    <a:pt x="19468" y="7609"/>
                    <a:pt x="19349" y="7645"/>
                  </a:cubicBezTo>
                  <a:cubicBezTo>
                    <a:pt x="19313" y="7645"/>
                    <a:pt x="19301" y="7621"/>
                    <a:pt x="19265" y="7621"/>
                  </a:cubicBezTo>
                  <a:cubicBezTo>
                    <a:pt x="19229" y="7299"/>
                    <a:pt x="19015" y="6990"/>
                    <a:pt x="18729" y="6775"/>
                  </a:cubicBezTo>
                  <a:cubicBezTo>
                    <a:pt x="18634" y="6704"/>
                    <a:pt x="18551" y="6609"/>
                    <a:pt x="18491" y="6537"/>
                  </a:cubicBezTo>
                  <a:cubicBezTo>
                    <a:pt x="18527" y="6299"/>
                    <a:pt x="18610" y="6025"/>
                    <a:pt x="18729" y="5811"/>
                  </a:cubicBezTo>
                  <a:cubicBezTo>
                    <a:pt x="18896" y="5513"/>
                    <a:pt x="19146" y="5240"/>
                    <a:pt x="19444" y="5109"/>
                  </a:cubicBezTo>
                  <a:cubicBezTo>
                    <a:pt x="19646" y="5001"/>
                    <a:pt x="19849" y="4942"/>
                    <a:pt x="20087" y="4942"/>
                  </a:cubicBezTo>
                  <a:close/>
                  <a:moveTo>
                    <a:pt x="11967" y="6418"/>
                  </a:moveTo>
                  <a:cubicBezTo>
                    <a:pt x="12002" y="6454"/>
                    <a:pt x="12050" y="6466"/>
                    <a:pt x="12110" y="6478"/>
                  </a:cubicBezTo>
                  <a:cubicBezTo>
                    <a:pt x="12264" y="6525"/>
                    <a:pt x="12419" y="6537"/>
                    <a:pt x="12645" y="6537"/>
                  </a:cubicBezTo>
                  <a:lnTo>
                    <a:pt x="12872" y="6537"/>
                  </a:lnTo>
                  <a:cubicBezTo>
                    <a:pt x="12907" y="6537"/>
                    <a:pt x="12943" y="6537"/>
                    <a:pt x="12967" y="6525"/>
                  </a:cubicBezTo>
                  <a:cubicBezTo>
                    <a:pt x="13050" y="6609"/>
                    <a:pt x="13241" y="6883"/>
                    <a:pt x="13241" y="7430"/>
                  </a:cubicBezTo>
                  <a:cubicBezTo>
                    <a:pt x="13241" y="7585"/>
                    <a:pt x="13229" y="7776"/>
                    <a:pt x="13181" y="7978"/>
                  </a:cubicBezTo>
                  <a:cubicBezTo>
                    <a:pt x="13157" y="7942"/>
                    <a:pt x="13133" y="7895"/>
                    <a:pt x="13110" y="7847"/>
                  </a:cubicBezTo>
                  <a:cubicBezTo>
                    <a:pt x="12943" y="7621"/>
                    <a:pt x="12693" y="7478"/>
                    <a:pt x="12371" y="7478"/>
                  </a:cubicBezTo>
                  <a:cubicBezTo>
                    <a:pt x="12181" y="7478"/>
                    <a:pt x="11895" y="7442"/>
                    <a:pt x="11598" y="7442"/>
                  </a:cubicBezTo>
                  <a:cubicBezTo>
                    <a:pt x="11836" y="7085"/>
                    <a:pt x="11967" y="6728"/>
                    <a:pt x="11967" y="6418"/>
                  </a:cubicBezTo>
                  <a:close/>
                  <a:moveTo>
                    <a:pt x="2882" y="5287"/>
                  </a:moveTo>
                  <a:cubicBezTo>
                    <a:pt x="2894" y="5287"/>
                    <a:pt x="2918" y="5299"/>
                    <a:pt x="2942" y="5323"/>
                  </a:cubicBezTo>
                  <a:cubicBezTo>
                    <a:pt x="3120" y="5406"/>
                    <a:pt x="3454" y="5585"/>
                    <a:pt x="4061" y="5692"/>
                  </a:cubicBezTo>
                  <a:cubicBezTo>
                    <a:pt x="4311" y="5728"/>
                    <a:pt x="4501" y="5835"/>
                    <a:pt x="4656" y="5978"/>
                  </a:cubicBezTo>
                  <a:cubicBezTo>
                    <a:pt x="4882" y="6168"/>
                    <a:pt x="5025" y="6454"/>
                    <a:pt x="5097" y="6668"/>
                  </a:cubicBezTo>
                  <a:cubicBezTo>
                    <a:pt x="5121" y="6704"/>
                    <a:pt x="5121" y="6728"/>
                    <a:pt x="5132" y="6752"/>
                  </a:cubicBezTo>
                  <a:cubicBezTo>
                    <a:pt x="4966" y="6716"/>
                    <a:pt x="4787" y="6704"/>
                    <a:pt x="4621" y="6704"/>
                  </a:cubicBezTo>
                  <a:cubicBezTo>
                    <a:pt x="4311" y="6704"/>
                    <a:pt x="4025" y="6752"/>
                    <a:pt x="3787" y="6835"/>
                  </a:cubicBezTo>
                  <a:cubicBezTo>
                    <a:pt x="3751" y="6764"/>
                    <a:pt x="3704" y="6704"/>
                    <a:pt x="3656" y="6644"/>
                  </a:cubicBezTo>
                  <a:cubicBezTo>
                    <a:pt x="3557" y="6516"/>
                    <a:pt x="3450" y="6445"/>
                    <a:pt x="3396" y="6445"/>
                  </a:cubicBezTo>
                  <a:cubicBezTo>
                    <a:pt x="3385" y="6445"/>
                    <a:pt x="3376" y="6448"/>
                    <a:pt x="3370" y="6454"/>
                  </a:cubicBezTo>
                  <a:cubicBezTo>
                    <a:pt x="3335" y="6490"/>
                    <a:pt x="3370" y="6597"/>
                    <a:pt x="3418" y="6752"/>
                  </a:cubicBezTo>
                  <a:cubicBezTo>
                    <a:pt x="3454" y="6835"/>
                    <a:pt x="3478" y="6895"/>
                    <a:pt x="3513" y="6966"/>
                  </a:cubicBezTo>
                  <a:cubicBezTo>
                    <a:pt x="3061" y="7252"/>
                    <a:pt x="2775" y="7704"/>
                    <a:pt x="2775" y="8180"/>
                  </a:cubicBezTo>
                  <a:lnTo>
                    <a:pt x="2775" y="8252"/>
                  </a:lnTo>
                  <a:cubicBezTo>
                    <a:pt x="2477" y="8180"/>
                    <a:pt x="2287" y="8061"/>
                    <a:pt x="2168" y="7942"/>
                  </a:cubicBezTo>
                  <a:cubicBezTo>
                    <a:pt x="2037" y="7776"/>
                    <a:pt x="1989" y="7597"/>
                    <a:pt x="1989" y="7383"/>
                  </a:cubicBezTo>
                  <a:cubicBezTo>
                    <a:pt x="1989" y="7145"/>
                    <a:pt x="2049" y="6895"/>
                    <a:pt x="2108" y="6704"/>
                  </a:cubicBezTo>
                  <a:cubicBezTo>
                    <a:pt x="2168" y="6442"/>
                    <a:pt x="2323" y="6192"/>
                    <a:pt x="2465" y="5954"/>
                  </a:cubicBezTo>
                  <a:cubicBezTo>
                    <a:pt x="2620" y="5716"/>
                    <a:pt x="2775" y="5513"/>
                    <a:pt x="2870" y="5323"/>
                  </a:cubicBezTo>
                  <a:lnTo>
                    <a:pt x="2882" y="5287"/>
                  </a:lnTo>
                  <a:close/>
                  <a:moveTo>
                    <a:pt x="9359" y="5525"/>
                  </a:moveTo>
                  <a:cubicBezTo>
                    <a:pt x="9597" y="5525"/>
                    <a:pt x="9812" y="5585"/>
                    <a:pt x="10014" y="5656"/>
                  </a:cubicBezTo>
                  <a:cubicBezTo>
                    <a:pt x="10002" y="5680"/>
                    <a:pt x="9978" y="5680"/>
                    <a:pt x="9966" y="5680"/>
                  </a:cubicBezTo>
                  <a:cubicBezTo>
                    <a:pt x="9883" y="5716"/>
                    <a:pt x="9847" y="5811"/>
                    <a:pt x="9895" y="5882"/>
                  </a:cubicBezTo>
                  <a:cubicBezTo>
                    <a:pt x="9907" y="5918"/>
                    <a:pt x="9943" y="5942"/>
                    <a:pt x="9978" y="5954"/>
                  </a:cubicBezTo>
                  <a:cubicBezTo>
                    <a:pt x="10002" y="5966"/>
                    <a:pt x="10026" y="5972"/>
                    <a:pt x="10051" y="5972"/>
                  </a:cubicBezTo>
                  <a:cubicBezTo>
                    <a:pt x="10077" y="5972"/>
                    <a:pt x="10103" y="5966"/>
                    <a:pt x="10133" y="5954"/>
                  </a:cubicBezTo>
                  <a:lnTo>
                    <a:pt x="10145" y="5954"/>
                  </a:lnTo>
                  <a:cubicBezTo>
                    <a:pt x="10228" y="5930"/>
                    <a:pt x="10633" y="5763"/>
                    <a:pt x="10990" y="5763"/>
                  </a:cubicBezTo>
                  <a:cubicBezTo>
                    <a:pt x="11133" y="5763"/>
                    <a:pt x="11252" y="5775"/>
                    <a:pt x="11336" y="5823"/>
                  </a:cubicBezTo>
                  <a:cubicBezTo>
                    <a:pt x="11407" y="5859"/>
                    <a:pt x="11479" y="5918"/>
                    <a:pt x="11526" y="6002"/>
                  </a:cubicBezTo>
                  <a:cubicBezTo>
                    <a:pt x="11574" y="6097"/>
                    <a:pt x="11598" y="6216"/>
                    <a:pt x="11598" y="6347"/>
                  </a:cubicBezTo>
                  <a:cubicBezTo>
                    <a:pt x="11609" y="6692"/>
                    <a:pt x="11467" y="7073"/>
                    <a:pt x="11169" y="7442"/>
                  </a:cubicBezTo>
                  <a:cubicBezTo>
                    <a:pt x="10990" y="7466"/>
                    <a:pt x="10812" y="7490"/>
                    <a:pt x="10633" y="7537"/>
                  </a:cubicBezTo>
                  <a:cubicBezTo>
                    <a:pt x="10371" y="7609"/>
                    <a:pt x="10097" y="7764"/>
                    <a:pt x="9919" y="8002"/>
                  </a:cubicBezTo>
                  <a:cubicBezTo>
                    <a:pt x="9800" y="8145"/>
                    <a:pt x="9740" y="8323"/>
                    <a:pt x="9716" y="8502"/>
                  </a:cubicBezTo>
                  <a:lnTo>
                    <a:pt x="9645" y="8502"/>
                  </a:lnTo>
                  <a:cubicBezTo>
                    <a:pt x="9621" y="8490"/>
                    <a:pt x="9597" y="8478"/>
                    <a:pt x="9585" y="8454"/>
                  </a:cubicBezTo>
                  <a:cubicBezTo>
                    <a:pt x="9419" y="8383"/>
                    <a:pt x="9264" y="8359"/>
                    <a:pt x="9169" y="8311"/>
                  </a:cubicBezTo>
                  <a:cubicBezTo>
                    <a:pt x="9073" y="8276"/>
                    <a:pt x="9014" y="8240"/>
                    <a:pt x="8966" y="8157"/>
                  </a:cubicBezTo>
                  <a:cubicBezTo>
                    <a:pt x="8990" y="8145"/>
                    <a:pt x="8990" y="8133"/>
                    <a:pt x="8990" y="8121"/>
                  </a:cubicBezTo>
                  <a:lnTo>
                    <a:pt x="8990" y="8061"/>
                  </a:lnTo>
                  <a:cubicBezTo>
                    <a:pt x="8990" y="7978"/>
                    <a:pt x="8954" y="7847"/>
                    <a:pt x="9026" y="7502"/>
                  </a:cubicBezTo>
                  <a:cubicBezTo>
                    <a:pt x="9097" y="7168"/>
                    <a:pt x="9240" y="6823"/>
                    <a:pt x="9359" y="6585"/>
                  </a:cubicBezTo>
                  <a:cubicBezTo>
                    <a:pt x="9478" y="6347"/>
                    <a:pt x="9609" y="6216"/>
                    <a:pt x="9597" y="6180"/>
                  </a:cubicBezTo>
                  <a:cubicBezTo>
                    <a:pt x="9590" y="6169"/>
                    <a:pt x="9576" y="6163"/>
                    <a:pt x="9556" y="6163"/>
                  </a:cubicBezTo>
                  <a:cubicBezTo>
                    <a:pt x="9472" y="6163"/>
                    <a:pt x="9287" y="6264"/>
                    <a:pt x="9133" y="6466"/>
                  </a:cubicBezTo>
                  <a:cubicBezTo>
                    <a:pt x="8954" y="6704"/>
                    <a:pt x="8776" y="7061"/>
                    <a:pt x="8692" y="7430"/>
                  </a:cubicBezTo>
                  <a:cubicBezTo>
                    <a:pt x="8657" y="7561"/>
                    <a:pt x="8645" y="7668"/>
                    <a:pt x="8645" y="7776"/>
                  </a:cubicBezTo>
                  <a:cubicBezTo>
                    <a:pt x="8573" y="7716"/>
                    <a:pt x="8478" y="7657"/>
                    <a:pt x="8395" y="7609"/>
                  </a:cubicBezTo>
                  <a:cubicBezTo>
                    <a:pt x="8300" y="7561"/>
                    <a:pt x="8192" y="7537"/>
                    <a:pt x="8097" y="7490"/>
                  </a:cubicBezTo>
                  <a:cubicBezTo>
                    <a:pt x="8061" y="7323"/>
                    <a:pt x="8026" y="7109"/>
                    <a:pt x="8026" y="6871"/>
                  </a:cubicBezTo>
                  <a:cubicBezTo>
                    <a:pt x="8026" y="6525"/>
                    <a:pt x="8109" y="6168"/>
                    <a:pt x="8288" y="5942"/>
                  </a:cubicBezTo>
                  <a:cubicBezTo>
                    <a:pt x="8526" y="5656"/>
                    <a:pt x="8942" y="5525"/>
                    <a:pt x="9359" y="5525"/>
                  </a:cubicBezTo>
                  <a:close/>
                  <a:moveTo>
                    <a:pt x="17265" y="5871"/>
                  </a:moveTo>
                  <a:cubicBezTo>
                    <a:pt x="17396" y="5871"/>
                    <a:pt x="17503" y="5882"/>
                    <a:pt x="17586" y="5906"/>
                  </a:cubicBezTo>
                  <a:cubicBezTo>
                    <a:pt x="17717" y="5954"/>
                    <a:pt x="17801" y="6013"/>
                    <a:pt x="17860" y="6073"/>
                  </a:cubicBezTo>
                  <a:cubicBezTo>
                    <a:pt x="17944" y="6168"/>
                    <a:pt x="17991" y="6299"/>
                    <a:pt x="18063" y="6466"/>
                  </a:cubicBezTo>
                  <a:cubicBezTo>
                    <a:pt x="18134" y="6621"/>
                    <a:pt x="18253" y="6823"/>
                    <a:pt x="18491" y="7002"/>
                  </a:cubicBezTo>
                  <a:cubicBezTo>
                    <a:pt x="18753" y="7180"/>
                    <a:pt x="18908" y="7490"/>
                    <a:pt x="18908" y="7776"/>
                  </a:cubicBezTo>
                  <a:cubicBezTo>
                    <a:pt x="18908" y="8073"/>
                    <a:pt x="18777" y="8323"/>
                    <a:pt x="18408" y="8502"/>
                  </a:cubicBezTo>
                  <a:cubicBezTo>
                    <a:pt x="18098" y="8657"/>
                    <a:pt x="17836" y="8692"/>
                    <a:pt x="17622" y="8692"/>
                  </a:cubicBezTo>
                  <a:lnTo>
                    <a:pt x="17563" y="8692"/>
                  </a:lnTo>
                  <a:cubicBezTo>
                    <a:pt x="17527" y="8299"/>
                    <a:pt x="17265" y="7835"/>
                    <a:pt x="16646" y="7418"/>
                  </a:cubicBezTo>
                  <a:cubicBezTo>
                    <a:pt x="16312" y="7180"/>
                    <a:pt x="15931" y="7061"/>
                    <a:pt x="15574" y="7014"/>
                  </a:cubicBezTo>
                  <a:cubicBezTo>
                    <a:pt x="15812" y="6942"/>
                    <a:pt x="16074" y="6823"/>
                    <a:pt x="16324" y="6680"/>
                  </a:cubicBezTo>
                  <a:cubicBezTo>
                    <a:pt x="16562" y="6549"/>
                    <a:pt x="16729" y="6430"/>
                    <a:pt x="16848" y="6287"/>
                  </a:cubicBezTo>
                  <a:cubicBezTo>
                    <a:pt x="16943" y="6168"/>
                    <a:pt x="16991" y="6013"/>
                    <a:pt x="17003" y="5882"/>
                  </a:cubicBezTo>
                  <a:cubicBezTo>
                    <a:pt x="17098" y="5871"/>
                    <a:pt x="17182" y="5871"/>
                    <a:pt x="17265" y="5871"/>
                  </a:cubicBezTo>
                  <a:close/>
                  <a:moveTo>
                    <a:pt x="23278" y="6478"/>
                  </a:moveTo>
                  <a:cubicBezTo>
                    <a:pt x="23611" y="6478"/>
                    <a:pt x="23909" y="6537"/>
                    <a:pt x="24135" y="6704"/>
                  </a:cubicBezTo>
                  <a:cubicBezTo>
                    <a:pt x="24647" y="7049"/>
                    <a:pt x="24802" y="7359"/>
                    <a:pt x="24802" y="7668"/>
                  </a:cubicBezTo>
                  <a:cubicBezTo>
                    <a:pt x="24825" y="8026"/>
                    <a:pt x="24563" y="8419"/>
                    <a:pt x="24171" y="8835"/>
                  </a:cubicBezTo>
                  <a:lnTo>
                    <a:pt x="24147" y="8847"/>
                  </a:lnTo>
                  <a:cubicBezTo>
                    <a:pt x="23790" y="8692"/>
                    <a:pt x="23373" y="8597"/>
                    <a:pt x="22932" y="8561"/>
                  </a:cubicBezTo>
                  <a:lnTo>
                    <a:pt x="22885" y="8561"/>
                  </a:lnTo>
                  <a:cubicBezTo>
                    <a:pt x="22599" y="8561"/>
                    <a:pt x="22361" y="8692"/>
                    <a:pt x="22170" y="8871"/>
                  </a:cubicBezTo>
                  <a:cubicBezTo>
                    <a:pt x="22111" y="8930"/>
                    <a:pt x="22051" y="8990"/>
                    <a:pt x="22004" y="9050"/>
                  </a:cubicBezTo>
                  <a:cubicBezTo>
                    <a:pt x="21980" y="8895"/>
                    <a:pt x="21920" y="8728"/>
                    <a:pt x="21813" y="8538"/>
                  </a:cubicBezTo>
                  <a:cubicBezTo>
                    <a:pt x="21587" y="8145"/>
                    <a:pt x="21337" y="7918"/>
                    <a:pt x="21075" y="7787"/>
                  </a:cubicBezTo>
                  <a:cubicBezTo>
                    <a:pt x="21408" y="7645"/>
                    <a:pt x="21706" y="7442"/>
                    <a:pt x="21944" y="7264"/>
                  </a:cubicBezTo>
                  <a:cubicBezTo>
                    <a:pt x="22099" y="7145"/>
                    <a:pt x="22218" y="7073"/>
                    <a:pt x="22337" y="6966"/>
                  </a:cubicBezTo>
                  <a:cubicBezTo>
                    <a:pt x="22397" y="6930"/>
                    <a:pt x="22444" y="6871"/>
                    <a:pt x="22468" y="6787"/>
                  </a:cubicBezTo>
                  <a:cubicBezTo>
                    <a:pt x="22504" y="6716"/>
                    <a:pt x="22528" y="6644"/>
                    <a:pt x="22528" y="6573"/>
                  </a:cubicBezTo>
                  <a:cubicBezTo>
                    <a:pt x="22778" y="6514"/>
                    <a:pt x="23039" y="6478"/>
                    <a:pt x="23278" y="6478"/>
                  </a:cubicBezTo>
                  <a:close/>
                  <a:moveTo>
                    <a:pt x="4542" y="7024"/>
                  </a:moveTo>
                  <a:cubicBezTo>
                    <a:pt x="4568" y="7024"/>
                    <a:pt x="4594" y="7024"/>
                    <a:pt x="4621" y="7025"/>
                  </a:cubicBezTo>
                  <a:cubicBezTo>
                    <a:pt x="5025" y="7025"/>
                    <a:pt x="5466" y="7121"/>
                    <a:pt x="5811" y="7299"/>
                  </a:cubicBezTo>
                  <a:cubicBezTo>
                    <a:pt x="6109" y="7466"/>
                    <a:pt x="6323" y="7668"/>
                    <a:pt x="6395" y="7954"/>
                  </a:cubicBezTo>
                  <a:cubicBezTo>
                    <a:pt x="6323" y="8026"/>
                    <a:pt x="6252" y="8121"/>
                    <a:pt x="6168" y="8216"/>
                  </a:cubicBezTo>
                  <a:cubicBezTo>
                    <a:pt x="5990" y="8490"/>
                    <a:pt x="5906" y="8728"/>
                    <a:pt x="5847" y="8930"/>
                  </a:cubicBezTo>
                  <a:cubicBezTo>
                    <a:pt x="5752" y="8990"/>
                    <a:pt x="5668" y="9038"/>
                    <a:pt x="5561" y="9085"/>
                  </a:cubicBezTo>
                  <a:cubicBezTo>
                    <a:pt x="5252" y="9204"/>
                    <a:pt x="4894" y="9276"/>
                    <a:pt x="4549" y="9276"/>
                  </a:cubicBezTo>
                  <a:cubicBezTo>
                    <a:pt x="4073" y="9276"/>
                    <a:pt x="3632" y="9145"/>
                    <a:pt x="3370" y="8823"/>
                  </a:cubicBezTo>
                  <a:cubicBezTo>
                    <a:pt x="3192" y="8621"/>
                    <a:pt x="3120" y="8395"/>
                    <a:pt x="3120" y="8168"/>
                  </a:cubicBezTo>
                  <a:cubicBezTo>
                    <a:pt x="3120" y="7776"/>
                    <a:pt x="3382" y="7371"/>
                    <a:pt x="3835" y="7168"/>
                  </a:cubicBezTo>
                  <a:cubicBezTo>
                    <a:pt x="3998" y="7081"/>
                    <a:pt x="4261" y="7024"/>
                    <a:pt x="4542" y="7024"/>
                  </a:cubicBezTo>
                  <a:close/>
                  <a:moveTo>
                    <a:pt x="19884" y="7907"/>
                  </a:moveTo>
                  <a:cubicBezTo>
                    <a:pt x="20242" y="7930"/>
                    <a:pt x="20539" y="7930"/>
                    <a:pt x="20789" y="8026"/>
                  </a:cubicBezTo>
                  <a:cubicBezTo>
                    <a:pt x="21039" y="8109"/>
                    <a:pt x="21265" y="8276"/>
                    <a:pt x="21504" y="8680"/>
                  </a:cubicBezTo>
                  <a:cubicBezTo>
                    <a:pt x="21635" y="8907"/>
                    <a:pt x="21682" y="9109"/>
                    <a:pt x="21682" y="9288"/>
                  </a:cubicBezTo>
                  <a:cubicBezTo>
                    <a:pt x="21670" y="9395"/>
                    <a:pt x="21646" y="9502"/>
                    <a:pt x="21635" y="9585"/>
                  </a:cubicBezTo>
                  <a:lnTo>
                    <a:pt x="21587" y="9681"/>
                  </a:lnTo>
                  <a:lnTo>
                    <a:pt x="21456" y="9502"/>
                  </a:lnTo>
                  <a:cubicBezTo>
                    <a:pt x="21289" y="9288"/>
                    <a:pt x="21111" y="9097"/>
                    <a:pt x="20849" y="8954"/>
                  </a:cubicBezTo>
                  <a:cubicBezTo>
                    <a:pt x="20599" y="8800"/>
                    <a:pt x="20265" y="8704"/>
                    <a:pt x="19825" y="8704"/>
                  </a:cubicBezTo>
                  <a:lnTo>
                    <a:pt x="19718" y="8704"/>
                  </a:lnTo>
                  <a:cubicBezTo>
                    <a:pt x="19325" y="8728"/>
                    <a:pt x="18991" y="8752"/>
                    <a:pt x="18694" y="8847"/>
                  </a:cubicBezTo>
                  <a:cubicBezTo>
                    <a:pt x="18694" y="8800"/>
                    <a:pt x="18706" y="8752"/>
                    <a:pt x="18718" y="8704"/>
                  </a:cubicBezTo>
                  <a:cubicBezTo>
                    <a:pt x="19003" y="8526"/>
                    <a:pt x="19182" y="8276"/>
                    <a:pt x="19229" y="8014"/>
                  </a:cubicBezTo>
                  <a:cubicBezTo>
                    <a:pt x="19349" y="7954"/>
                    <a:pt x="19503" y="7907"/>
                    <a:pt x="19718" y="7907"/>
                  </a:cubicBezTo>
                  <a:close/>
                  <a:moveTo>
                    <a:pt x="18360" y="8871"/>
                  </a:moveTo>
                  <a:lnTo>
                    <a:pt x="18360" y="8907"/>
                  </a:lnTo>
                  <a:lnTo>
                    <a:pt x="18360" y="8978"/>
                  </a:lnTo>
                  <a:cubicBezTo>
                    <a:pt x="18122" y="9097"/>
                    <a:pt x="17932" y="9288"/>
                    <a:pt x="17813" y="9550"/>
                  </a:cubicBezTo>
                  <a:cubicBezTo>
                    <a:pt x="17753" y="9681"/>
                    <a:pt x="17658" y="9800"/>
                    <a:pt x="17575" y="9919"/>
                  </a:cubicBezTo>
                  <a:cubicBezTo>
                    <a:pt x="17515" y="9800"/>
                    <a:pt x="17420" y="9669"/>
                    <a:pt x="17301" y="9550"/>
                  </a:cubicBezTo>
                  <a:cubicBezTo>
                    <a:pt x="17336" y="9514"/>
                    <a:pt x="17360" y="9490"/>
                    <a:pt x="17384" y="9454"/>
                  </a:cubicBezTo>
                  <a:cubicBezTo>
                    <a:pt x="17467" y="9323"/>
                    <a:pt x="17527" y="9169"/>
                    <a:pt x="17575" y="9014"/>
                  </a:cubicBezTo>
                  <a:lnTo>
                    <a:pt x="17646" y="9014"/>
                  </a:lnTo>
                  <a:cubicBezTo>
                    <a:pt x="17860" y="9014"/>
                    <a:pt x="18110" y="8966"/>
                    <a:pt x="18360" y="8871"/>
                  </a:cubicBezTo>
                  <a:close/>
                  <a:moveTo>
                    <a:pt x="22885" y="8883"/>
                  </a:moveTo>
                  <a:cubicBezTo>
                    <a:pt x="23754" y="8919"/>
                    <a:pt x="24492" y="9311"/>
                    <a:pt x="24837" y="9633"/>
                  </a:cubicBezTo>
                  <a:cubicBezTo>
                    <a:pt x="25016" y="9800"/>
                    <a:pt x="25099" y="9966"/>
                    <a:pt x="25183" y="10145"/>
                  </a:cubicBezTo>
                  <a:cubicBezTo>
                    <a:pt x="25242" y="10324"/>
                    <a:pt x="25266" y="10538"/>
                    <a:pt x="25278" y="10824"/>
                  </a:cubicBezTo>
                  <a:lnTo>
                    <a:pt x="25278" y="10919"/>
                  </a:lnTo>
                  <a:cubicBezTo>
                    <a:pt x="25278" y="11169"/>
                    <a:pt x="25218" y="11371"/>
                    <a:pt x="25087" y="11538"/>
                  </a:cubicBezTo>
                  <a:cubicBezTo>
                    <a:pt x="25028" y="11609"/>
                    <a:pt x="24956" y="11693"/>
                    <a:pt x="24849" y="11752"/>
                  </a:cubicBezTo>
                  <a:cubicBezTo>
                    <a:pt x="24837" y="11526"/>
                    <a:pt x="24802" y="11312"/>
                    <a:pt x="24718" y="11133"/>
                  </a:cubicBezTo>
                  <a:cubicBezTo>
                    <a:pt x="24623" y="10931"/>
                    <a:pt x="24492" y="10752"/>
                    <a:pt x="24266" y="10657"/>
                  </a:cubicBezTo>
                  <a:cubicBezTo>
                    <a:pt x="24018" y="10558"/>
                    <a:pt x="23795" y="10508"/>
                    <a:pt x="23527" y="10508"/>
                  </a:cubicBezTo>
                  <a:cubicBezTo>
                    <a:pt x="23474" y="10508"/>
                    <a:pt x="23418" y="10510"/>
                    <a:pt x="23361" y="10514"/>
                  </a:cubicBezTo>
                  <a:cubicBezTo>
                    <a:pt x="23123" y="10514"/>
                    <a:pt x="22861" y="10526"/>
                    <a:pt x="22516" y="10550"/>
                  </a:cubicBezTo>
                  <a:cubicBezTo>
                    <a:pt x="22337" y="10574"/>
                    <a:pt x="22147" y="10609"/>
                    <a:pt x="21968" y="10693"/>
                  </a:cubicBezTo>
                  <a:lnTo>
                    <a:pt x="21968" y="10657"/>
                  </a:lnTo>
                  <a:cubicBezTo>
                    <a:pt x="21968" y="10431"/>
                    <a:pt x="21908" y="10240"/>
                    <a:pt x="21813" y="10062"/>
                  </a:cubicBezTo>
                  <a:cubicBezTo>
                    <a:pt x="21801" y="10050"/>
                    <a:pt x="21801" y="10038"/>
                    <a:pt x="21789" y="10014"/>
                  </a:cubicBezTo>
                  <a:cubicBezTo>
                    <a:pt x="21861" y="9871"/>
                    <a:pt x="21944" y="9692"/>
                    <a:pt x="22051" y="9526"/>
                  </a:cubicBezTo>
                  <a:cubicBezTo>
                    <a:pt x="22170" y="9347"/>
                    <a:pt x="22301" y="9192"/>
                    <a:pt x="22444" y="9061"/>
                  </a:cubicBezTo>
                  <a:cubicBezTo>
                    <a:pt x="22587" y="8954"/>
                    <a:pt x="22718" y="8883"/>
                    <a:pt x="22861" y="8883"/>
                  </a:cubicBezTo>
                  <a:close/>
                  <a:moveTo>
                    <a:pt x="7002" y="1"/>
                  </a:moveTo>
                  <a:cubicBezTo>
                    <a:pt x="6883" y="1"/>
                    <a:pt x="6764" y="25"/>
                    <a:pt x="6668" y="37"/>
                  </a:cubicBezTo>
                  <a:cubicBezTo>
                    <a:pt x="6573" y="48"/>
                    <a:pt x="6466" y="60"/>
                    <a:pt x="6395" y="72"/>
                  </a:cubicBezTo>
                  <a:cubicBezTo>
                    <a:pt x="6073" y="156"/>
                    <a:pt x="5835" y="275"/>
                    <a:pt x="5656" y="418"/>
                  </a:cubicBezTo>
                  <a:lnTo>
                    <a:pt x="5633" y="429"/>
                  </a:lnTo>
                  <a:cubicBezTo>
                    <a:pt x="5573" y="394"/>
                    <a:pt x="5537" y="334"/>
                    <a:pt x="5454" y="287"/>
                  </a:cubicBezTo>
                  <a:lnTo>
                    <a:pt x="5371" y="239"/>
                  </a:lnTo>
                  <a:cubicBezTo>
                    <a:pt x="5204" y="156"/>
                    <a:pt x="5013" y="108"/>
                    <a:pt x="4775" y="108"/>
                  </a:cubicBezTo>
                  <a:lnTo>
                    <a:pt x="4668" y="108"/>
                  </a:lnTo>
                  <a:cubicBezTo>
                    <a:pt x="4180" y="144"/>
                    <a:pt x="3847" y="287"/>
                    <a:pt x="3644" y="453"/>
                  </a:cubicBezTo>
                  <a:cubicBezTo>
                    <a:pt x="3585" y="489"/>
                    <a:pt x="3525" y="560"/>
                    <a:pt x="3478" y="596"/>
                  </a:cubicBezTo>
                  <a:cubicBezTo>
                    <a:pt x="3478" y="620"/>
                    <a:pt x="3466" y="620"/>
                    <a:pt x="3466" y="632"/>
                  </a:cubicBezTo>
                  <a:cubicBezTo>
                    <a:pt x="3358" y="763"/>
                    <a:pt x="3299" y="882"/>
                    <a:pt x="3287" y="953"/>
                  </a:cubicBezTo>
                  <a:lnTo>
                    <a:pt x="3192" y="953"/>
                  </a:lnTo>
                  <a:cubicBezTo>
                    <a:pt x="3108" y="953"/>
                    <a:pt x="3001" y="953"/>
                    <a:pt x="2894" y="977"/>
                  </a:cubicBezTo>
                  <a:cubicBezTo>
                    <a:pt x="2287" y="1049"/>
                    <a:pt x="1632" y="1120"/>
                    <a:pt x="1096" y="1334"/>
                  </a:cubicBezTo>
                  <a:cubicBezTo>
                    <a:pt x="834" y="1430"/>
                    <a:pt x="572" y="1549"/>
                    <a:pt x="382" y="1751"/>
                  </a:cubicBezTo>
                  <a:cubicBezTo>
                    <a:pt x="191" y="1930"/>
                    <a:pt x="60" y="2156"/>
                    <a:pt x="25" y="2442"/>
                  </a:cubicBezTo>
                  <a:cubicBezTo>
                    <a:pt x="13" y="2561"/>
                    <a:pt x="1" y="2680"/>
                    <a:pt x="1" y="2787"/>
                  </a:cubicBezTo>
                  <a:cubicBezTo>
                    <a:pt x="1" y="2846"/>
                    <a:pt x="13" y="2894"/>
                    <a:pt x="13" y="2942"/>
                  </a:cubicBezTo>
                  <a:cubicBezTo>
                    <a:pt x="25" y="3037"/>
                    <a:pt x="37" y="3144"/>
                    <a:pt x="72" y="3251"/>
                  </a:cubicBezTo>
                  <a:cubicBezTo>
                    <a:pt x="132" y="3430"/>
                    <a:pt x="215" y="3596"/>
                    <a:pt x="358" y="3716"/>
                  </a:cubicBezTo>
                  <a:cubicBezTo>
                    <a:pt x="572" y="3918"/>
                    <a:pt x="858" y="4013"/>
                    <a:pt x="1144" y="4049"/>
                  </a:cubicBezTo>
                  <a:cubicBezTo>
                    <a:pt x="1334" y="4085"/>
                    <a:pt x="1584" y="4108"/>
                    <a:pt x="1870" y="4108"/>
                  </a:cubicBezTo>
                  <a:cubicBezTo>
                    <a:pt x="2227" y="4108"/>
                    <a:pt x="2620" y="4085"/>
                    <a:pt x="2977" y="3977"/>
                  </a:cubicBezTo>
                  <a:cubicBezTo>
                    <a:pt x="3216" y="3918"/>
                    <a:pt x="3430" y="3811"/>
                    <a:pt x="3608" y="3668"/>
                  </a:cubicBezTo>
                  <a:cubicBezTo>
                    <a:pt x="3716" y="3727"/>
                    <a:pt x="3823" y="3775"/>
                    <a:pt x="3966" y="3787"/>
                  </a:cubicBezTo>
                  <a:cubicBezTo>
                    <a:pt x="4120" y="3799"/>
                    <a:pt x="4287" y="3811"/>
                    <a:pt x="4466" y="3811"/>
                  </a:cubicBezTo>
                  <a:cubicBezTo>
                    <a:pt x="4597" y="3811"/>
                    <a:pt x="4728" y="3811"/>
                    <a:pt x="4859" y="3799"/>
                  </a:cubicBezTo>
                  <a:cubicBezTo>
                    <a:pt x="5037" y="3787"/>
                    <a:pt x="5240" y="3751"/>
                    <a:pt x="5418" y="3704"/>
                  </a:cubicBezTo>
                  <a:cubicBezTo>
                    <a:pt x="5430" y="3704"/>
                    <a:pt x="5454" y="3692"/>
                    <a:pt x="5478" y="3692"/>
                  </a:cubicBezTo>
                  <a:lnTo>
                    <a:pt x="5478" y="3739"/>
                  </a:lnTo>
                  <a:cubicBezTo>
                    <a:pt x="5454" y="3787"/>
                    <a:pt x="5454" y="3823"/>
                    <a:pt x="5454" y="3870"/>
                  </a:cubicBezTo>
                  <a:cubicBezTo>
                    <a:pt x="5454" y="3942"/>
                    <a:pt x="5478" y="4025"/>
                    <a:pt x="5502" y="4108"/>
                  </a:cubicBezTo>
                  <a:cubicBezTo>
                    <a:pt x="5502" y="4144"/>
                    <a:pt x="5513" y="4156"/>
                    <a:pt x="5513" y="4180"/>
                  </a:cubicBezTo>
                  <a:cubicBezTo>
                    <a:pt x="5561" y="4287"/>
                    <a:pt x="5621" y="4406"/>
                    <a:pt x="5716" y="4513"/>
                  </a:cubicBezTo>
                  <a:cubicBezTo>
                    <a:pt x="5752" y="4573"/>
                    <a:pt x="5811" y="4632"/>
                    <a:pt x="5871" y="4692"/>
                  </a:cubicBezTo>
                  <a:cubicBezTo>
                    <a:pt x="5894" y="4704"/>
                    <a:pt x="5894" y="4728"/>
                    <a:pt x="5906" y="4739"/>
                  </a:cubicBezTo>
                  <a:lnTo>
                    <a:pt x="5871" y="4739"/>
                  </a:lnTo>
                  <a:cubicBezTo>
                    <a:pt x="5775" y="4716"/>
                    <a:pt x="5668" y="4704"/>
                    <a:pt x="5561" y="4704"/>
                  </a:cubicBezTo>
                  <a:lnTo>
                    <a:pt x="5537" y="4704"/>
                  </a:lnTo>
                  <a:cubicBezTo>
                    <a:pt x="5383" y="4704"/>
                    <a:pt x="5216" y="4716"/>
                    <a:pt x="5061" y="4763"/>
                  </a:cubicBezTo>
                  <a:cubicBezTo>
                    <a:pt x="4740" y="4835"/>
                    <a:pt x="4501" y="4978"/>
                    <a:pt x="4347" y="5132"/>
                  </a:cubicBezTo>
                  <a:cubicBezTo>
                    <a:pt x="4287" y="5192"/>
                    <a:pt x="4240" y="5275"/>
                    <a:pt x="4192" y="5359"/>
                  </a:cubicBezTo>
                  <a:cubicBezTo>
                    <a:pt x="3811" y="5287"/>
                    <a:pt x="3549" y="5192"/>
                    <a:pt x="3370" y="5109"/>
                  </a:cubicBezTo>
                  <a:cubicBezTo>
                    <a:pt x="3287" y="5061"/>
                    <a:pt x="3216" y="5037"/>
                    <a:pt x="3156" y="5001"/>
                  </a:cubicBezTo>
                  <a:cubicBezTo>
                    <a:pt x="3097" y="4978"/>
                    <a:pt x="3037" y="4942"/>
                    <a:pt x="2930" y="4942"/>
                  </a:cubicBezTo>
                  <a:cubicBezTo>
                    <a:pt x="2858" y="4942"/>
                    <a:pt x="2775" y="4978"/>
                    <a:pt x="2739" y="5013"/>
                  </a:cubicBezTo>
                  <a:cubicBezTo>
                    <a:pt x="2692" y="5061"/>
                    <a:pt x="2656" y="5109"/>
                    <a:pt x="2632" y="5168"/>
                  </a:cubicBezTo>
                  <a:cubicBezTo>
                    <a:pt x="2561" y="5311"/>
                    <a:pt x="2394" y="5537"/>
                    <a:pt x="2239" y="5775"/>
                  </a:cubicBezTo>
                  <a:cubicBezTo>
                    <a:pt x="2084" y="6025"/>
                    <a:pt x="1930" y="6299"/>
                    <a:pt x="1846" y="6609"/>
                  </a:cubicBezTo>
                  <a:cubicBezTo>
                    <a:pt x="1799" y="6799"/>
                    <a:pt x="1703" y="7085"/>
                    <a:pt x="1703" y="7371"/>
                  </a:cubicBezTo>
                  <a:cubicBezTo>
                    <a:pt x="1703" y="7549"/>
                    <a:pt x="1739" y="7740"/>
                    <a:pt x="1823" y="7918"/>
                  </a:cubicBezTo>
                  <a:cubicBezTo>
                    <a:pt x="1846" y="7954"/>
                    <a:pt x="1870" y="7978"/>
                    <a:pt x="1882" y="8014"/>
                  </a:cubicBezTo>
                  <a:cubicBezTo>
                    <a:pt x="1918" y="8038"/>
                    <a:pt x="1930" y="8085"/>
                    <a:pt x="1965" y="8109"/>
                  </a:cubicBezTo>
                  <a:cubicBezTo>
                    <a:pt x="2156" y="8335"/>
                    <a:pt x="2465" y="8490"/>
                    <a:pt x="2894" y="8573"/>
                  </a:cubicBezTo>
                  <a:cubicBezTo>
                    <a:pt x="2954" y="8728"/>
                    <a:pt x="3037" y="8871"/>
                    <a:pt x="3156" y="9002"/>
                  </a:cubicBezTo>
                  <a:cubicBezTo>
                    <a:pt x="3466" y="9383"/>
                    <a:pt x="3954" y="9550"/>
                    <a:pt x="4442" y="9562"/>
                  </a:cubicBezTo>
                  <a:lnTo>
                    <a:pt x="4597" y="9562"/>
                  </a:lnTo>
                  <a:cubicBezTo>
                    <a:pt x="4763" y="9562"/>
                    <a:pt x="4918" y="9550"/>
                    <a:pt x="5085" y="9514"/>
                  </a:cubicBezTo>
                  <a:cubicBezTo>
                    <a:pt x="5240" y="9490"/>
                    <a:pt x="5371" y="9454"/>
                    <a:pt x="5502" y="9407"/>
                  </a:cubicBezTo>
                  <a:cubicBezTo>
                    <a:pt x="5621" y="9371"/>
                    <a:pt x="5740" y="9335"/>
                    <a:pt x="5847" y="9276"/>
                  </a:cubicBezTo>
                  <a:lnTo>
                    <a:pt x="5859" y="9276"/>
                  </a:lnTo>
                  <a:cubicBezTo>
                    <a:pt x="5871" y="9562"/>
                    <a:pt x="5978" y="9752"/>
                    <a:pt x="6073" y="9871"/>
                  </a:cubicBezTo>
                  <a:cubicBezTo>
                    <a:pt x="6145" y="9812"/>
                    <a:pt x="6252" y="9752"/>
                    <a:pt x="6347" y="9704"/>
                  </a:cubicBezTo>
                  <a:cubicBezTo>
                    <a:pt x="6287" y="9621"/>
                    <a:pt x="6192" y="9454"/>
                    <a:pt x="6204" y="9216"/>
                  </a:cubicBezTo>
                  <a:cubicBezTo>
                    <a:pt x="6204" y="9014"/>
                    <a:pt x="6275" y="8728"/>
                    <a:pt x="6514" y="8371"/>
                  </a:cubicBezTo>
                  <a:cubicBezTo>
                    <a:pt x="6811" y="7918"/>
                    <a:pt x="7228" y="7776"/>
                    <a:pt x="7633" y="7776"/>
                  </a:cubicBezTo>
                  <a:cubicBezTo>
                    <a:pt x="7871" y="7776"/>
                    <a:pt x="8097" y="7835"/>
                    <a:pt x="8288" y="7918"/>
                  </a:cubicBezTo>
                  <a:cubicBezTo>
                    <a:pt x="8466" y="8014"/>
                    <a:pt x="8597" y="8133"/>
                    <a:pt x="8657" y="8252"/>
                  </a:cubicBezTo>
                  <a:cubicBezTo>
                    <a:pt x="8669" y="8276"/>
                    <a:pt x="8692" y="8311"/>
                    <a:pt x="8716" y="8335"/>
                  </a:cubicBezTo>
                  <a:cubicBezTo>
                    <a:pt x="8633" y="8371"/>
                    <a:pt x="8550" y="8430"/>
                    <a:pt x="8526" y="8490"/>
                  </a:cubicBezTo>
                  <a:cubicBezTo>
                    <a:pt x="8478" y="8561"/>
                    <a:pt x="8478" y="8633"/>
                    <a:pt x="8526" y="8657"/>
                  </a:cubicBezTo>
                  <a:cubicBezTo>
                    <a:pt x="8556" y="8672"/>
                    <a:pt x="8585" y="8678"/>
                    <a:pt x="8615" y="8678"/>
                  </a:cubicBezTo>
                  <a:cubicBezTo>
                    <a:pt x="8701" y="8678"/>
                    <a:pt x="8785" y="8627"/>
                    <a:pt x="8883" y="8609"/>
                  </a:cubicBezTo>
                  <a:cubicBezTo>
                    <a:pt x="8942" y="8609"/>
                    <a:pt x="8966" y="8573"/>
                    <a:pt x="9002" y="8561"/>
                  </a:cubicBezTo>
                  <a:cubicBezTo>
                    <a:pt x="9014" y="8561"/>
                    <a:pt x="9026" y="8573"/>
                    <a:pt x="9050" y="8597"/>
                  </a:cubicBezTo>
                  <a:cubicBezTo>
                    <a:pt x="9145" y="8633"/>
                    <a:pt x="9252" y="8669"/>
                    <a:pt x="9323" y="8692"/>
                  </a:cubicBezTo>
                  <a:cubicBezTo>
                    <a:pt x="9466" y="8740"/>
                    <a:pt x="9550" y="8776"/>
                    <a:pt x="9621" y="8859"/>
                  </a:cubicBezTo>
                  <a:cubicBezTo>
                    <a:pt x="9704" y="8954"/>
                    <a:pt x="9776" y="9109"/>
                    <a:pt x="9800" y="9407"/>
                  </a:cubicBezTo>
                  <a:lnTo>
                    <a:pt x="9847" y="9407"/>
                  </a:lnTo>
                  <a:cubicBezTo>
                    <a:pt x="9966" y="9407"/>
                    <a:pt x="10085" y="9407"/>
                    <a:pt x="10193" y="9395"/>
                  </a:cubicBezTo>
                  <a:cubicBezTo>
                    <a:pt x="10145" y="9204"/>
                    <a:pt x="10097" y="8978"/>
                    <a:pt x="10097" y="8776"/>
                  </a:cubicBezTo>
                  <a:cubicBezTo>
                    <a:pt x="10097" y="8538"/>
                    <a:pt x="10145" y="8323"/>
                    <a:pt x="10264" y="8180"/>
                  </a:cubicBezTo>
                  <a:cubicBezTo>
                    <a:pt x="10395" y="8002"/>
                    <a:pt x="10574" y="7895"/>
                    <a:pt x="10800" y="7835"/>
                  </a:cubicBezTo>
                  <a:cubicBezTo>
                    <a:pt x="11026" y="7776"/>
                    <a:pt x="11276" y="7740"/>
                    <a:pt x="11526" y="7740"/>
                  </a:cubicBezTo>
                  <a:cubicBezTo>
                    <a:pt x="11848" y="7740"/>
                    <a:pt x="12157" y="7776"/>
                    <a:pt x="12407" y="7776"/>
                  </a:cubicBezTo>
                  <a:cubicBezTo>
                    <a:pt x="12598" y="7776"/>
                    <a:pt x="12741" y="7859"/>
                    <a:pt x="12860" y="8014"/>
                  </a:cubicBezTo>
                  <a:cubicBezTo>
                    <a:pt x="12979" y="8157"/>
                    <a:pt x="13038" y="8395"/>
                    <a:pt x="13038" y="8633"/>
                  </a:cubicBezTo>
                  <a:cubicBezTo>
                    <a:pt x="13038" y="8716"/>
                    <a:pt x="13014" y="8788"/>
                    <a:pt x="13014" y="8859"/>
                  </a:cubicBezTo>
                  <a:cubicBezTo>
                    <a:pt x="13169" y="8835"/>
                    <a:pt x="13312" y="8811"/>
                    <a:pt x="13479" y="8800"/>
                  </a:cubicBezTo>
                  <a:lnTo>
                    <a:pt x="13479" y="8680"/>
                  </a:lnTo>
                  <a:cubicBezTo>
                    <a:pt x="13479" y="8538"/>
                    <a:pt x="13491" y="8371"/>
                    <a:pt x="13550" y="8216"/>
                  </a:cubicBezTo>
                  <a:cubicBezTo>
                    <a:pt x="13610" y="8073"/>
                    <a:pt x="13705" y="7942"/>
                    <a:pt x="13836" y="7835"/>
                  </a:cubicBezTo>
                  <a:cubicBezTo>
                    <a:pt x="14253" y="7526"/>
                    <a:pt x="14788" y="7299"/>
                    <a:pt x="15336" y="7299"/>
                  </a:cubicBezTo>
                  <a:cubicBezTo>
                    <a:pt x="15729" y="7299"/>
                    <a:pt x="16110" y="7406"/>
                    <a:pt x="16503" y="7657"/>
                  </a:cubicBezTo>
                  <a:cubicBezTo>
                    <a:pt x="17098" y="8061"/>
                    <a:pt x="17277" y="8454"/>
                    <a:pt x="17277" y="8776"/>
                  </a:cubicBezTo>
                  <a:cubicBezTo>
                    <a:pt x="17277" y="8966"/>
                    <a:pt x="17217" y="9133"/>
                    <a:pt x="17110" y="9264"/>
                  </a:cubicBezTo>
                  <a:lnTo>
                    <a:pt x="17063" y="9311"/>
                  </a:lnTo>
                  <a:cubicBezTo>
                    <a:pt x="16848" y="9169"/>
                    <a:pt x="16622" y="9109"/>
                    <a:pt x="16396" y="9109"/>
                  </a:cubicBezTo>
                  <a:cubicBezTo>
                    <a:pt x="16158" y="9109"/>
                    <a:pt x="15931" y="9169"/>
                    <a:pt x="15753" y="9252"/>
                  </a:cubicBezTo>
                  <a:cubicBezTo>
                    <a:pt x="15848" y="9311"/>
                    <a:pt x="15920" y="9371"/>
                    <a:pt x="15991" y="9442"/>
                  </a:cubicBezTo>
                  <a:cubicBezTo>
                    <a:pt x="16015" y="9454"/>
                    <a:pt x="16027" y="9466"/>
                    <a:pt x="16051" y="9490"/>
                  </a:cubicBezTo>
                  <a:cubicBezTo>
                    <a:pt x="16170" y="9454"/>
                    <a:pt x="16289" y="9431"/>
                    <a:pt x="16408" y="9431"/>
                  </a:cubicBezTo>
                  <a:cubicBezTo>
                    <a:pt x="16574" y="9431"/>
                    <a:pt x="16741" y="9466"/>
                    <a:pt x="16908" y="9573"/>
                  </a:cubicBezTo>
                  <a:cubicBezTo>
                    <a:pt x="17122" y="9728"/>
                    <a:pt x="17241" y="9883"/>
                    <a:pt x="17324" y="10050"/>
                  </a:cubicBezTo>
                  <a:cubicBezTo>
                    <a:pt x="17336" y="10085"/>
                    <a:pt x="17336" y="10109"/>
                    <a:pt x="17348" y="10145"/>
                  </a:cubicBezTo>
                  <a:cubicBezTo>
                    <a:pt x="17467" y="10181"/>
                    <a:pt x="17598" y="10216"/>
                    <a:pt x="17741" y="10264"/>
                  </a:cubicBezTo>
                  <a:cubicBezTo>
                    <a:pt x="17896" y="10097"/>
                    <a:pt x="18075" y="9883"/>
                    <a:pt x="18182" y="9645"/>
                  </a:cubicBezTo>
                  <a:cubicBezTo>
                    <a:pt x="18313" y="9383"/>
                    <a:pt x="18479" y="9228"/>
                    <a:pt x="18753" y="9145"/>
                  </a:cubicBezTo>
                  <a:cubicBezTo>
                    <a:pt x="19003" y="9038"/>
                    <a:pt x="19360" y="9014"/>
                    <a:pt x="19789" y="8990"/>
                  </a:cubicBezTo>
                  <a:lnTo>
                    <a:pt x="19884" y="8990"/>
                  </a:lnTo>
                  <a:cubicBezTo>
                    <a:pt x="20265" y="8990"/>
                    <a:pt x="20515" y="9073"/>
                    <a:pt x="20718" y="9192"/>
                  </a:cubicBezTo>
                  <a:cubicBezTo>
                    <a:pt x="20908" y="9311"/>
                    <a:pt x="21075" y="9466"/>
                    <a:pt x="21230" y="9669"/>
                  </a:cubicBezTo>
                  <a:cubicBezTo>
                    <a:pt x="21385" y="9847"/>
                    <a:pt x="21504" y="10002"/>
                    <a:pt x="21575" y="10157"/>
                  </a:cubicBezTo>
                  <a:cubicBezTo>
                    <a:pt x="21646" y="10300"/>
                    <a:pt x="21694" y="10454"/>
                    <a:pt x="21694" y="10621"/>
                  </a:cubicBezTo>
                  <a:cubicBezTo>
                    <a:pt x="21694" y="10657"/>
                    <a:pt x="21694" y="10705"/>
                    <a:pt x="21682" y="10752"/>
                  </a:cubicBezTo>
                  <a:cubicBezTo>
                    <a:pt x="21682" y="10764"/>
                    <a:pt x="21670" y="10800"/>
                    <a:pt x="21670" y="10812"/>
                  </a:cubicBezTo>
                  <a:cubicBezTo>
                    <a:pt x="21373" y="10978"/>
                    <a:pt x="21087" y="11157"/>
                    <a:pt x="20861" y="11312"/>
                  </a:cubicBezTo>
                  <a:cubicBezTo>
                    <a:pt x="20789" y="11312"/>
                    <a:pt x="20694" y="11300"/>
                    <a:pt x="20623" y="11300"/>
                  </a:cubicBezTo>
                  <a:cubicBezTo>
                    <a:pt x="20253" y="11300"/>
                    <a:pt x="19884" y="11359"/>
                    <a:pt x="19587" y="11419"/>
                  </a:cubicBezTo>
                  <a:cubicBezTo>
                    <a:pt x="19646" y="11514"/>
                    <a:pt x="19706" y="11609"/>
                    <a:pt x="19765" y="11705"/>
                  </a:cubicBezTo>
                  <a:cubicBezTo>
                    <a:pt x="20027" y="11657"/>
                    <a:pt x="20325" y="11609"/>
                    <a:pt x="20634" y="11609"/>
                  </a:cubicBezTo>
                  <a:cubicBezTo>
                    <a:pt x="21015" y="11609"/>
                    <a:pt x="21349" y="11669"/>
                    <a:pt x="21611" y="11824"/>
                  </a:cubicBezTo>
                  <a:cubicBezTo>
                    <a:pt x="21789" y="11931"/>
                    <a:pt x="21908" y="12074"/>
                    <a:pt x="21980" y="12252"/>
                  </a:cubicBezTo>
                  <a:cubicBezTo>
                    <a:pt x="22051" y="12431"/>
                    <a:pt x="22099" y="12621"/>
                    <a:pt x="22099" y="12824"/>
                  </a:cubicBezTo>
                  <a:cubicBezTo>
                    <a:pt x="22099" y="12919"/>
                    <a:pt x="22087" y="13014"/>
                    <a:pt x="22063" y="13121"/>
                  </a:cubicBezTo>
                  <a:lnTo>
                    <a:pt x="22420" y="13074"/>
                  </a:lnTo>
                  <a:cubicBezTo>
                    <a:pt x="22444" y="12979"/>
                    <a:pt x="22444" y="12907"/>
                    <a:pt x="22444" y="12824"/>
                  </a:cubicBezTo>
                  <a:cubicBezTo>
                    <a:pt x="22444" y="12574"/>
                    <a:pt x="22397" y="12336"/>
                    <a:pt x="22289" y="12121"/>
                  </a:cubicBezTo>
                  <a:cubicBezTo>
                    <a:pt x="22182" y="11895"/>
                    <a:pt x="22027" y="11705"/>
                    <a:pt x="21801" y="11550"/>
                  </a:cubicBezTo>
                  <a:cubicBezTo>
                    <a:pt x="21670" y="11467"/>
                    <a:pt x="21504" y="11419"/>
                    <a:pt x="21337" y="11371"/>
                  </a:cubicBezTo>
                  <a:cubicBezTo>
                    <a:pt x="21396" y="11336"/>
                    <a:pt x="21456" y="11288"/>
                    <a:pt x="21527" y="11252"/>
                  </a:cubicBezTo>
                  <a:cubicBezTo>
                    <a:pt x="21908" y="11014"/>
                    <a:pt x="22337" y="10824"/>
                    <a:pt x="22635" y="10812"/>
                  </a:cubicBezTo>
                  <a:cubicBezTo>
                    <a:pt x="22980" y="10788"/>
                    <a:pt x="23242" y="10764"/>
                    <a:pt x="23456" y="10764"/>
                  </a:cubicBezTo>
                  <a:cubicBezTo>
                    <a:pt x="23766" y="10764"/>
                    <a:pt x="23968" y="10800"/>
                    <a:pt x="24230" y="10895"/>
                  </a:cubicBezTo>
                  <a:cubicBezTo>
                    <a:pt x="24313" y="10931"/>
                    <a:pt x="24421" y="11038"/>
                    <a:pt x="24480" y="11216"/>
                  </a:cubicBezTo>
                  <a:cubicBezTo>
                    <a:pt x="24552" y="11371"/>
                    <a:pt x="24599" y="11597"/>
                    <a:pt x="24599" y="11812"/>
                  </a:cubicBezTo>
                  <a:cubicBezTo>
                    <a:pt x="24599" y="12026"/>
                    <a:pt x="24552" y="12264"/>
                    <a:pt x="24444" y="12431"/>
                  </a:cubicBezTo>
                  <a:cubicBezTo>
                    <a:pt x="24373" y="12586"/>
                    <a:pt x="24254" y="12717"/>
                    <a:pt x="24147" y="12848"/>
                  </a:cubicBezTo>
                  <a:cubicBezTo>
                    <a:pt x="24313" y="12824"/>
                    <a:pt x="24468" y="12800"/>
                    <a:pt x="24623" y="12776"/>
                  </a:cubicBezTo>
                  <a:cubicBezTo>
                    <a:pt x="24671" y="12705"/>
                    <a:pt x="24718" y="12645"/>
                    <a:pt x="24766" y="12562"/>
                  </a:cubicBezTo>
                  <a:cubicBezTo>
                    <a:pt x="24849" y="12419"/>
                    <a:pt x="24897" y="12240"/>
                    <a:pt x="24921" y="12074"/>
                  </a:cubicBezTo>
                  <a:cubicBezTo>
                    <a:pt x="25147" y="11967"/>
                    <a:pt x="25325" y="11836"/>
                    <a:pt x="25456" y="11693"/>
                  </a:cubicBezTo>
                  <a:cubicBezTo>
                    <a:pt x="25659" y="11455"/>
                    <a:pt x="25718" y="11169"/>
                    <a:pt x="25718" y="10871"/>
                  </a:cubicBezTo>
                  <a:lnTo>
                    <a:pt x="25718" y="10764"/>
                  </a:lnTo>
                  <a:cubicBezTo>
                    <a:pt x="25695" y="10466"/>
                    <a:pt x="25671" y="10228"/>
                    <a:pt x="25599" y="10002"/>
                  </a:cubicBezTo>
                  <a:cubicBezTo>
                    <a:pt x="25576" y="9978"/>
                    <a:pt x="25576" y="9966"/>
                    <a:pt x="25564" y="9931"/>
                  </a:cubicBezTo>
                  <a:cubicBezTo>
                    <a:pt x="25754" y="9919"/>
                    <a:pt x="25957" y="9871"/>
                    <a:pt x="26135" y="9812"/>
                  </a:cubicBezTo>
                  <a:cubicBezTo>
                    <a:pt x="26159" y="9800"/>
                    <a:pt x="26195" y="9788"/>
                    <a:pt x="26230" y="9764"/>
                  </a:cubicBezTo>
                  <a:cubicBezTo>
                    <a:pt x="26385" y="9526"/>
                    <a:pt x="26611" y="9323"/>
                    <a:pt x="26885" y="9192"/>
                  </a:cubicBezTo>
                  <a:cubicBezTo>
                    <a:pt x="27088" y="9097"/>
                    <a:pt x="27278" y="9026"/>
                    <a:pt x="27457" y="8990"/>
                  </a:cubicBezTo>
                  <a:cubicBezTo>
                    <a:pt x="27504" y="8954"/>
                    <a:pt x="27528" y="8907"/>
                    <a:pt x="27564" y="8871"/>
                  </a:cubicBezTo>
                  <a:cubicBezTo>
                    <a:pt x="27516" y="8835"/>
                    <a:pt x="27457" y="8788"/>
                    <a:pt x="27409" y="8728"/>
                  </a:cubicBezTo>
                  <a:cubicBezTo>
                    <a:pt x="27385" y="8692"/>
                    <a:pt x="27350" y="8657"/>
                    <a:pt x="27326" y="8609"/>
                  </a:cubicBezTo>
                  <a:cubicBezTo>
                    <a:pt x="27242" y="8728"/>
                    <a:pt x="27147" y="8835"/>
                    <a:pt x="27004" y="8954"/>
                  </a:cubicBezTo>
                  <a:cubicBezTo>
                    <a:pt x="26730" y="9192"/>
                    <a:pt x="26338" y="9395"/>
                    <a:pt x="25992" y="9514"/>
                  </a:cubicBezTo>
                  <a:cubicBezTo>
                    <a:pt x="25837" y="9573"/>
                    <a:pt x="25623" y="9609"/>
                    <a:pt x="25385" y="9621"/>
                  </a:cubicBezTo>
                  <a:cubicBezTo>
                    <a:pt x="25325" y="9526"/>
                    <a:pt x="25254" y="9454"/>
                    <a:pt x="25183" y="9371"/>
                  </a:cubicBezTo>
                  <a:cubicBezTo>
                    <a:pt x="25028" y="9216"/>
                    <a:pt x="24802" y="9073"/>
                    <a:pt x="24552" y="8930"/>
                  </a:cubicBezTo>
                  <a:cubicBezTo>
                    <a:pt x="24944" y="8514"/>
                    <a:pt x="25242" y="8085"/>
                    <a:pt x="25242" y="7609"/>
                  </a:cubicBezTo>
                  <a:cubicBezTo>
                    <a:pt x="25242" y="7371"/>
                    <a:pt x="25147" y="7121"/>
                    <a:pt x="24968" y="6895"/>
                  </a:cubicBezTo>
                  <a:cubicBezTo>
                    <a:pt x="25218" y="6823"/>
                    <a:pt x="25504" y="6764"/>
                    <a:pt x="25754" y="6764"/>
                  </a:cubicBezTo>
                  <a:cubicBezTo>
                    <a:pt x="25980" y="6764"/>
                    <a:pt x="26195" y="6811"/>
                    <a:pt x="26338" y="6906"/>
                  </a:cubicBezTo>
                  <a:cubicBezTo>
                    <a:pt x="26707" y="7168"/>
                    <a:pt x="26992" y="7371"/>
                    <a:pt x="27171" y="7561"/>
                  </a:cubicBezTo>
                  <a:cubicBezTo>
                    <a:pt x="27219" y="7609"/>
                    <a:pt x="27242" y="7657"/>
                    <a:pt x="27278" y="7704"/>
                  </a:cubicBezTo>
                  <a:cubicBezTo>
                    <a:pt x="27290" y="7668"/>
                    <a:pt x="27302" y="7645"/>
                    <a:pt x="27338" y="7609"/>
                  </a:cubicBezTo>
                  <a:cubicBezTo>
                    <a:pt x="27385" y="7549"/>
                    <a:pt x="27445" y="7490"/>
                    <a:pt x="27481" y="7430"/>
                  </a:cubicBezTo>
                  <a:cubicBezTo>
                    <a:pt x="27469" y="7418"/>
                    <a:pt x="27457" y="7383"/>
                    <a:pt x="27421" y="7371"/>
                  </a:cubicBezTo>
                  <a:cubicBezTo>
                    <a:pt x="27385" y="7395"/>
                    <a:pt x="27364" y="7404"/>
                    <a:pt x="27351" y="7404"/>
                  </a:cubicBezTo>
                  <a:cubicBezTo>
                    <a:pt x="27338" y="7404"/>
                    <a:pt x="27332" y="7395"/>
                    <a:pt x="27326" y="7383"/>
                  </a:cubicBezTo>
                  <a:cubicBezTo>
                    <a:pt x="27111" y="7168"/>
                    <a:pt x="26826" y="6954"/>
                    <a:pt x="26468" y="6716"/>
                  </a:cubicBezTo>
                  <a:cubicBezTo>
                    <a:pt x="26457" y="6704"/>
                    <a:pt x="26445" y="6704"/>
                    <a:pt x="26433" y="6692"/>
                  </a:cubicBezTo>
                  <a:cubicBezTo>
                    <a:pt x="26349" y="6644"/>
                    <a:pt x="26278" y="6597"/>
                    <a:pt x="26195" y="6585"/>
                  </a:cubicBezTo>
                  <a:cubicBezTo>
                    <a:pt x="26159" y="6525"/>
                    <a:pt x="26147" y="6478"/>
                    <a:pt x="26099" y="6418"/>
                  </a:cubicBezTo>
                  <a:cubicBezTo>
                    <a:pt x="26076" y="6371"/>
                    <a:pt x="26040" y="6347"/>
                    <a:pt x="26016" y="6299"/>
                  </a:cubicBezTo>
                  <a:cubicBezTo>
                    <a:pt x="25849" y="6061"/>
                    <a:pt x="25576" y="5823"/>
                    <a:pt x="25206" y="5632"/>
                  </a:cubicBezTo>
                  <a:cubicBezTo>
                    <a:pt x="24980" y="5513"/>
                    <a:pt x="24778" y="5466"/>
                    <a:pt x="24563" y="5466"/>
                  </a:cubicBezTo>
                  <a:cubicBezTo>
                    <a:pt x="24409" y="5466"/>
                    <a:pt x="24266" y="5513"/>
                    <a:pt x="24135" y="5573"/>
                  </a:cubicBezTo>
                  <a:lnTo>
                    <a:pt x="24052" y="5621"/>
                  </a:lnTo>
                  <a:cubicBezTo>
                    <a:pt x="23873" y="5454"/>
                    <a:pt x="23611" y="5299"/>
                    <a:pt x="23278" y="5180"/>
                  </a:cubicBezTo>
                  <a:cubicBezTo>
                    <a:pt x="23016" y="5097"/>
                    <a:pt x="22778" y="5049"/>
                    <a:pt x="22563" y="5049"/>
                  </a:cubicBezTo>
                  <a:cubicBezTo>
                    <a:pt x="22444" y="5049"/>
                    <a:pt x="22325" y="5061"/>
                    <a:pt x="22218" y="5085"/>
                  </a:cubicBezTo>
                  <a:cubicBezTo>
                    <a:pt x="22027" y="5120"/>
                    <a:pt x="21849" y="5180"/>
                    <a:pt x="21694" y="5275"/>
                  </a:cubicBezTo>
                  <a:cubicBezTo>
                    <a:pt x="21492" y="5097"/>
                    <a:pt x="21230" y="4930"/>
                    <a:pt x="20980" y="4823"/>
                  </a:cubicBezTo>
                  <a:cubicBezTo>
                    <a:pt x="20896" y="4787"/>
                    <a:pt x="20789" y="4751"/>
                    <a:pt x="20682" y="4728"/>
                  </a:cubicBezTo>
                  <a:cubicBezTo>
                    <a:pt x="20658" y="4704"/>
                    <a:pt x="20623" y="4704"/>
                    <a:pt x="20611" y="4704"/>
                  </a:cubicBezTo>
                  <a:cubicBezTo>
                    <a:pt x="20456" y="4668"/>
                    <a:pt x="20301" y="4644"/>
                    <a:pt x="20146" y="4632"/>
                  </a:cubicBezTo>
                  <a:cubicBezTo>
                    <a:pt x="20134" y="4573"/>
                    <a:pt x="20122" y="4525"/>
                    <a:pt x="20087" y="4466"/>
                  </a:cubicBezTo>
                  <a:cubicBezTo>
                    <a:pt x="20063" y="4382"/>
                    <a:pt x="20015" y="4299"/>
                    <a:pt x="19956" y="4216"/>
                  </a:cubicBezTo>
                  <a:cubicBezTo>
                    <a:pt x="19777" y="3977"/>
                    <a:pt x="19480" y="3811"/>
                    <a:pt x="19075" y="3799"/>
                  </a:cubicBezTo>
                  <a:lnTo>
                    <a:pt x="18968" y="3799"/>
                  </a:lnTo>
                  <a:cubicBezTo>
                    <a:pt x="18527" y="3799"/>
                    <a:pt x="18182" y="3977"/>
                    <a:pt x="17944" y="4216"/>
                  </a:cubicBezTo>
                  <a:lnTo>
                    <a:pt x="17944" y="4228"/>
                  </a:lnTo>
                  <a:cubicBezTo>
                    <a:pt x="17896" y="4144"/>
                    <a:pt x="17836" y="4049"/>
                    <a:pt x="17801" y="3942"/>
                  </a:cubicBezTo>
                  <a:cubicBezTo>
                    <a:pt x="17563" y="3537"/>
                    <a:pt x="17265" y="3204"/>
                    <a:pt x="16932" y="2965"/>
                  </a:cubicBezTo>
                  <a:cubicBezTo>
                    <a:pt x="16610" y="2739"/>
                    <a:pt x="16253" y="2620"/>
                    <a:pt x="15872" y="2620"/>
                  </a:cubicBezTo>
                  <a:cubicBezTo>
                    <a:pt x="15562" y="2620"/>
                    <a:pt x="15265" y="2704"/>
                    <a:pt x="14967" y="2858"/>
                  </a:cubicBezTo>
                  <a:cubicBezTo>
                    <a:pt x="14777" y="2965"/>
                    <a:pt x="14622" y="3096"/>
                    <a:pt x="14538" y="3251"/>
                  </a:cubicBezTo>
                  <a:cubicBezTo>
                    <a:pt x="14443" y="3394"/>
                    <a:pt x="14419" y="3549"/>
                    <a:pt x="14407" y="3692"/>
                  </a:cubicBezTo>
                  <a:lnTo>
                    <a:pt x="14265" y="3787"/>
                  </a:lnTo>
                  <a:cubicBezTo>
                    <a:pt x="14229" y="3811"/>
                    <a:pt x="14157" y="3847"/>
                    <a:pt x="14122" y="3870"/>
                  </a:cubicBezTo>
                  <a:cubicBezTo>
                    <a:pt x="14086" y="3858"/>
                    <a:pt x="14050" y="3847"/>
                    <a:pt x="14015" y="3835"/>
                  </a:cubicBezTo>
                  <a:cubicBezTo>
                    <a:pt x="13895" y="3787"/>
                    <a:pt x="13776" y="3751"/>
                    <a:pt x="13610" y="3739"/>
                  </a:cubicBezTo>
                  <a:lnTo>
                    <a:pt x="13455" y="3739"/>
                  </a:lnTo>
                  <a:cubicBezTo>
                    <a:pt x="13217" y="3739"/>
                    <a:pt x="13014" y="3751"/>
                    <a:pt x="12860" y="3799"/>
                  </a:cubicBezTo>
                  <a:cubicBezTo>
                    <a:pt x="12741" y="3835"/>
                    <a:pt x="12622" y="3894"/>
                    <a:pt x="12526" y="3954"/>
                  </a:cubicBezTo>
                  <a:cubicBezTo>
                    <a:pt x="12419" y="4037"/>
                    <a:pt x="12348" y="4144"/>
                    <a:pt x="12276" y="4275"/>
                  </a:cubicBezTo>
                  <a:cubicBezTo>
                    <a:pt x="12157" y="4192"/>
                    <a:pt x="12014" y="4097"/>
                    <a:pt x="11871" y="4037"/>
                  </a:cubicBezTo>
                  <a:cubicBezTo>
                    <a:pt x="11883" y="4025"/>
                    <a:pt x="11883" y="3989"/>
                    <a:pt x="11895" y="3977"/>
                  </a:cubicBezTo>
                  <a:cubicBezTo>
                    <a:pt x="11943" y="3858"/>
                    <a:pt x="11979" y="3716"/>
                    <a:pt x="12002" y="3573"/>
                  </a:cubicBezTo>
                  <a:cubicBezTo>
                    <a:pt x="12014" y="3477"/>
                    <a:pt x="12038" y="3358"/>
                    <a:pt x="12038" y="3251"/>
                  </a:cubicBezTo>
                  <a:lnTo>
                    <a:pt x="12038" y="3239"/>
                  </a:lnTo>
                  <a:cubicBezTo>
                    <a:pt x="12038" y="3049"/>
                    <a:pt x="12002" y="2894"/>
                    <a:pt x="11943" y="2739"/>
                  </a:cubicBezTo>
                  <a:cubicBezTo>
                    <a:pt x="11883" y="2584"/>
                    <a:pt x="11788" y="2442"/>
                    <a:pt x="11633" y="2346"/>
                  </a:cubicBezTo>
                  <a:cubicBezTo>
                    <a:pt x="11336" y="2132"/>
                    <a:pt x="11026" y="2072"/>
                    <a:pt x="10693" y="2072"/>
                  </a:cubicBezTo>
                  <a:cubicBezTo>
                    <a:pt x="10312" y="2072"/>
                    <a:pt x="9907" y="2144"/>
                    <a:pt x="9419" y="2203"/>
                  </a:cubicBezTo>
                  <a:cubicBezTo>
                    <a:pt x="9002" y="2251"/>
                    <a:pt x="8704" y="2418"/>
                    <a:pt x="8478" y="2584"/>
                  </a:cubicBezTo>
                  <a:cubicBezTo>
                    <a:pt x="8419" y="2620"/>
                    <a:pt x="8371" y="2668"/>
                    <a:pt x="8335" y="2715"/>
                  </a:cubicBezTo>
                  <a:cubicBezTo>
                    <a:pt x="8335" y="2715"/>
                    <a:pt x="8335" y="2727"/>
                    <a:pt x="8311" y="2727"/>
                  </a:cubicBezTo>
                  <a:lnTo>
                    <a:pt x="8300" y="2727"/>
                  </a:lnTo>
                  <a:cubicBezTo>
                    <a:pt x="8359" y="2680"/>
                    <a:pt x="8395" y="2620"/>
                    <a:pt x="8431" y="2584"/>
                  </a:cubicBezTo>
                  <a:cubicBezTo>
                    <a:pt x="8716" y="2263"/>
                    <a:pt x="8883" y="1894"/>
                    <a:pt x="8883" y="1525"/>
                  </a:cubicBezTo>
                  <a:cubicBezTo>
                    <a:pt x="8883" y="1132"/>
                    <a:pt x="8728" y="763"/>
                    <a:pt x="8419" y="477"/>
                  </a:cubicBezTo>
                  <a:cubicBezTo>
                    <a:pt x="8359" y="418"/>
                    <a:pt x="8288" y="370"/>
                    <a:pt x="8216" y="322"/>
                  </a:cubicBezTo>
                  <a:cubicBezTo>
                    <a:pt x="8121" y="263"/>
                    <a:pt x="8038" y="215"/>
                    <a:pt x="7930" y="168"/>
                  </a:cubicBezTo>
                  <a:cubicBezTo>
                    <a:pt x="7692" y="60"/>
                    <a:pt x="7395" y="1"/>
                    <a:pt x="70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199525" y="3890000"/>
              <a:ext cx="16625" cy="21050"/>
            </a:xfrm>
            <a:custGeom>
              <a:avLst/>
              <a:gdLst/>
              <a:ahLst/>
              <a:cxnLst/>
              <a:rect l="l" t="t" r="r" b="b"/>
              <a:pathLst>
                <a:path w="665" h="842" extrusionOk="0">
                  <a:moveTo>
                    <a:pt x="442" y="1"/>
                  </a:moveTo>
                  <a:cubicBezTo>
                    <a:pt x="382" y="1"/>
                    <a:pt x="306" y="46"/>
                    <a:pt x="200" y="199"/>
                  </a:cubicBezTo>
                  <a:cubicBezTo>
                    <a:pt x="1" y="480"/>
                    <a:pt x="32" y="842"/>
                    <a:pt x="135" y="842"/>
                  </a:cubicBezTo>
                  <a:cubicBezTo>
                    <a:pt x="137" y="842"/>
                    <a:pt x="139" y="842"/>
                    <a:pt x="140" y="842"/>
                  </a:cubicBezTo>
                  <a:cubicBezTo>
                    <a:pt x="271" y="842"/>
                    <a:pt x="331" y="580"/>
                    <a:pt x="497" y="365"/>
                  </a:cubicBezTo>
                  <a:cubicBezTo>
                    <a:pt x="664" y="151"/>
                    <a:pt x="628" y="115"/>
                    <a:pt x="557" y="56"/>
                  </a:cubicBezTo>
                  <a:cubicBezTo>
                    <a:pt x="525" y="29"/>
                    <a:pt x="489" y="1"/>
                    <a:pt x="44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220275" y="3875150"/>
              <a:ext cx="12525" cy="9675"/>
            </a:xfrm>
            <a:custGeom>
              <a:avLst/>
              <a:gdLst/>
              <a:ahLst/>
              <a:cxnLst/>
              <a:rect l="l" t="t" r="r" b="b"/>
              <a:pathLst>
                <a:path w="501" h="387" extrusionOk="0">
                  <a:moveTo>
                    <a:pt x="388" y="0"/>
                  </a:moveTo>
                  <a:cubicBezTo>
                    <a:pt x="358" y="0"/>
                    <a:pt x="321" y="6"/>
                    <a:pt x="275" y="19"/>
                  </a:cubicBezTo>
                  <a:cubicBezTo>
                    <a:pt x="72" y="102"/>
                    <a:pt x="1" y="316"/>
                    <a:pt x="84" y="364"/>
                  </a:cubicBezTo>
                  <a:cubicBezTo>
                    <a:pt x="117" y="380"/>
                    <a:pt x="148" y="387"/>
                    <a:pt x="178" y="387"/>
                  </a:cubicBezTo>
                  <a:cubicBezTo>
                    <a:pt x="256" y="387"/>
                    <a:pt x="325" y="342"/>
                    <a:pt x="394" y="316"/>
                  </a:cubicBezTo>
                  <a:cubicBezTo>
                    <a:pt x="501" y="293"/>
                    <a:pt x="501" y="233"/>
                    <a:pt x="501" y="138"/>
                  </a:cubicBezTo>
                  <a:cubicBezTo>
                    <a:pt x="501" y="73"/>
                    <a:pt x="494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309875" y="3894275"/>
              <a:ext cx="11350" cy="18100"/>
            </a:xfrm>
            <a:custGeom>
              <a:avLst/>
              <a:gdLst/>
              <a:ahLst/>
              <a:cxnLst/>
              <a:rect l="l" t="t" r="r" b="b"/>
              <a:pathLst>
                <a:path w="454" h="724" extrusionOk="0">
                  <a:moveTo>
                    <a:pt x="151" y="0"/>
                  </a:moveTo>
                  <a:cubicBezTo>
                    <a:pt x="145" y="0"/>
                    <a:pt x="138" y="1"/>
                    <a:pt x="132" y="4"/>
                  </a:cubicBezTo>
                  <a:cubicBezTo>
                    <a:pt x="1" y="28"/>
                    <a:pt x="24" y="290"/>
                    <a:pt x="72" y="504"/>
                  </a:cubicBezTo>
                  <a:cubicBezTo>
                    <a:pt x="119" y="690"/>
                    <a:pt x="172" y="723"/>
                    <a:pt x="239" y="723"/>
                  </a:cubicBezTo>
                  <a:cubicBezTo>
                    <a:pt x="258" y="723"/>
                    <a:pt x="277" y="721"/>
                    <a:pt x="298" y="718"/>
                  </a:cubicBezTo>
                  <a:cubicBezTo>
                    <a:pt x="382" y="706"/>
                    <a:pt x="453" y="682"/>
                    <a:pt x="417" y="444"/>
                  </a:cubicBezTo>
                  <a:cubicBezTo>
                    <a:pt x="362" y="222"/>
                    <a:pt x="244" y="0"/>
                    <a:pt x="15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5336375" y="3925900"/>
              <a:ext cx="36625" cy="12025"/>
            </a:xfrm>
            <a:custGeom>
              <a:avLst/>
              <a:gdLst/>
              <a:ahLst/>
              <a:cxnLst/>
              <a:rect l="l" t="t" r="r" b="b"/>
              <a:pathLst>
                <a:path w="1465" h="481" extrusionOk="0">
                  <a:moveTo>
                    <a:pt x="322" y="1"/>
                  </a:moveTo>
                  <a:cubicBezTo>
                    <a:pt x="131" y="1"/>
                    <a:pt x="0" y="13"/>
                    <a:pt x="0" y="60"/>
                  </a:cubicBezTo>
                  <a:cubicBezTo>
                    <a:pt x="0" y="179"/>
                    <a:pt x="477" y="251"/>
                    <a:pt x="917" y="358"/>
                  </a:cubicBezTo>
                  <a:cubicBezTo>
                    <a:pt x="1131" y="418"/>
                    <a:pt x="1215" y="465"/>
                    <a:pt x="1274" y="477"/>
                  </a:cubicBezTo>
                  <a:cubicBezTo>
                    <a:pt x="1285" y="479"/>
                    <a:pt x="1295" y="480"/>
                    <a:pt x="1304" y="480"/>
                  </a:cubicBezTo>
                  <a:cubicBezTo>
                    <a:pt x="1346" y="480"/>
                    <a:pt x="1376" y="459"/>
                    <a:pt x="1405" y="430"/>
                  </a:cubicBezTo>
                  <a:cubicBezTo>
                    <a:pt x="1441" y="406"/>
                    <a:pt x="1465" y="370"/>
                    <a:pt x="1441" y="310"/>
                  </a:cubicBezTo>
                  <a:cubicBezTo>
                    <a:pt x="1405" y="251"/>
                    <a:pt x="1286" y="156"/>
                    <a:pt x="1024" y="72"/>
                  </a:cubicBezTo>
                  <a:cubicBezTo>
                    <a:pt x="774" y="1"/>
                    <a:pt x="512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361075" y="4055800"/>
              <a:ext cx="13425" cy="10025"/>
            </a:xfrm>
            <a:custGeom>
              <a:avLst/>
              <a:gdLst/>
              <a:ahLst/>
              <a:cxnLst/>
              <a:rect l="l" t="t" r="r" b="b"/>
              <a:pathLst>
                <a:path w="537" h="401" extrusionOk="0">
                  <a:moveTo>
                    <a:pt x="402" y="1"/>
                  </a:moveTo>
                  <a:cubicBezTo>
                    <a:pt x="304" y="1"/>
                    <a:pt x="178" y="90"/>
                    <a:pt x="84" y="210"/>
                  </a:cubicBezTo>
                  <a:cubicBezTo>
                    <a:pt x="0" y="317"/>
                    <a:pt x="0" y="353"/>
                    <a:pt x="36" y="401"/>
                  </a:cubicBezTo>
                  <a:cubicBezTo>
                    <a:pt x="143" y="389"/>
                    <a:pt x="262" y="365"/>
                    <a:pt x="381" y="365"/>
                  </a:cubicBezTo>
                  <a:cubicBezTo>
                    <a:pt x="465" y="258"/>
                    <a:pt x="536" y="103"/>
                    <a:pt x="501" y="44"/>
                  </a:cubicBezTo>
                  <a:cubicBezTo>
                    <a:pt x="474" y="14"/>
                    <a:pt x="440" y="1"/>
                    <a:pt x="40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433400" y="4032900"/>
              <a:ext cx="18475" cy="28775"/>
            </a:xfrm>
            <a:custGeom>
              <a:avLst/>
              <a:gdLst/>
              <a:ahLst/>
              <a:cxnLst/>
              <a:rect l="l" t="t" r="r" b="b"/>
              <a:pathLst>
                <a:path w="739" h="1151" extrusionOk="0">
                  <a:moveTo>
                    <a:pt x="634" y="0"/>
                  </a:moveTo>
                  <a:cubicBezTo>
                    <a:pt x="502" y="0"/>
                    <a:pt x="174" y="261"/>
                    <a:pt x="60" y="674"/>
                  </a:cubicBezTo>
                  <a:cubicBezTo>
                    <a:pt x="1" y="936"/>
                    <a:pt x="108" y="1079"/>
                    <a:pt x="167" y="1126"/>
                  </a:cubicBezTo>
                  <a:cubicBezTo>
                    <a:pt x="190" y="1144"/>
                    <a:pt x="209" y="1150"/>
                    <a:pt x="226" y="1150"/>
                  </a:cubicBezTo>
                  <a:cubicBezTo>
                    <a:pt x="254" y="1150"/>
                    <a:pt x="276" y="1134"/>
                    <a:pt x="298" y="1126"/>
                  </a:cubicBezTo>
                  <a:cubicBezTo>
                    <a:pt x="346" y="1091"/>
                    <a:pt x="358" y="1067"/>
                    <a:pt x="370" y="1019"/>
                  </a:cubicBezTo>
                  <a:cubicBezTo>
                    <a:pt x="382" y="972"/>
                    <a:pt x="358" y="912"/>
                    <a:pt x="382" y="757"/>
                  </a:cubicBezTo>
                  <a:cubicBezTo>
                    <a:pt x="477" y="412"/>
                    <a:pt x="739" y="79"/>
                    <a:pt x="679" y="19"/>
                  </a:cubicBezTo>
                  <a:cubicBezTo>
                    <a:pt x="670" y="6"/>
                    <a:pt x="654" y="0"/>
                    <a:pt x="6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542350" y="4031825"/>
              <a:ext cx="34550" cy="13250"/>
            </a:xfrm>
            <a:custGeom>
              <a:avLst/>
              <a:gdLst/>
              <a:ahLst/>
              <a:cxnLst/>
              <a:rect l="l" t="t" r="r" b="b"/>
              <a:pathLst>
                <a:path w="1382" h="530" extrusionOk="0">
                  <a:moveTo>
                    <a:pt x="388" y="0"/>
                  </a:moveTo>
                  <a:cubicBezTo>
                    <a:pt x="361" y="0"/>
                    <a:pt x="335" y="1"/>
                    <a:pt x="310" y="3"/>
                  </a:cubicBezTo>
                  <a:cubicBezTo>
                    <a:pt x="119" y="26"/>
                    <a:pt x="0" y="86"/>
                    <a:pt x="12" y="122"/>
                  </a:cubicBezTo>
                  <a:cubicBezTo>
                    <a:pt x="36" y="241"/>
                    <a:pt x="477" y="229"/>
                    <a:pt x="870" y="395"/>
                  </a:cubicBezTo>
                  <a:cubicBezTo>
                    <a:pt x="1060" y="467"/>
                    <a:pt x="1143" y="526"/>
                    <a:pt x="1203" y="526"/>
                  </a:cubicBezTo>
                  <a:cubicBezTo>
                    <a:pt x="1213" y="528"/>
                    <a:pt x="1223" y="529"/>
                    <a:pt x="1232" y="529"/>
                  </a:cubicBezTo>
                  <a:cubicBezTo>
                    <a:pt x="1275" y="529"/>
                    <a:pt x="1302" y="508"/>
                    <a:pt x="1322" y="479"/>
                  </a:cubicBezTo>
                  <a:cubicBezTo>
                    <a:pt x="1358" y="455"/>
                    <a:pt x="1382" y="419"/>
                    <a:pt x="1358" y="360"/>
                  </a:cubicBezTo>
                  <a:cubicBezTo>
                    <a:pt x="1322" y="300"/>
                    <a:pt x="1239" y="217"/>
                    <a:pt x="1001" y="110"/>
                  </a:cubicBezTo>
                  <a:cubicBezTo>
                    <a:pt x="792" y="37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592350" y="3992500"/>
              <a:ext cx="19975" cy="22850"/>
            </a:xfrm>
            <a:custGeom>
              <a:avLst/>
              <a:gdLst/>
              <a:ahLst/>
              <a:cxnLst/>
              <a:rect l="l" t="t" r="r" b="b"/>
              <a:pathLst>
                <a:path w="799" h="914" extrusionOk="0">
                  <a:moveTo>
                    <a:pt x="595" y="1"/>
                  </a:moveTo>
                  <a:cubicBezTo>
                    <a:pt x="537" y="1"/>
                    <a:pt x="455" y="47"/>
                    <a:pt x="310" y="230"/>
                  </a:cubicBezTo>
                  <a:cubicBezTo>
                    <a:pt x="84" y="528"/>
                    <a:pt x="1" y="885"/>
                    <a:pt x="84" y="909"/>
                  </a:cubicBezTo>
                  <a:cubicBezTo>
                    <a:pt x="94" y="912"/>
                    <a:pt x="104" y="914"/>
                    <a:pt x="114" y="914"/>
                  </a:cubicBezTo>
                  <a:cubicBezTo>
                    <a:pt x="242" y="914"/>
                    <a:pt x="409" y="651"/>
                    <a:pt x="596" y="409"/>
                  </a:cubicBezTo>
                  <a:cubicBezTo>
                    <a:pt x="798" y="123"/>
                    <a:pt x="751" y="75"/>
                    <a:pt x="679" y="28"/>
                  </a:cubicBezTo>
                  <a:cubicBezTo>
                    <a:pt x="654" y="15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528950" y="3951175"/>
              <a:ext cx="11625" cy="8550"/>
            </a:xfrm>
            <a:custGeom>
              <a:avLst/>
              <a:gdLst/>
              <a:ahLst/>
              <a:cxnLst/>
              <a:rect l="l" t="t" r="r" b="b"/>
              <a:pathLst>
                <a:path w="465" h="342" extrusionOk="0">
                  <a:moveTo>
                    <a:pt x="195" y="0"/>
                  </a:moveTo>
                  <a:cubicBezTo>
                    <a:pt x="170" y="0"/>
                    <a:pt x="146" y="8"/>
                    <a:pt x="120" y="26"/>
                  </a:cubicBezTo>
                  <a:cubicBezTo>
                    <a:pt x="48" y="109"/>
                    <a:pt x="1" y="228"/>
                    <a:pt x="60" y="288"/>
                  </a:cubicBezTo>
                  <a:cubicBezTo>
                    <a:pt x="86" y="326"/>
                    <a:pt x="121" y="342"/>
                    <a:pt x="160" y="342"/>
                  </a:cubicBezTo>
                  <a:cubicBezTo>
                    <a:pt x="228" y="342"/>
                    <a:pt x="309" y="293"/>
                    <a:pt x="370" y="240"/>
                  </a:cubicBezTo>
                  <a:cubicBezTo>
                    <a:pt x="465" y="169"/>
                    <a:pt x="405" y="121"/>
                    <a:pt x="334" y="61"/>
                  </a:cubicBezTo>
                  <a:cubicBezTo>
                    <a:pt x="281" y="24"/>
                    <a:pt x="238" y="0"/>
                    <a:pt x="1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586400" y="3923000"/>
              <a:ext cx="18775" cy="12125"/>
            </a:xfrm>
            <a:custGeom>
              <a:avLst/>
              <a:gdLst/>
              <a:ahLst/>
              <a:cxnLst/>
              <a:rect l="l" t="t" r="r" b="b"/>
              <a:pathLst>
                <a:path w="751" h="485" extrusionOk="0">
                  <a:moveTo>
                    <a:pt x="589" y="1"/>
                  </a:moveTo>
                  <a:cubicBezTo>
                    <a:pt x="545" y="1"/>
                    <a:pt x="483" y="17"/>
                    <a:pt x="393" y="57"/>
                  </a:cubicBezTo>
                  <a:cubicBezTo>
                    <a:pt x="143" y="176"/>
                    <a:pt x="1" y="403"/>
                    <a:pt x="72" y="462"/>
                  </a:cubicBezTo>
                  <a:cubicBezTo>
                    <a:pt x="98" y="478"/>
                    <a:pt x="126" y="484"/>
                    <a:pt x="156" y="484"/>
                  </a:cubicBezTo>
                  <a:cubicBezTo>
                    <a:pt x="268" y="484"/>
                    <a:pt x="411" y="397"/>
                    <a:pt x="560" y="331"/>
                  </a:cubicBezTo>
                  <a:cubicBezTo>
                    <a:pt x="751" y="236"/>
                    <a:pt x="739" y="176"/>
                    <a:pt x="715" y="105"/>
                  </a:cubicBezTo>
                  <a:cubicBezTo>
                    <a:pt x="691" y="58"/>
                    <a:pt x="673" y="1"/>
                    <a:pt x="5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653675" y="3991000"/>
              <a:ext cx="23225" cy="16075"/>
            </a:xfrm>
            <a:custGeom>
              <a:avLst/>
              <a:gdLst/>
              <a:ahLst/>
              <a:cxnLst/>
              <a:rect l="l" t="t" r="r" b="b"/>
              <a:pathLst>
                <a:path w="929" h="643" extrusionOk="0">
                  <a:moveTo>
                    <a:pt x="799" y="0"/>
                  </a:moveTo>
                  <a:cubicBezTo>
                    <a:pt x="723" y="0"/>
                    <a:pt x="621" y="29"/>
                    <a:pt x="512" y="88"/>
                  </a:cubicBezTo>
                  <a:cubicBezTo>
                    <a:pt x="179" y="254"/>
                    <a:pt x="0" y="588"/>
                    <a:pt x="84" y="623"/>
                  </a:cubicBezTo>
                  <a:cubicBezTo>
                    <a:pt x="102" y="636"/>
                    <a:pt x="123" y="642"/>
                    <a:pt x="146" y="642"/>
                  </a:cubicBezTo>
                  <a:cubicBezTo>
                    <a:pt x="270" y="642"/>
                    <a:pt x="458" y="470"/>
                    <a:pt x="679" y="350"/>
                  </a:cubicBezTo>
                  <a:cubicBezTo>
                    <a:pt x="822" y="266"/>
                    <a:pt x="846" y="254"/>
                    <a:pt x="881" y="231"/>
                  </a:cubicBezTo>
                  <a:cubicBezTo>
                    <a:pt x="905" y="195"/>
                    <a:pt x="905" y="171"/>
                    <a:pt x="917" y="123"/>
                  </a:cubicBezTo>
                  <a:cubicBezTo>
                    <a:pt x="917" y="76"/>
                    <a:pt x="929" y="28"/>
                    <a:pt x="881" y="16"/>
                  </a:cubicBezTo>
                  <a:cubicBezTo>
                    <a:pt x="860" y="6"/>
                    <a:pt x="832" y="0"/>
                    <a:pt x="7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753675" y="4118425"/>
              <a:ext cx="16100" cy="10875"/>
            </a:xfrm>
            <a:custGeom>
              <a:avLst/>
              <a:gdLst/>
              <a:ahLst/>
              <a:cxnLst/>
              <a:rect l="l" t="t" r="r" b="b"/>
              <a:pathLst>
                <a:path w="644" h="435" extrusionOk="0">
                  <a:moveTo>
                    <a:pt x="428" y="1"/>
                  </a:moveTo>
                  <a:cubicBezTo>
                    <a:pt x="394" y="1"/>
                    <a:pt x="350" y="15"/>
                    <a:pt x="287" y="51"/>
                  </a:cubicBezTo>
                  <a:cubicBezTo>
                    <a:pt x="120" y="158"/>
                    <a:pt x="1" y="325"/>
                    <a:pt x="48" y="384"/>
                  </a:cubicBezTo>
                  <a:cubicBezTo>
                    <a:pt x="72" y="420"/>
                    <a:pt x="109" y="434"/>
                    <a:pt x="154" y="434"/>
                  </a:cubicBezTo>
                  <a:cubicBezTo>
                    <a:pt x="244" y="434"/>
                    <a:pt x="366" y="376"/>
                    <a:pt x="477" y="313"/>
                  </a:cubicBezTo>
                  <a:cubicBezTo>
                    <a:pt x="644" y="206"/>
                    <a:pt x="596" y="146"/>
                    <a:pt x="549" y="75"/>
                  </a:cubicBezTo>
                  <a:cubicBezTo>
                    <a:pt x="512" y="38"/>
                    <a:pt x="484" y="1"/>
                    <a:pt x="4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753975" y="4129850"/>
              <a:ext cx="14325" cy="10400"/>
            </a:xfrm>
            <a:custGeom>
              <a:avLst/>
              <a:gdLst/>
              <a:ahLst/>
              <a:cxnLst/>
              <a:rect l="l" t="t" r="r" b="b"/>
              <a:pathLst>
                <a:path w="573" h="416" extrusionOk="0">
                  <a:moveTo>
                    <a:pt x="375" y="0"/>
                  </a:moveTo>
                  <a:cubicBezTo>
                    <a:pt x="342" y="0"/>
                    <a:pt x="298" y="17"/>
                    <a:pt x="239" y="58"/>
                  </a:cubicBezTo>
                  <a:cubicBezTo>
                    <a:pt x="96" y="165"/>
                    <a:pt x="1" y="308"/>
                    <a:pt x="60" y="368"/>
                  </a:cubicBezTo>
                  <a:cubicBezTo>
                    <a:pt x="94" y="402"/>
                    <a:pt x="137" y="416"/>
                    <a:pt x="184" y="416"/>
                  </a:cubicBezTo>
                  <a:cubicBezTo>
                    <a:pt x="268" y="416"/>
                    <a:pt x="365" y="370"/>
                    <a:pt x="441" y="308"/>
                  </a:cubicBezTo>
                  <a:cubicBezTo>
                    <a:pt x="572" y="225"/>
                    <a:pt x="525" y="165"/>
                    <a:pt x="477" y="94"/>
                  </a:cubicBezTo>
                  <a:cubicBezTo>
                    <a:pt x="455" y="43"/>
                    <a:pt x="429" y="0"/>
                    <a:pt x="37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820050" y="4041000"/>
              <a:ext cx="20275" cy="10325"/>
            </a:xfrm>
            <a:custGeom>
              <a:avLst/>
              <a:gdLst/>
              <a:ahLst/>
              <a:cxnLst/>
              <a:rect l="l" t="t" r="r" b="b"/>
              <a:pathLst>
                <a:path w="811" h="413" extrusionOk="0">
                  <a:moveTo>
                    <a:pt x="611" y="0"/>
                  </a:moveTo>
                  <a:cubicBezTo>
                    <a:pt x="572" y="0"/>
                    <a:pt x="518" y="12"/>
                    <a:pt x="441" y="40"/>
                  </a:cubicBezTo>
                  <a:cubicBezTo>
                    <a:pt x="215" y="112"/>
                    <a:pt x="1" y="231"/>
                    <a:pt x="13" y="326"/>
                  </a:cubicBezTo>
                  <a:cubicBezTo>
                    <a:pt x="25" y="386"/>
                    <a:pt x="99" y="412"/>
                    <a:pt x="202" y="412"/>
                  </a:cubicBezTo>
                  <a:cubicBezTo>
                    <a:pt x="305" y="412"/>
                    <a:pt x="435" y="386"/>
                    <a:pt x="561" y="338"/>
                  </a:cubicBezTo>
                  <a:cubicBezTo>
                    <a:pt x="811" y="255"/>
                    <a:pt x="787" y="195"/>
                    <a:pt x="739" y="100"/>
                  </a:cubicBezTo>
                  <a:cubicBezTo>
                    <a:pt x="708" y="45"/>
                    <a:pt x="687" y="0"/>
                    <a:pt x="61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861125" y="4010450"/>
              <a:ext cx="50650" cy="51800"/>
            </a:xfrm>
            <a:custGeom>
              <a:avLst/>
              <a:gdLst/>
              <a:ahLst/>
              <a:cxnLst/>
              <a:rect l="l" t="t" r="r" b="b"/>
              <a:pathLst>
                <a:path w="2026" h="2072" extrusionOk="0">
                  <a:moveTo>
                    <a:pt x="1882" y="0"/>
                  </a:moveTo>
                  <a:cubicBezTo>
                    <a:pt x="1596" y="0"/>
                    <a:pt x="1251" y="24"/>
                    <a:pt x="930" y="131"/>
                  </a:cubicBezTo>
                  <a:cubicBezTo>
                    <a:pt x="608" y="238"/>
                    <a:pt x="311" y="381"/>
                    <a:pt x="120" y="667"/>
                  </a:cubicBezTo>
                  <a:cubicBezTo>
                    <a:pt x="37" y="798"/>
                    <a:pt x="1" y="917"/>
                    <a:pt x="1" y="1024"/>
                  </a:cubicBezTo>
                  <a:cubicBezTo>
                    <a:pt x="1" y="1155"/>
                    <a:pt x="61" y="1274"/>
                    <a:pt x="168" y="1417"/>
                  </a:cubicBezTo>
                  <a:cubicBezTo>
                    <a:pt x="275" y="1536"/>
                    <a:pt x="418" y="1655"/>
                    <a:pt x="596" y="1750"/>
                  </a:cubicBezTo>
                  <a:cubicBezTo>
                    <a:pt x="953" y="1953"/>
                    <a:pt x="1406" y="2072"/>
                    <a:pt x="1644" y="2072"/>
                  </a:cubicBezTo>
                  <a:cubicBezTo>
                    <a:pt x="1704" y="2072"/>
                    <a:pt x="1739" y="2072"/>
                    <a:pt x="1775" y="2048"/>
                  </a:cubicBezTo>
                  <a:cubicBezTo>
                    <a:pt x="1870" y="2024"/>
                    <a:pt x="1942" y="1989"/>
                    <a:pt x="2025" y="1977"/>
                  </a:cubicBezTo>
                  <a:cubicBezTo>
                    <a:pt x="2025" y="1917"/>
                    <a:pt x="2013" y="1858"/>
                    <a:pt x="2013" y="1798"/>
                  </a:cubicBezTo>
                  <a:lnTo>
                    <a:pt x="2013" y="1620"/>
                  </a:lnTo>
                  <a:cubicBezTo>
                    <a:pt x="2025" y="1560"/>
                    <a:pt x="2025" y="1512"/>
                    <a:pt x="2025" y="1453"/>
                  </a:cubicBezTo>
                  <a:cubicBezTo>
                    <a:pt x="2025" y="1417"/>
                    <a:pt x="2013" y="1358"/>
                    <a:pt x="2013" y="1310"/>
                  </a:cubicBezTo>
                  <a:cubicBezTo>
                    <a:pt x="2001" y="1179"/>
                    <a:pt x="1966" y="1036"/>
                    <a:pt x="1918" y="905"/>
                  </a:cubicBezTo>
                  <a:cubicBezTo>
                    <a:pt x="1882" y="727"/>
                    <a:pt x="1823" y="548"/>
                    <a:pt x="1823" y="346"/>
                  </a:cubicBezTo>
                  <a:cubicBezTo>
                    <a:pt x="1823" y="226"/>
                    <a:pt x="1835" y="119"/>
                    <a:pt x="188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905500" y="4067600"/>
              <a:ext cx="9825" cy="5675"/>
            </a:xfrm>
            <a:custGeom>
              <a:avLst/>
              <a:gdLst/>
              <a:ahLst/>
              <a:cxnLst/>
              <a:rect l="l" t="t" r="r" b="b"/>
              <a:pathLst>
                <a:path w="393" h="227" extrusionOk="0">
                  <a:moveTo>
                    <a:pt x="310" y="0"/>
                  </a:moveTo>
                  <a:cubicBezTo>
                    <a:pt x="238" y="24"/>
                    <a:pt x="179" y="36"/>
                    <a:pt x="107" y="60"/>
                  </a:cubicBezTo>
                  <a:cubicBezTo>
                    <a:pt x="71" y="84"/>
                    <a:pt x="36" y="84"/>
                    <a:pt x="0" y="84"/>
                  </a:cubicBezTo>
                  <a:cubicBezTo>
                    <a:pt x="131" y="155"/>
                    <a:pt x="274" y="203"/>
                    <a:pt x="393" y="226"/>
                  </a:cubicBezTo>
                  <a:cubicBezTo>
                    <a:pt x="357" y="155"/>
                    <a:pt x="345" y="84"/>
                    <a:pt x="310" y="0"/>
                  </a:cubicBezTo>
                  <a:close/>
                </a:path>
              </a:pathLst>
            </a:custGeom>
            <a:solidFill>
              <a:srgbClr val="8A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5822150" y="4063425"/>
              <a:ext cx="149750" cy="82775"/>
            </a:xfrm>
            <a:custGeom>
              <a:avLst/>
              <a:gdLst/>
              <a:ahLst/>
              <a:cxnLst/>
              <a:rect l="l" t="t" r="r" b="b"/>
              <a:pathLst>
                <a:path w="5990" h="3311" extrusionOk="0">
                  <a:moveTo>
                    <a:pt x="1893" y="1"/>
                  </a:moveTo>
                  <a:cubicBezTo>
                    <a:pt x="1643" y="1"/>
                    <a:pt x="1381" y="84"/>
                    <a:pt x="1108" y="215"/>
                  </a:cubicBezTo>
                  <a:cubicBezTo>
                    <a:pt x="834" y="334"/>
                    <a:pt x="655" y="536"/>
                    <a:pt x="524" y="798"/>
                  </a:cubicBezTo>
                  <a:cubicBezTo>
                    <a:pt x="393" y="1048"/>
                    <a:pt x="334" y="1358"/>
                    <a:pt x="334" y="1691"/>
                  </a:cubicBezTo>
                  <a:cubicBezTo>
                    <a:pt x="334" y="1822"/>
                    <a:pt x="346" y="1941"/>
                    <a:pt x="357" y="2072"/>
                  </a:cubicBezTo>
                  <a:cubicBezTo>
                    <a:pt x="369" y="2144"/>
                    <a:pt x="369" y="2203"/>
                    <a:pt x="369" y="2287"/>
                  </a:cubicBezTo>
                  <a:cubicBezTo>
                    <a:pt x="369" y="2679"/>
                    <a:pt x="203" y="3013"/>
                    <a:pt x="48" y="3251"/>
                  </a:cubicBezTo>
                  <a:cubicBezTo>
                    <a:pt x="36" y="3263"/>
                    <a:pt x="12" y="3299"/>
                    <a:pt x="0" y="3311"/>
                  </a:cubicBezTo>
                  <a:cubicBezTo>
                    <a:pt x="250" y="3275"/>
                    <a:pt x="488" y="3239"/>
                    <a:pt x="727" y="3191"/>
                  </a:cubicBezTo>
                  <a:cubicBezTo>
                    <a:pt x="1500" y="3060"/>
                    <a:pt x="2215" y="2906"/>
                    <a:pt x="2905" y="2763"/>
                  </a:cubicBezTo>
                  <a:cubicBezTo>
                    <a:pt x="2882" y="2751"/>
                    <a:pt x="2870" y="2727"/>
                    <a:pt x="2870" y="2715"/>
                  </a:cubicBezTo>
                  <a:cubicBezTo>
                    <a:pt x="2405" y="1882"/>
                    <a:pt x="1834" y="1084"/>
                    <a:pt x="1953" y="1001"/>
                  </a:cubicBezTo>
                  <a:cubicBezTo>
                    <a:pt x="1955" y="999"/>
                    <a:pt x="1958" y="997"/>
                    <a:pt x="1962" y="997"/>
                  </a:cubicBezTo>
                  <a:cubicBezTo>
                    <a:pt x="2061" y="997"/>
                    <a:pt x="2708" y="1746"/>
                    <a:pt x="3167" y="2572"/>
                  </a:cubicBezTo>
                  <a:cubicBezTo>
                    <a:pt x="3191" y="2596"/>
                    <a:pt x="3215" y="2644"/>
                    <a:pt x="3227" y="2668"/>
                  </a:cubicBezTo>
                  <a:cubicBezTo>
                    <a:pt x="4263" y="2429"/>
                    <a:pt x="5179" y="2191"/>
                    <a:pt x="5989" y="1941"/>
                  </a:cubicBezTo>
                  <a:cubicBezTo>
                    <a:pt x="5941" y="1882"/>
                    <a:pt x="5882" y="1810"/>
                    <a:pt x="5846" y="1715"/>
                  </a:cubicBezTo>
                  <a:cubicBezTo>
                    <a:pt x="5668" y="1477"/>
                    <a:pt x="5406" y="1203"/>
                    <a:pt x="5084" y="965"/>
                  </a:cubicBezTo>
                  <a:cubicBezTo>
                    <a:pt x="4941" y="858"/>
                    <a:pt x="4822" y="810"/>
                    <a:pt x="4703" y="786"/>
                  </a:cubicBezTo>
                  <a:cubicBezTo>
                    <a:pt x="4572" y="751"/>
                    <a:pt x="4441" y="751"/>
                    <a:pt x="4287" y="751"/>
                  </a:cubicBezTo>
                  <a:lnTo>
                    <a:pt x="4239" y="751"/>
                  </a:lnTo>
                  <a:cubicBezTo>
                    <a:pt x="3965" y="751"/>
                    <a:pt x="3608" y="751"/>
                    <a:pt x="3203" y="524"/>
                  </a:cubicBezTo>
                  <a:cubicBezTo>
                    <a:pt x="3144" y="501"/>
                    <a:pt x="3096" y="465"/>
                    <a:pt x="3048" y="441"/>
                  </a:cubicBezTo>
                  <a:cubicBezTo>
                    <a:pt x="2596" y="120"/>
                    <a:pt x="2215" y="1"/>
                    <a:pt x="1893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915300" y="3948825"/>
              <a:ext cx="191425" cy="161050"/>
            </a:xfrm>
            <a:custGeom>
              <a:avLst/>
              <a:gdLst/>
              <a:ahLst/>
              <a:cxnLst/>
              <a:rect l="l" t="t" r="r" b="b"/>
              <a:pathLst>
                <a:path w="7657" h="6442" extrusionOk="0">
                  <a:moveTo>
                    <a:pt x="5134" y="1272"/>
                  </a:moveTo>
                  <a:cubicBezTo>
                    <a:pt x="5138" y="1272"/>
                    <a:pt x="5142" y="1273"/>
                    <a:pt x="5144" y="1275"/>
                  </a:cubicBezTo>
                  <a:cubicBezTo>
                    <a:pt x="5192" y="1287"/>
                    <a:pt x="4918" y="1656"/>
                    <a:pt x="4609" y="2239"/>
                  </a:cubicBezTo>
                  <a:cubicBezTo>
                    <a:pt x="4478" y="2477"/>
                    <a:pt x="4347" y="2763"/>
                    <a:pt x="4204" y="3061"/>
                  </a:cubicBezTo>
                  <a:cubicBezTo>
                    <a:pt x="4287" y="3025"/>
                    <a:pt x="4382" y="3001"/>
                    <a:pt x="4549" y="2942"/>
                  </a:cubicBezTo>
                  <a:cubicBezTo>
                    <a:pt x="4955" y="2810"/>
                    <a:pt x="5327" y="2600"/>
                    <a:pt x="5486" y="2600"/>
                  </a:cubicBezTo>
                  <a:cubicBezTo>
                    <a:pt x="5514" y="2600"/>
                    <a:pt x="5535" y="2606"/>
                    <a:pt x="5549" y="2620"/>
                  </a:cubicBezTo>
                  <a:cubicBezTo>
                    <a:pt x="5609" y="2680"/>
                    <a:pt x="5204" y="3072"/>
                    <a:pt x="4668" y="3239"/>
                  </a:cubicBezTo>
                  <a:cubicBezTo>
                    <a:pt x="4497" y="3293"/>
                    <a:pt x="4372" y="3312"/>
                    <a:pt x="4286" y="3312"/>
                  </a:cubicBezTo>
                  <a:cubicBezTo>
                    <a:pt x="4240" y="3312"/>
                    <a:pt x="4205" y="3307"/>
                    <a:pt x="4180" y="3299"/>
                  </a:cubicBezTo>
                  <a:cubicBezTo>
                    <a:pt x="4144" y="3299"/>
                    <a:pt x="4132" y="3275"/>
                    <a:pt x="4120" y="3263"/>
                  </a:cubicBezTo>
                  <a:cubicBezTo>
                    <a:pt x="3966" y="3620"/>
                    <a:pt x="3811" y="4025"/>
                    <a:pt x="3680" y="4406"/>
                  </a:cubicBezTo>
                  <a:cubicBezTo>
                    <a:pt x="3620" y="4608"/>
                    <a:pt x="3561" y="4763"/>
                    <a:pt x="3525" y="4930"/>
                  </a:cubicBezTo>
                  <a:cubicBezTo>
                    <a:pt x="3644" y="4882"/>
                    <a:pt x="3859" y="4847"/>
                    <a:pt x="4275" y="4727"/>
                  </a:cubicBezTo>
                  <a:lnTo>
                    <a:pt x="4680" y="4585"/>
                  </a:lnTo>
                  <a:cubicBezTo>
                    <a:pt x="4966" y="4489"/>
                    <a:pt x="5204" y="4370"/>
                    <a:pt x="5406" y="4263"/>
                  </a:cubicBezTo>
                  <a:cubicBezTo>
                    <a:pt x="5659" y="4122"/>
                    <a:pt x="5843" y="4014"/>
                    <a:pt x="5929" y="4014"/>
                  </a:cubicBezTo>
                  <a:cubicBezTo>
                    <a:pt x="5945" y="4014"/>
                    <a:pt x="5957" y="4018"/>
                    <a:pt x="5966" y="4025"/>
                  </a:cubicBezTo>
                  <a:cubicBezTo>
                    <a:pt x="5966" y="4085"/>
                    <a:pt x="5811" y="4275"/>
                    <a:pt x="5537" y="4489"/>
                  </a:cubicBezTo>
                  <a:cubicBezTo>
                    <a:pt x="5252" y="4692"/>
                    <a:pt x="4823" y="4918"/>
                    <a:pt x="4359" y="5049"/>
                  </a:cubicBezTo>
                  <a:cubicBezTo>
                    <a:pt x="4002" y="5150"/>
                    <a:pt x="3772" y="5173"/>
                    <a:pt x="3625" y="5173"/>
                  </a:cubicBezTo>
                  <a:cubicBezTo>
                    <a:pt x="3580" y="5173"/>
                    <a:pt x="3544" y="5171"/>
                    <a:pt x="3513" y="5168"/>
                  </a:cubicBezTo>
                  <a:cubicBezTo>
                    <a:pt x="3466" y="5168"/>
                    <a:pt x="3442" y="5156"/>
                    <a:pt x="3418" y="5156"/>
                  </a:cubicBezTo>
                  <a:cubicBezTo>
                    <a:pt x="3311" y="5513"/>
                    <a:pt x="3251" y="5751"/>
                    <a:pt x="3192" y="5882"/>
                  </a:cubicBezTo>
                  <a:cubicBezTo>
                    <a:pt x="3127" y="6087"/>
                    <a:pt x="3102" y="6097"/>
                    <a:pt x="3062" y="6097"/>
                  </a:cubicBezTo>
                  <a:cubicBezTo>
                    <a:pt x="3058" y="6097"/>
                    <a:pt x="3053" y="6097"/>
                    <a:pt x="3049" y="6097"/>
                  </a:cubicBezTo>
                  <a:cubicBezTo>
                    <a:pt x="3001" y="6097"/>
                    <a:pt x="2954" y="6073"/>
                    <a:pt x="2954" y="5835"/>
                  </a:cubicBezTo>
                  <a:cubicBezTo>
                    <a:pt x="2977" y="5704"/>
                    <a:pt x="3001" y="5478"/>
                    <a:pt x="3073" y="5120"/>
                  </a:cubicBezTo>
                  <a:cubicBezTo>
                    <a:pt x="3097" y="5061"/>
                    <a:pt x="3108" y="4989"/>
                    <a:pt x="3132" y="4918"/>
                  </a:cubicBezTo>
                  <a:cubicBezTo>
                    <a:pt x="3132" y="4918"/>
                    <a:pt x="3120" y="4918"/>
                    <a:pt x="3108" y="4906"/>
                  </a:cubicBezTo>
                  <a:cubicBezTo>
                    <a:pt x="3001" y="4858"/>
                    <a:pt x="2811" y="4739"/>
                    <a:pt x="2561" y="4406"/>
                  </a:cubicBezTo>
                  <a:cubicBezTo>
                    <a:pt x="2299" y="4085"/>
                    <a:pt x="2120" y="3715"/>
                    <a:pt x="2061" y="3430"/>
                  </a:cubicBezTo>
                  <a:cubicBezTo>
                    <a:pt x="1989" y="3132"/>
                    <a:pt x="2001" y="2942"/>
                    <a:pt x="2085" y="2918"/>
                  </a:cubicBezTo>
                  <a:cubicBezTo>
                    <a:pt x="2086" y="2917"/>
                    <a:pt x="2087" y="2917"/>
                    <a:pt x="2088" y="2917"/>
                  </a:cubicBezTo>
                  <a:cubicBezTo>
                    <a:pt x="2125" y="2917"/>
                    <a:pt x="2207" y="3104"/>
                    <a:pt x="2323" y="3358"/>
                  </a:cubicBezTo>
                  <a:cubicBezTo>
                    <a:pt x="2430" y="3608"/>
                    <a:pt x="2620" y="3954"/>
                    <a:pt x="2835" y="4227"/>
                  </a:cubicBezTo>
                  <a:cubicBezTo>
                    <a:pt x="3013" y="4454"/>
                    <a:pt x="3132" y="4573"/>
                    <a:pt x="3216" y="4668"/>
                  </a:cubicBezTo>
                  <a:cubicBezTo>
                    <a:pt x="3239" y="4561"/>
                    <a:pt x="3275" y="4454"/>
                    <a:pt x="3311" y="4335"/>
                  </a:cubicBezTo>
                  <a:cubicBezTo>
                    <a:pt x="3478" y="3858"/>
                    <a:pt x="3668" y="3394"/>
                    <a:pt x="3882" y="2977"/>
                  </a:cubicBezTo>
                  <a:lnTo>
                    <a:pt x="3882" y="2977"/>
                  </a:lnTo>
                  <a:cubicBezTo>
                    <a:pt x="3864" y="2989"/>
                    <a:pt x="3853" y="2995"/>
                    <a:pt x="3839" y="2995"/>
                  </a:cubicBezTo>
                  <a:cubicBezTo>
                    <a:pt x="3826" y="2995"/>
                    <a:pt x="3811" y="2989"/>
                    <a:pt x="3787" y="2977"/>
                  </a:cubicBezTo>
                  <a:cubicBezTo>
                    <a:pt x="3716" y="2953"/>
                    <a:pt x="3597" y="2882"/>
                    <a:pt x="3466" y="2668"/>
                  </a:cubicBezTo>
                  <a:cubicBezTo>
                    <a:pt x="3192" y="2239"/>
                    <a:pt x="3228" y="1715"/>
                    <a:pt x="3358" y="1715"/>
                  </a:cubicBezTo>
                  <a:cubicBezTo>
                    <a:pt x="3360" y="1715"/>
                    <a:pt x="3361" y="1715"/>
                    <a:pt x="3363" y="1715"/>
                  </a:cubicBezTo>
                  <a:cubicBezTo>
                    <a:pt x="3468" y="1715"/>
                    <a:pt x="3552" y="2172"/>
                    <a:pt x="3775" y="2501"/>
                  </a:cubicBezTo>
                  <a:cubicBezTo>
                    <a:pt x="3882" y="2680"/>
                    <a:pt x="3954" y="2763"/>
                    <a:pt x="3966" y="2822"/>
                  </a:cubicBezTo>
                  <a:lnTo>
                    <a:pt x="3966" y="2834"/>
                  </a:lnTo>
                  <a:cubicBezTo>
                    <a:pt x="4109" y="2584"/>
                    <a:pt x="4240" y="2346"/>
                    <a:pt x="4371" y="2132"/>
                  </a:cubicBezTo>
                  <a:cubicBezTo>
                    <a:pt x="4722" y="1600"/>
                    <a:pt x="5051" y="1272"/>
                    <a:pt x="5134" y="1272"/>
                  </a:cubicBezTo>
                  <a:close/>
                  <a:moveTo>
                    <a:pt x="5359" y="1"/>
                  </a:moveTo>
                  <a:cubicBezTo>
                    <a:pt x="5133" y="1"/>
                    <a:pt x="4859" y="120"/>
                    <a:pt x="4585" y="298"/>
                  </a:cubicBezTo>
                  <a:cubicBezTo>
                    <a:pt x="4299" y="477"/>
                    <a:pt x="4025" y="703"/>
                    <a:pt x="3775" y="858"/>
                  </a:cubicBezTo>
                  <a:cubicBezTo>
                    <a:pt x="3489" y="1037"/>
                    <a:pt x="3251" y="1132"/>
                    <a:pt x="3061" y="1263"/>
                  </a:cubicBezTo>
                  <a:cubicBezTo>
                    <a:pt x="2870" y="1370"/>
                    <a:pt x="2716" y="1513"/>
                    <a:pt x="2549" y="1763"/>
                  </a:cubicBezTo>
                  <a:cubicBezTo>
                    <a:pt x="2513" y="1822"/>
                    <a:pt x="2477" y="1882"/>
                    <a:pt x="2418" y="1929"/>
                  </a:cubicBezTo>
                  <a:cubicBezTo>
                    <a:pt x="2370" y="1965"/>
                    <a:pt x="2311" y="2013"/>
                    <a:pt x="2227" y="2013"/>
                  </a:cubicBezTo>
                  <a:cubicBezTo>
                    <a:pt x="2132" y="2013"/>
                    <a:pt x="2073" y="1977"/>
                    <a:pt x="2049" y="1941"/>
                  </a:cubicBezTo>
                  <a:cubicBezTo>
                    <a:pt x="2001" y="1894"/>
                    <a:pt x="1989" y="1870"/>
                    <a:pt x="1954" y="1822"/>
                  </a:cubicBezTo>
                  <a:cubicBezTo>
                    <a:pt x="1918" y="1751"/>
                    <a:pt x="1882" y="1656"/>
                    <a:pt x="1834" y="1572"/>
                  </a:cubicBezTo>
                  <a:cubicBezTo>
                    <a:pt x="1751" y="1394"/>
                    <a:pt x="1644" y="1215"/>
                    <a:pt x="1513" y="1144"/>
                  </a:cubicBezTo>
                  <a:cubicBezTo>
                    <a:pt x="1465" y="1108"/>
                    <a:pt x="1442" y="1108"/>
                    <a:pt x="1394" y="1108"/>
                  </a:cubicBezTo>
                  <a:cubicBezTo>
                    <a:pt x="1334" y="1108"/>
                    <a:pt x="1263" y="1120"/>
                    <a:pt x="1168" y="1203"/>
                  </a:cubicBezTo>
                  <a:cubicBezTo>
                    <a:pt x="1084" y="1263"/>
                    <a:pt x="977" y="1358"/>
                    <a:pt x="870" y="1477"/>
                  </a:cubicBezTo>
                  <a:cubicBezTo>
                    <a:pt x="668" y="1715"/>
                    <a:pt x="430" y="2049"/>
                    <a:pt x="191" y="2334"/>
                  </a:cubicBezTo>
                  <a:cubicBezTo>
                    <a:pt x="37" y="2513"/>
                    <a:pt x="1" y="2644"/>
                    <a:pt x="1" y="2787"/>
                  </a:cubicBezTo>
                  <a:cubicBezTo>
                    <a:pt x="1" y="2942"/>
                    <a:pt x="37" y="3084"/>
                    <a:pt x="96" y="3287"/>
                  </a:cubicBezTo>
                  <a:cubicBezTo>
                    <a:pt x="144" y="3465"/>
                    <a:pt x="203" y="3668"/>
                    <a:pt x="203" y="3906"/>
                  </a:cubicBezTo>
                  <a:cubicBezTo>
                    <a:pt x="203" y="3977"/>
                    <a:pt x="203" y="4037"/>
                    <a:pt x="191" y="4120"/>
                  </a:cubicBezTo>
                  <a:cubicBezTo>
                    <a:pt x="180" y="4156"/>
                    <a:pt x="180" y="4215"/>
                    <a:pt x="180" y="4275"/>
                  </a:cubicBezTo>
                  <a:cubicBezTo>
                    <a:pt x="180" y="4513"/>
                    <a:pt x="251" y="4787"/>
                    <a:pt x="358" y="5037"/>
                  </a:cubicBezTo>
                  <a:lnTo>
                    <a:pt x="513" y="5037"/>
                  </a:lnTo>
                  <a:cubicBezTo>
                    <a:pt x="632" y="5037"/>
                    <a:pt x="775" y="5037"/>
                    <a:pt x="906" y="5049"/>
                  </a:cubicBezTo>
                  <a:cubicBezTo>
                    <a:pt x="930" y="5049"/>
                    <a:pt x="965" y="5073"/>
                    <a:pt x="989" y="5073"/>
                  </a:cubicBezTo>
                  <a:cubicBezTo>
                    <a:pt x="1168" y="5097"/>
                    <a:pt x="1346" y="5168"/>
                    <a:pt x="1513" y="5311"/>
                  </a:cubicBezTo>
                  <a:cubicBezTo>
                    <a:pt x="2001" y="5680"/>
                    <a:pt x="2358" y="6144"/>
                    <a:pt x="2537" y="6418"/>
                  </a:cubicBezTo>
                  <a:cubicBezTo>
                    <a:pt x="2537" y="6418"/>
                    <a:pt x="2537" y="6442"/>
                    <a:pt x="2561" y="6442"/>
                  </a:cubicBezTo>
                  <a:cubicBezTo>
                    <a:pt x="5454" y="5525"/>
                    <a:pt x="6942" y="4608"/>
                    <a:pt x="7597" y="4132"/>
                  </a:cubicBezTo>
                  <a:cubicBezTo>
                    <a:pt x="7621" y="4061"/>
                    <a:pt x="7621" y="4001"/>
                    <a:pt x="7621" y="3918"/>
                  </a:cubicBezTo>
                  <a:cubicBezTo>
                    <a:pt x="7657" y="3596"/>
                    <a:pt x="7538" y="3311"/>
                    <a:pt x="7347" y="3061"/>
                  </a:cubicBezTo>
                  <a:cubicBezTo>
                    <a:pt x="7157" y="2799"/>
                    <a:pt x="6918" y="2596"/>
                    <a:pt x="6680" y="2430"/>
                  </a:cubicBezTo>
                  <a:cubicBezTo>
                    <a:pt x="6526" y="2322"/>
                    <a:pt x="6430" y="2251"/>
                    <a:pt x="6347" y="2168"/>
                  </a:cubicBezTo>
                  <a:cubicBezTo>
                    <a:pt x="6276" y="2072"/>
                    <a:pt x="6252" y="1977"/>
                    <a:pt x="6252" y="1882"/>
                  </a:cubicBezTo>
                  <a:cubicBezTo>
                    <a:pt x="6252" y="1763"/>
                    <a:pt x="6287" y="1679"/>
                    <a:pt x="6323" y="1560"/>
                  </a:cubicBezTo>
                  <a:cubicBezTo>
                    <a:pt x="6347" y="1441"/>
                    <a:pt x="6395" y="1287"/>
                    <a:pt x="6406" y="1072"/>
                  </a:cubicBezTo>
                  <a:lnTo>
                    <a:pt x="6406" y="941"/>
                  </a:lnTo>
                  <a:cubicBezTo>
                    <a:pt x="6406" y="775"/>
                    <a:pt x="6383" y="667"/>
                    <a:pt x="6347" y="572"/>
                  </a:cubicBezTo>
                  <a:cubicBezTo>
                    <a:pt x="6299" y="477"/>
                    <a:pt x="6264" y="405"/>
                    <a:pt x="6204" y="346"/>
                  </a:cubicBezTo>
                  <a:cubicBezTo>
                    <a:pt x="6192" y="334"/>
                    <a:pt x="6168" y="322"/>
                    <a:pt x="6156" y="322"/>
                  </a:cubicBezTo>
                  <a:cubicBezTo>
                    <a:pt x="6025" y="215"/>
                    <a:pt x="5811" y="120"/>
                    <a:pt x="5549" y="36"/>
                  </a:cubicBezTo>
                  <a:cubicBezTo>
                    <a:pt x="5490" y="24"/>
                    <a:pt x="5406" y="1"/>
                    <a:pt x="5359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057000" y="3863700"/>
              <a:ext cx="187250" cy="180700"/>
            </a:xfrm>
            <a:custGeom>
              <a:avLst/>
              <a:gdLst/>
              <a:ahLst/>
              <a:cxnLst/>
              <a:rect l="l" t="t" r="r" b="b"/>
              <a:pathLst>
                <a:path w="7490" h="7228" extrusionOk="0">
                  <a:moveTo>
                    <a:pt x="4697" y="974"/>
                  </a:moveTo>
                  <a:cubicBezTo>
                    <a:pt x="4703" y="974"/>
                    <a:pt x="4709" y="975"/>
                    <a:pt x="4715" y="977"/>
                  </a:cubicBezTo>
                  <a:cubicBezTo>
                    <a:pt x="4810" y="989"/>
                    <a:pt x="4763" y="1358"/>
                    <a:pt x="4751" y="1715"/>
                  </a:cubicBezTo>
                  <a:cubicBezTo>
                    <a:pt x="4727" y="2072"/>
                    <a:pt x="4668" y="2084"/>
                    <a:pt x="4572" y="2084"/>
                  </a:cubicBezTo>
                  <a:cubicBezTo>
                    <a:pt x="4477" y="2084"/>
                    <a:pt x="4370" y="2084"/>
                    <a:pt x="4406" y="1703"/>
                  </a:cubicBezTo>
                  <a:cubicBezTo>
                    <a:pt x="4428" y="1328"/>
                    <a:pt x="4571" y="974"/>
                    <a:pt x="4697" y="974"/>
                  </a:cubicBezTo>
                  <a:close/>
                  <a:moveTo>
                    <a:pt x="3389" y="1208"/>
                  </a:moveTo>
                  <a:cubicBezTo>
                    <a:pt x="3400" y="1208"/>
                    <a:pt x="3409" y="1210"/>
                    <a:pt x="3417" y="1215"/>
                  </a:cubicBezTo>
                  <a:cubicBezTo>
                    <a:pt x="3513" y="1227"/>
                    <a:pt x="3215" y="1751"/>
                    <a:pt x="3120" y="2227"/>
                  </a:cubicBezTo>
                  <a:cubicBezTo>
                    <a:pt x="3084" y="2465"/>
                    <a:pt x="3108" y="2584"/>
                    <a:pt x="3084" y="2656"/>
                  </a:cubicBezTo>
                  <a:cubicBezTo>
                    <a:pt x="3060" y="2715"/>
                    <a:pt x="3036" y="2727"/>
                    <a:pt x="2989" y="2739"/>
                  </a:cubicBezTo>
                  <a:cubicBezTo>
                    <a:pt x="2968" y="2749"/>
                    <a:pt x="2950" y="2757"/>
                    <a:pt x="2931" y="2757"/>
                  </a:cubicBezTo>
                  <a:cubicBezTo>
                    <a:pt x="2906" y="2757"/>
                    <a:pt x="2880" y="2744"/>
                    <a:pt x="2846" y="2703"/>
                  </a:cubicBezTo>
                  <a:cubicBezTo>
                    <a:pt x="2798" y="2620"/>
                    <a:pt x="2727" y="2477"/>
                    <a:pt x="2786" y="2179"/>
                  </a:cubicBezTo>
                  <a:cubicBezTo>
                    <a:pt x="2822" y="1882"/>
                    <a:pt x="2977" y="1632"/>
                    <a:pt x="3108" y="1453"/>
                  </a:cubicBezTo>
                  <a:cubicBezTo>
                    <a:pt x="3220" y="1299"/>
                    <a:pt x="3324" y="1208"/>
                    <a:pt x="3389" y="1208"/>
                  </a:cubicBezTo>
                  <a:close/>
                  <a:moveTo>
                    <a:pt x="2105" y="1831"/>
                  </a:moveTo>
                  <a:cubicBezTo>
                    <a:pt x="2110" y="1831"/>
                    <a:pt x="2115" y="1832"/>
                    <a:pt x="2120" y="1834"/>
                  </a:cubicBezTo>
                  <a:cubicBezTo>
                    <a:pt x="2215" y="1870"/>
                    <a:pt x="2048" y="2370"/>
                    <a:pt x="1989" y="2882"/>
                  </a:cubicBezTo>
                  <a:cubicBezTo>
                    <a:pt x="1929" y="3382"/>
                    <a:pt x="1893" y="3394"/>
                    <a:pt x="1786" y="3394"/>
                  </a:cubicBezTo>
                  <a:cubicBezTo>
                    <a:pt x="1691" y="3394"/>
                    <a:pt x="1596" y="3382"/>
                    <a:pt x="1643" y="2846"/>
                  </a:cubicBezTo>
                  <a:cubicBezTo>
                    <a:pt x="1723" y="2322"/>
                    <a:pt x="1988" y="1831"/>
                    <a:pt x="2105" y="1831"/>
                  </a:cubicBezTo>
                  <a:close/>
                  <a:moveTo>
                    <a:pt x="4407" y="3513"/>
                  </a:moveTo>
                  <a:cubicBezTo>
                    <a:pt x="4497" y="3513"/>
                    <a:pt x="4599" y="3523"/>
                    <a:pt x="4715" y="3549"/>
                  </a:cubicBezTo>
                  <a:cubicBezTo>
                    <a:pt x="5060" y="3632"/>
                    <a:pt x="5358" y="3739"/>
                    <a:pt x="5596" y="3846"/>
                  </a:cubicBezTo>
                  <a:cubicBezTo>
                    <a:pt x="5644" y="3858"/>
                    <a:pt x="5703" y="3894"/>
                    <a:pt x="5739" y="3906"/>
                  </a:cubicBezTo>
                  <a:cubicBezTo>
                    <a:pt x="6013" y="4025"/>
                    <a:pt x="6192" y="4132"/>
                    <a:pt x="6156" y="4191"/>
                  </a:cubicBezTo>
                  <a:cubicBezTo>
                    <a:pt x="6154" y="4193"/>
                    <a:pt x="6150" y="4194"/>
                    <a:pt x="6142" y="4194"/>
                  </a:cubicBezTo>
                  <a:cubicBezTo>
                    <a:pt x="6093" y="4194"/>
                    <a:pt x="5915" y="4160"/>
                    <a:pt x="5656" y="4108"/>
                  </a:cubicBezTo>
                  <a:cubicBezTo>
                    <a:pt x="5441" y="4072"/>
                    <a:pt x="5168" y="3977"/>
                    <a:pt x="4894" y="3906"/>
                  </a:cubicBezTo>
                  <a:cubicBezTo>
                    <a:pt x="4810" y="3870"/>
                    <a:pt x="4715" y="3858"/>
                    <a:pt x="4644" y="3846"/>
                  </a:cubicBezTo>
                  <a:cubicBezTo>
                    <a:pt x="4516" y="3823"/>
                    <a:pt x="4410" y="3816"/>
                    <a:pt x="4324" y="3816"/>
                  </a:cubicBezTo>
                  <a:cubicBezTo>
                    <a:pt x="4185" y="3816"/>
                    <a:pt x="4095" y="3834"/>
                    <a:pt x="4037" y="3834"/>
                  </a:cubicBezTo>
                  <a:cubicBezTo>
                    <a:pt x="3941" y="3834"/>
                    <a:pt x="3917" y="3799"/>
                    <a:pt x="3894" y="3751"/>
                  </a:cubicBezTo>
                  <a:cubicBezTo>
                    <a:pt x="3882" y="3715"/>
                    <a:pt x="3870" y="3680"/>
                    <a:pt x="3953" y="3620"/>
                  </a:cubicBezTo>
                  <a:cubicBezTo>
                    <a:pt x="4023" y="3585"/>
                    <a:pt x="4168" y="3513"/>
                    <a:pt x="4407" y="3513"/>
                  </a:cubicBezTo>
                  <a:close/>
                  <a:moveTo>
                    <a:pt x="4763" y="0"/>
                  </a:moveTo>
                  <a:cubicBezTo>
                    <a:pt x="4644" y="0"/>
                    <a:pt x="4477" y="48"/>
                    <a:pt x="4298" y="143"/>
                  </a:cubicBezTo>
                  <a:cubicBezTo>
                    <a:pt x="4120" y="227"/>
                    <a:pt x="3941" y="358"/>
                    <a:pt x="3775" y="501"/>
                  </a:cubicBezTo>
                  <a:cubicBezTo>
                    <a:pt x="3453" y="762"/>
                    <a:pt x="3144" y="870"/>
                    <a:pt x="2798" y="989"/>
                  </a:cubicBezTo>
                  <a:cubicBezTo>
                    <a:pt x="2453" y="1108"/>
                    <a:pt x="2048" y="1239"/>
                    <a:pt x="1489" y="1596"/>
                  </a:cubicBezTo>
                  <a:cubicBezTo>
                    <a:pt x="858" y="2001"/>
                    <a:pt x="346" y="2679"/>
                    <a:pt x="0" y="3191"/>
                  </a:cubicBezTo>
                  <a:cubicBezTo>
                    <a:pt x="286" y="3299"/>
                    <a:pt x="548" y="3382"/>
                    <a:pt x="738" y="3560"/>
                  </a:cubicBezTo>
                  <a:cubicBezTo>
                    <a:pt x="917" y="3715"/>
                    <a:pt x="1024" y="3930"/>
                    <a:pt x="1060" y="4215"/>
                  </a:cubicBezTo>
                  <a:cubicBezTo>
                    <a:pt x="1131" y="4144"/>
                    <a:pt x="1203" y="4084"/>
                    <a:pt x="1322" y="4025"/>
                  </a:cubicBezTo>
                  <a:lnTo>
                    <a:pt x="1334" y="4025"/>
                  </a:lnTo>
                  <a:cubicBezTo>
                    <a:pt x="1500" y="3953"/>
                    <a:pt x="1655" y="3906"/>
                    <a:pt x="1834" y="3846"/>
                  </a:cubicBezTo>
                  <a:cubicBezTo>
                    <a:pt x="2012" y="3787"/>
                    <a:pt x="2167" y="3751"/>
                    <a:pt x="2310" y="3680"/>
                  </a:cubicBezTo>
                  <a:cubicBezTo>
                    <a:pt x="2441" y="3620"/>
                    <a:pt x="2560" y="3513"/>
                    <a:pt x="2667" y="3394"/>
                  </a:cubicBezTo>
                  <a:cubicBezTo>
                    <a:pt x="2882" y="3144"/>
                    <a:pt x="3203" y="2906"/>
                    <a:pt x="3525" y="2787"/>
                  </a:cubicBezTo>
                  <a:cubicBezTo>
                    <a:pt x="3858" y="2656"/>
                    <a:pt x="4191" y="2596"/>
                    <a:pt x="4513" y="2548"/>
                  </a:cubicBezTo>
                  <a:cubicBezTo>
                    <a:pt x="4651" y="2528"/>
                    <a:pt x="4787" y="2516"/>
                    <a:pt x="4920" y="2516"/>
                  </a:cubicBezTo>
                  <a:cubicBezTo>
                    <a:pt x="5096" y="2516"/>
                    <a:pt x="5267" y="2537"/>
                    <a:pt x="5430" y="2584"/>
                  </a:cubicBezTo>
                  <a:cubicBezTo>
                    <a:pt x="5715" y="2656"/>
                    <a:pt x="5953" y="2739"/>
                    <a:pt x="6156" y="2858"/>
                  </a:cubicBezTo>
                  <a:cubicBezTo>
                    <a:pt x="6311" y="2965"/>
                    <a:pt x="6418" y="3060"/>
                    <a:pt x="6489" y="3156"/>
                  </a:cubicBezTo>
                  <a:cubicBezTo>
                    <a:pt x="6513" y="3203"/>
                    <a:pt x="6549" y="3239"/>
                    <a:pt x="6573" y="3263"/>
                  </a:cubicBezTo>
                  <a:cubicBezTo>
                    <a:pt x="6751" y="3513"/>
                    <a:pt x="6811" y="3691"/>
                    <a:pt x="6787" y="3715"/>
                  </a:cubicBezTo>
                  <a:cubicBezTo>
                    <a:pt x="6786" y="3716"/>
                    <a:pt x="6786" y="3716"/>
                    <a:pt x="6785" y="3716"/>
                  </a:cubicBezTo>
                  <a:cubicBezTo>
                    <a:pt x="6768" y="3716"/>
                    <a:pt x="6672" y="3565"/>
                    <a:pt x="6477" y="3370"/>
                  </a:cubicBezTo>
                  <a:cubicBezTo>
                    <a:pt x="6453" y="3358"/>
                    <a:pt x="6442" y="3334"/>
                    <a:pt x="6430" y="3310"/>
                  </a:cubicBezTo>
                  <a:cubicBezTo>
                    <a:pt x="6334" y="3215"/>
                    <a:pt x="6215" y="3120"/>
                    <a:pt x="6072" y="3025"/>
                  </a:cubicBezTo>
                  <a:cubicBezTo>
                    <a:pt x="5894" y="2941"/>
                    <a:pt x="5656" y="2846"/>
                    <a:pt x="5406" y="2798"/>
                  </a:cubicBezTo>
                  <a:cubicBezTo>
                    <a:pt x="5275" y="2781"/>
                    <a:pt x="5141" y="2772"/>
                    <a:pt x="5002" y="2772"/>
                  </a:cubicBezTo>
                  <a:cubicBezTo>
                    <a:pt x="4864" y="2772"/>
                    <a:pt x="4721" y="2781"/>
                    <a:pt x="4572" y="2798"/>
                  </a:cubicBezTo>
                  <a:cubicBezTo>
                    <a:pt x="4275" y="2846"/>
                    <a:pt x="3953" y="2918"/>
                    <a:pt x="3656" y="3037"/>
                  </a:cubicBezTo>
                  <a:cubicBezTo>
                    <a:pt x="3382" y="3156"/>
                    <a:pt x="3120" y="3358"/>
                    <a:pt x="2905" y="3596"/>
                  </a:cubicBezTo>
                  <a:cubicBezTo>
                    <a:pt x="2786" y="3715"/>
                    <a:pt x="2632" y="3846"/>
                    <a:pt x="2453" y="3930"/>
                  </a:cubicBezTo>
                  <a:cubicBezTo>
                    <a:pt x="2262" y="4025"/>
                    <a:pt x="2084" y="4072"/>
                    <a:pt x="1929" y="4108"/>
                  </a:cubicBezTo>
                  <a:cubicBezTo>
                    <a:pt x="1774" y="4156"/>
                    <a:pt x="1608" y="4215"/>
                    <a:pt x="1489" y="4263"/>
                  </a:cubicBezTo>
                  <a:cubicBezTo>
                    <a:pt x="1381" y="4311"/>
                    <a:pt x="1298" y="4394"/>
                    <a:pt x="1239" y="4489"/>
                  </a:cubicBezTo>
                  <a:cubicBezTo>
                    <a:pt x="1096" y="4668"/>
                    <a:pt x="1024" y="4870"/>
                    <a:pt x="965" y="5037"/>
                  </a:cubicBezTo>
                  <a:cubicBezTo>
                    <a:pt x="953" y="5108"/>
                    <a:pt x="917" y="5168"/>
                    <a:pt x="905" y="5227"/>
                  </a:cubicBezTo>
                  <a:cubicBezTo>
                    <a:pt x="905" y="5239"/>
                    <a:pt x="893" y="5275"/>
                    <a:pt x="893" y="5287"/>
                  </a:cubicBezTo>
                  <a:cubicBezTo>
                    <a:pt x="893" y="5323"/>
                    <a:pt x="893" y="5334"/>
                    <a:pt x="941" y="5382"/>
                  </a:cubicBezTo>
                  <a:cubicBezTo>
                    <a:pt x="977" y="5418"/>
                    <a:pt x="1060" y="5501"/>
                    <a:pt x="1191" y="5585"/>
                  </a:cubicBezTo>
                  <a:cubicBezTo>
                    <a:pt x="1441" y="5763"/>
                    <a:pt x="1715" y="6001"/>
                    <a:pt x="1929" y="6287"/>
                  </a:cubicBezTo>
                  <a:cubicBezTo>
                    <a:pt x="2132" y="6549"/>
                    <a:pt x="2262" y="6870"/>
                    <a:pt x="2286" y="7228"/>
                  </a:cubicBezTo>
                  <a:lnTo>
                    <a:pt x="2346" y="7168"/>
                  </a:lnTo>
                  <a:lnTo>
                    <a:pt x="3596" y="5037"/>
                  </a:lnTo>
                  <a:cubicBezTo>
                    <a:pt x="3620" y="5025"/>
                    <a:pt x="3620" y="5001"/>
                    <a:pt x="3632" y="4989"/>
                  </a:cubicBezTo>
                  <a:cubicBezTo>
                    <a:pt x="3632" y="4989"/>
                    <a:pt x="3632" y="4977"/>
                    <a:pt x="3644" y="4977"/>
                  </a:cubicBezTo>
                  <a:cubicBezTo>
                    <a:pt x="3656" y="4965"/>
                    <a:pt x="3691" y="4942"/>
                    <a:pt x="3715" y="4942"/>
                  </a:cubicBezTo>
                  <a:cubicBezTo>
                    <a:pt x="3715" y="4942"/>
                    <a:pt x="4179" y="4882"/>
                    <a:pt x="4703" y="4799"/>
                  </a:cubicBezTo>
                  <a:cubicBezTo>
                    <a:pt x="5227" y="4703"/>
                    <a:pt x="5834" y="4608"/>
                    <a:pt x="6096" y="4525"/>
                  </a:cubicBezTo>
                  <a:cubicBezTo>
                    <a:pt x="6334" y="4465"/>
                    <a:pt x="6573" y="4442"/>
                    <a:pt x="6787" y="4382"/>
                  </a:cubicBezTo>
                  <a:cubicBezTo>
                    <a:pt x="6989" y="4322"/>
                    <a:pt x="7156" y="4251"/>
                    <a:pt x="7263" y="4084"/>
                  </a:cubicBezTo>
                  <a:cubicBezTo>
                    <a:pt x="7335" y="3977"/>
                    <a:pt x="7394" y="3834"/>
                    <a:pt x="7406" y="3608"/>
                  </a:cubicBezTo>
                  <a:lnTo>
                    <a:pt x="7406" y="3513"/>
                  </a:lnTo>
                  <a:cubicBezTo>
                    <a:pt x="7489" y="3239"/>
                    <a:pt x="7394" y="3072"/>
                    <a:pt x="7287" y="2941"/>
                  </a:cubicBezTo>
                  <a:cubicBezTo>
                    <a:pt x="7192" y="2798"/>
                    <a:pt x="7049" y="2703"/>
                    <a:pt x="6918" y="2560"/>
                  </a:cubicBezTo>
                  <a:cubicBezTo>
                    <a:pt x="6846" y="2477"/>
                    <a:pt x="6775" y="2346"/>
                    <a:pt x="6775" y="2191"/>
                  </a:cubicBezTo>
                  <a:lnTo>
                    <a:pt x="6775" y="2120"/>
                  </a:lnTo>
                  <a:cubicBezTo>
                    <a:pt x="6775" y="1929"/>
                    <a:pt x="6692" y="1810"/>
                    <a:pt x="6549" y="1691"/>
                  </a:cubicBezTo>
                  <a:cubicBezTo>
                    <a:pt x="6501" y="1644"/>
                    <a:pt x="6442" y="1608"/>
                    <a:pt x="6370" y="1572"/>
                  </a:cubicBezTo>
                  <a:cubicBezTo>
                    <a:pt x="6215" y="1489"/>
                    <a:pt x="6037" y="1405"/>
                    <a:pt x="5834" y="1334"/>
                  </a:cubicBezTo>
                  <a:cubicBezTo>
                    <a:pt x="5680" y="1274"/>
                    <a:pt x="5584" y="1227"/>
                    <a:pt x="5501" y="1167"/>
                  </a:cubicBezTo>
                  <a:cubicBezTo>
                    <a:pt x="5430" y="1108"/>
                    <a:pt x="5370" y="1036"/>
                    <a:pt x="5346" y="953"/>
                  </a:cubicBezTo>
                  <a:cubicBezTo>
                    <a:pt x="5322" y="893"/>
                    <a:pt x="5322" y="858"/>
                    <a:pt x="5310" y="822"/>
                  </a:cubicBezTo>
                  <a:cubicBezTo>
                    <a:pt x="5310" y="762"/>
                    <a:pt x="5310" y="703"/>
                    <a:pt x="5299" y="643"/>
                  </a:cubicBezTo>
                  <a:cubicBezTo>
                    <a:pt x="5287" y="560"/>
                    <a:pt x="5251" y="441"/>
                    <a:pt x="5168" y="286"/>
                  </a:cubicBezTo>
                  <a:cubicBezTo>
                    <a:pt x="5108" y="167"/>
                    <a:pt x="5025" y="96"/>
                    <a:pt x="4965" y="60"/>
                  </a:cubicBezTo>
                  <a:cubicBezTo>
                    <a:pt x="4906" y="24"/>
                    <a:pt x="4834" y="0"/>
                    <a:pt x="4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809050" y="3854475"/>
              <a:ext cx="447100" cy="294700"/>
            </a:xfrm>
            <a:custGeom>
              <a:avLst/>
              <a:gdLst/>
              <a:ahLst/>
              <a:cxnLst/>
              <a:rect l="l" t="t" r="r" b="b"/>
              <a:pathLst>
                <a:path w="17884" h="11788" extrusionOk="0">
                  <a:moveTo>
                    <a:pt x="13845" y="5306"/>
                  </a:moveTo>
                  <a:cubicBezTo>
                    <a:pt x="13833" y="5306"/>
                    <a:pt x="13822" y="5308"/>
                    <a:pt x="13812" y="5311"/>
                  </a:cubicBezTo>
                  <a:cubicBezTo>
                    <a:pt x="13812" y="5311"/>
                    <a:pt x="13823" y="5309"/>
                    <a:pt x="13845" y="5306"/>
                  </a:cubicBezTo>
                  <a:close/>
                  <a:moveTo>
                    <a:pt x="3977" y="6204"/>
                  </a:moveTo>
                  <a:cubicBezTo>
                    <a:pt x="3929" y="6323"/>
                    <a:pt x="3906" y="6430"/>
                    <a:pt x="3918" y="6549"/>
                  </a:cubicBezTo>
                  <a:cubicBezTo>
                    <a:pt x="3918" y="6763"/>
                    <a:pt x="3977" y="6942"/>
                    <a:pt x="4025" y="7120"/>
                  </a:cubicBezTo>
                  <a:cubicBezTo>
                    <a:pt x="4084" y="7299"/>
                    <a:pt x="4132" y="7466"/>
                    <a:pt x="4132" y="7668"/>
                  </a:cubicBezTo>
                  <a:cubicBezTo>
                    <a:pt x="4132" y="7728"/>
                    <a:pt x="4132" y="7775"/>
                    <a:pt x="4108" y="7835"/>
                  </a:cubicBezTo>
                  <a:cubicBezTo>
                    <a:pt x="4096" y="7894"/>
                    <a:pt x="4096" y="7966"/>
                    <a:pt x="4096" y="8025"/>
                  </a:cubicBezTo>
                  <a:cubicBezTo>
                    <a:pt x="4096" y="8085"/>
                    <a:pt x="4108" y="8144"/>
                    <a:pt x="4108" y="8204"/>
                  </a:cubicBezTo>
                  <a:cubicBezTo>
                    <a:pt x="4037" y="8228"/>
                    <a:pt x="3953" y="8251"/>
                    <a:pt x="3858" y="8275"/>
                  </a:cubicBezTo>
                  <a:cubicBezTo>
                    <a:pt x="3834" y="8275"/>
                    <a:pt x="3787" y="8287"/>
                    <a:pt x="3739" y="8287"/>
                  </a:cubicBezTo>
                  <a:cubicBezTo>
                    <a:pt x="3718" y="8289"/>
                    <a:pt x="3695" y="8290"/>
                    <a:pt x="3671" y="8290"/>
                  </a:cubicBezTo>
                  <a:cubicBezTo>
                    <a:pt x="3413" y="8290"/>
                    <a:pt x="3008" y="8174"/>
                    <a:pt x="2703" y="7978"/>
                  </a:cubicBezTo>
                  <a:cubicBezTo>
                    <a:pt x="2525" y="7870"/>
                    <a:pt x="2370" y="7751"/>
                    <a:pt x="2251" y="7632"/>
                  </a:cubicBezTo>
                  <a:cubicBezTo>
                    <a:pt x="2144" y="7501"/>
                    <a:pt x="2084" y="7382"/>
                    <a:pt x="2084" y="7251"/>
                  </a:cubicBezTo>
                  <a:cubicBezTo>
                    <a:pt x="2084" y="7144"/>
                    <a:pt x="2120" y="7025"/>
                    <a:pt x="2203" y="6894"/>
                  </a:cubicBezTo>
                  <a:cubicBezTo>
                    <a:pt x="2405" y="6608"/>
                    <a:pt x="2703" y="6442"/>
                    <a:pt x="3013" y="6346"/>
                  </a:cubicBezTo>
                  <a:cubicBezTo>
                    <a:pt x="3322" y="6239"/>
                    <a:pt x="3679" y="6204"/>
                    <a:pt x="3965" y="6204"/>
                  </a:cubicBezTo>
                  <a:close/>
                  <a:moveTo>
                    <a:pt x="4168" y="8525"/>
                  </a:moveTo>
                  <a:cubicBezTo>
                    <a:pt x="4191" y="8609"/>
                    <a:pt x="4215" y="8680"/>
                    <a:pt x="4251" y="8751"/>
                  </a:cubicBezTo>
                  <a:cubicBezTo>
                    <a:pt x="4108" y="8728"/>
                    <a:pt x="3989" y="8680"/>
                    <a:pt x="3858" y="8609"/>
                  </a:cubicBezTo>
                  <a:cubicBezTo>
                    <a:pt x="3894" y="8609"/>
                    <a:pt x="3929" y="8585"/>
                    <a:pt x="3965" y="8585"/>
                  </a:cubicBezTo>
                  <a:cubicBezTo>
                    <a:pt x="4037" y="8573"/>
                    <a:pt x="4108" y="8549"/>
                    <a:pt x="4168" y="8525"/>
                  </a:cubicBezTo>
                  <a:close/>
                  <a:moveTo>
                    <a:pt x="14693" y="0"/>
                  </a:moveTo>
                  <a:cubicBezTo>
                    <a:pt x="14490" y="0"/>
                    <a:pt x="14264" y="72"/>
                    <a:pt x="14074" y="179"/>
                  </a:cubicBezTo>
                  <a:cubicBezTo>
                    <a:pt x="13859" y="286"/>
                    <a:pt x="13669" y="429"/>
                    <a:pt x="13478" y="584"/>
                  </a:cubicBezTo>
                  <a:cubicBezTo>
                    <a:pt x="13359" y="667"/>
                    <a:pt x="13252" y="750"/>
                    <a:pt x="13133" y="810"/>
                  </a:cubicBezTo>
                  <a:cubicBezTo>
                    <a:pt x="12966" y="881"/>
                    <a:pt x="12800" y="941"/>
                    <a:pt x="12597" y="1012"/>
                  </a:cubicBezTo>
                  <a:cubicBezTo>
                    <a:pt x="12478" y="1060"/>
                    <a:pt x="12347" y="1108"/>
                    <a:pt x="12204" y="1167"/>
                  </a:cubicBezTo>
                  <a:cubicBezTo>
                    <a:pt x="12133" y="1191"/>
                    <a:pt x="12050" y="1239"/>
                    <a:pt x="11954" y="1262"/>
                  </a:cubicBezTo>
                  <a:cubicBezTo>
                    <a:pt x="11728" y="1370"/>
                    <a:pt x="11490" y="1489"/>
                    <a:pt x="11228" y="1667"/>
                  </a:cubicBezTo>
                  <a:cubicBezTo>
                    <a:pt x="11133" y="1727"/>
                    <a:pt x="11061" y="1786"/>
                    <a:pt x="10978" y="1846"/>
                  </a:cubicBezTo>
                  <a:cubicBezTo>
                    <a:pt x="10918" y="1893"/>
                    <a:pt x="10859" y="1941"/>
                    <a:pt x="10811" y="1977"/>
                  </a:cubicBezTo>
                  <a:cubicBezTo>
                    <a:pt x="10395" y="2334"/>
                    <a:pt x="10049" y="2775"/>
                    <a:pt x="9787" y="3144"/>
                  </a:cubicBezTo>
                  <a:cubicBezTo>
                    <a:pt x="9764" y="3167"/>
                    <a:pt x="9752" y="3191"/>
                    <a:pt x="9740" y="3215"/>
                  </a:cubicBezTo>
                  <a:cubicBezTo>
                    <a:pt x="9680" y="3310"/>
                    <a:pt x="9621" y="3382"/>
                    <a:pt x="9573" y="3453"/>
                  </a:cubicBezTo>
                  <a:lnTo>
                    <a:pt x="9549" y="3453"/>
                  </a:lnTo>
                  <a:cubicBezTo>
                    <a:pt x="9502" y="3453"/>
                    <a:pt x="9454" y="3465"/>
                    <a:pt x="9430" y="3465"/>
                  </a:cubicBezTo>
                  <a:cubicBezTo>
                    <a:pt x="9252" y="3501"/>
                    <a:pt x="9085" y="3560"/>
                    <a:pt x="8930" y="3632"/>
                  </a:cubicBezTo>
                  <a:cubicBezTo>
                    <a:pt x="8835" y="3691"/>
                    <a:pt x="8728" y="3739"/>
                    <a:pt x="8632" y="3810"/>
                  </a:cubicBezTo>
                  <a:cubicBezTo>
                    <a:pt x="8335" y="4001"/>
                    <a:pt x="8073" y="4227"/>
                    <a:pt x="7847" y="4358"/>
                  </a:cubicBezTo>
                  <a:cubicBezTo>
                    <a:pt x="7585" y="4525"/>
                    <a:pt x="7358" y="4632"/>
                    <a:pt x="7132" y="4763"/>
                  </a:cubicBezTo>
                  <a:cubicBezTo>
                    <a:pt x="7001" y="4834"/>
                    <a:pt x="6882" y="4941"/>
                    <a:pt x="6763" y="5061"/>
                  </a:cubicBezTo>
                  <a:cubicBezTo>
                    <a:pt x="6692" y="5132"/>
                    <a:pt x="6632" y="5215"/>
                    <a:pt x="6573" y="5311"/>
                  </a:cubicBezTo>
                  <a:cubicBezTo>
                    <a:pt x="6549" y="5334"/>
                    <a:pt x="6537" y="5358"/>
                    <a:pt x="6525" y="5370"/>
                  </a:cubicBezTo>
                  <a:cubicBezTo>
                    <a:pt x="6525" y="5394"/>
                    <a:pt x="6513" y="5394"/>
                    <a:pt x="6513" y="5394"/>
                  </a:cubicBezTo>
                  <a:cubicBezTo>
                    <a:pt x="6489" y="5370"/>
                    <a:pt x="6489" y="5358"/>
                    <a:pt x="6477" y="5346"/>
                  </a:cubicBezTo>
                  <a:cubicBezTo>
                    <a:pt x="6465" y="5299"/>
                    <a:pt x="6430" y="5251"/>
                    <a:pt x="6418" y="5215"/>
                  </a:cubicBezTo>
                  <a:cubicBezTo>
                    <a:pt x="6394" y="5132"/>
                    <a:pt x="6346" y="5061"/>
                    <a:pt x="6299" y="4989"/>
                  </a:cubicBezTo>
                  <a:cubicBezTo>
                    <a:pt x="6287" y="4953"/>
                    <a:pt x="6251" y="4930"/>
                    <a:pt x="6239" y="4894"/>
                  </a:cubicBezTo>
                  <a:cubicBezTo>
                    <a:pt x="6227" y="4882"/>
                    <a:pt x="6227" y="4870"/>
                    <a:pt x="6215" y="4870"/>
                  </a:cubicBezTo>
                  <a:cubicBezTo>
                    <a:pt x="6168" y="4822"/>
                    <a:pt x="6132" y="4775"/>
                    <a:pt x="6073" y="4739"/>
                  </a:cubicBezTo>
                  <a:cubicBezTo>
                    <a:pt x="6037" y="4703"/>
                    <a:pt x="6001" y="4680"/>
                    <a:pt x="5954" y="4644"/>
                  </a:cubicBezTo>
                  <a:cubicBezTo>
                    <a:pt x="5870" y="4596"/>
                    <a:pt x="5763" y="4572"/>
                    <a:pt x="5656" y="4572"/>
                  </a:cubicBezTo>
                  <a:cubicBezTo>
                    <a:pt x="5632" y="4572"/>
                    <a:pt x="5596" y="4572"/>
                    <a:pt x="5573" y="4584"/>
                  </a:cubicBezTo>
                  <a:cubicBezTo>
                    <a:pt x="5453" y="4596"/>
                    <a:pt x="5346" y="4656"/>
                    <a:pt x="5263" y="4715"/>
                  </a:cubicBezTo>
                  <a:cubicBezTo>
                    <a:pt x="5239" y="4715"/>
                    <a:pt x="5239" y="4739"/>
                    <a:pt x="5227" y="4739"/>
                  </a:cubicBezTo>
                  <a:cubicBezTo>
                    <a:pt x="5203" y="4763"/>
                    <a:pt x="5168" y="4775"/>
                    <a:pt x="5144" y="4811"/>
                  </a:cubicBezTo>
                  <a:cubicBezTo>
                    <a:pt x="5061" y="4870"/>
                    <a:pt x="4989" y="4953"/>
                    <a:pt x="4918" y="5037"/>
                  </a:cubicBezTo>
                  <a:cubicBezTo>
                    <a:pt x="4846" y="5108"/>
                    <a:pt x="4787" y="5192"/>
                    <a:pt x="4703" y="5287"/>
                  </a:cubicBezTo>
                  <a:cubicBezTo>
                    <a:pt x="4549" y="5489"/>
                    <a:pt x="4370" y="5727"/>
                    <a:pt x="4191" y="5930"/>
                  </a:cubicBezTo>
                  <a:lnTo>
                    <a:pt x="3977" y="5930"/>
                  </a:lnTo>
                  <a:cubicBezTo>
                    <a:pt x="3668" y="5930"/>
                    <a:pt x="3298" y="5954"/>
                    <a:pt x="2917" y="6073"/>
                  </a:cubicBezTo>
                  <a:cubicBezTo>
                    <a:pt x="2715" y="6132"/>
                    <a:pt x="2525" y="6239"/>
                    <a:pt x="2322" y="6370"/>
                  </a:cubicBezTo>
                  <a:cubicBezTo>
                    <a:pt x="2239" y="6430"/>
                    <a:pt x="2167" y="6501"/>
                    <a:pt x="2084" y="6585"/>
                  </a:cubicBezTo>
                  <a:cubicBezTo>
                    <a:pt x="2024" y="6644"/>
                    <a:pt x="1989" y="6704"/>
                    <a:pt x="1941" y="6763"/>
                  </a:cubicBezTo>
                  <a:cubicBezTo>
                    <a:pt x="1929" y="6787"/>
                    <a:pt x="1893" y="6823"/>
                    <a:pt x="1882" y="6846"/>
                  </a:cubicBezTo>
                  <a:cubicBezTo>
                    <a:pt x="1786" y="7001"/>
                    <a:pt x="1763" y="7132"/>
                    <a:pt x="1763" y="7275"/>
                  </a:cubicBezTo>
                  <a:cubicBezTo>
                    <a:pt x="1763" y="7454"/>
                    <a:pt x="1822" y="7608"/>
                    <a:pt x="1905" y="7751"/>
                  </a:cubicBezTo>
                  <a:cubicBezTo>
                    <a:pt x="1941" y="7799"/>
                    <a:pt x="1965" y="7835"/>
                    <a:pt x="2001" y="7870"/>
                  </a:cubicBezTo>
                  <a:cubicBezTo>
                    <a:pt x="2048" y="7918"/>
                    <a:pt x="2084" y="7978"/>
                    <a:pt x="2144" y="8025"/>
                  </a:cubicBezTo>
                  <a:cubicBezTo>
                    <a:pt x="2179" y="8049"/>
                    <a:pt x="2227" y="8085"/>
                    <a:pt x="2251" y="8109"/>
                  </a:cubicBezTo>
                  <a:cubicBezTo>
                    <a:pt x="2179" y="8109"/>
                    <a:pt x="2108" y="8132"/>
                    <a:pt x="2024" y="8144"/>
                  </a:cubicBezTo>
                  <a:cubicBezTo>
                    <a:pt x="1834" y="8192"/>
                    <a:pt x="1655" y="8251"/>
                    <a:pt x="1465" y="8335"/>
                  </a:cubicBezTo>
                  <a:cubicBezTo>
                    <a:pt x="1179" y="8466"/>
                    <a:pt x="977" y="8680"/>
                    <a:pt x="810" y="8918"/>
                  </a:cubicBezTo>
                  <a:cubicBezTo>
                    <a:pt x="774" y="8966"/>
                    <a:pt x="750" y="9002"/>
                    <a:pt x="715" y="9061"/>
                  </a:cubicBezTo>
                  <a:cubicBezTo>
                    <a:pt x="572" y="9383"/>
                    <a:pt x="500" y="9716"/>
                    <a:pt x="500" y="10097"/>
                  </a:cubicBezTo>
                  <a:cubicBezTo>
                    <a:pt x="500" y="10228"/>
                    <a:pt x="512" y="10371"/>
                    <a:pt x="524" y="10514"/>
                  </a:cubicBezTo>
                  <a:cubicBezTo>
                    <a:pt x="536" y="10573"/>
                    <a:pt x="536" y="10633"/>
                    <a:pt x="536" y="10668"/>
                  </a:cubicBezTo>
                  <a:cubicBezTo>
                    <a:pt x="536" y="11002"/>
                    <a:pt x="405" y="11288"/>
                    <a:pt x="274" y="11478"/>
                  </a:cubicBezTo>
                  <a:cubicBezTo>
                    <a:pt x="203" y="11585"/>
                    <a:pt x="143" y="11657"/>
                    <a:pt x="96" y="11704"/>
                  </a:cubicBezTo>
                  <a:lnTo>
                    <a:pt x="36" y="11764"/>
                  </a:lnTo>
                  <a:lnTo>
                    <a:pt x="24" y="11776"/>
                  </a:lnTo>
                  <a:cubicBezTo>
                    <a:pt x="24" y="11776"/>
                    <a:pt x="24" y="11782"/>
                    <a:pt x="14" y="11786"/>
                  </a:cubicBezTo>
                  <a:lnTo>
                    <a:pt x="14" y="11786"/>
                  </a:lnTo>
                  <a:cubicBezTo>
                    <a:pt x="188" y="11762"/>
                    <a:pt x="350" y="11727"/>
                    <a:pt x="524" y="11704"/>
                  </a:cubicBezTo>
                  <a:cubicBezTo>
                    <a:pt x="536" y="11680"/>
                    <a:pt x="560" y="11657"/>
                    <a:pt x="572" y="11645"/>
                  </a:cubicBezTo>
                  <a:cubicBezTo>
                    <a:pt x="739" y="11418"/>
                    <a:pt x="881" y="11073"/>
                    <a:pt x="893" y="10668"/>
                  </a:cubicBezTo>
                  <a:cubicBezTo>
                    <a:pt x="893" y="10597"/>
                    <a:pt x="893" y="10537"/>
                    <a:pt x="881" y="10466"/>
                  </a:cubicBezTo>
                  <a:cubicBezTo>
                    <a:pt x="870" y="10335"/>
                    <a:pt x="858" y="10216"/>
                    <a:pt x="858" y="10073"/>
                  </a:cubicBezTo>
                  <a:cubicBezTo>
                    <a:pt x="858" y="9752"/>
                    <a:pt x="917" y="9442"/>
                    <a:pt x="1048" y="9180"/>
                  </a:cubicBezTo>
                  <a:cubicBezTo>
                    <a:pt x="1179" y="8930"/>
                    <a:pt x="1358" y="8740"/>
                    <a:pt x="1632" y="8609"/>
                  </a:cubicBezTo>
                  <a:cubicBezTo>
                    <a:pt x="1929" y="8466"/>
                    <a:pt x="2167" y="8394"/>
                    <a:pt x="2417" y="8394"/>
                  </a:cubicBezTo>
                  <a:cubicBezTo>
                    <a:pt x="2763" y="8394"/>
                    <a:pt x="3096" y="8513"/>
                    <a:pt x="3572" y="8823"/>
                  </a:cubicBezTo>
                  <a:cubicBezTo>
                    <a:pt x="4025" y="9121"/>
                    <a:pt x="4441" y="9144"/>
                    <a:pt x="4763" y="9144"/>
                  </a:cubicBezTo>
                  <a:lnTo>
                    <a:pt x="4811" y="9144"/>
                  </a:lnTo>
                  <a:cubicBezTo>
                    <a:pt x="4965" y="9144"/>
                    <a:pt x="5096" y="9144"/>
                    <a:pt x="5227" y="9168"/>
                  </a:cubicBezTo>
                  <a:cubicBezTo>
                    <a:pt x="5346" y="9204"/>
                    <a:pt x="5477" y="9240"/>
                    <a:pt x="5620" y="9347"/>
                  </a:cubicBezTo>
                  <a:cubicBezTo>
                    <a:pt x="5930" y="9585"/>
                    <a:pt x="6192" y="9871"/>
                    <a:pt x="6370" y="10109"/>
                  </a:cubicBezTo>
                  <a:cubicBezTo>
                    <a:pt x="6430" y="10192"/>
                    <a:pt x="6489" y="10275"/>
                    <a:pt x="6537" y="10335"/>
                  </a:cubicBezTo>
                  <a:cubicBezTo>
                    <a:pt x="6656" y="10299"/>
                    <a:pt x="6763" y="10252"/>
                    <a:pt x="6870" y="10228"/>
                  </a:cubicBezTo>
                  <a:cubicBezTo>
                    <a:pt x="6870" y="10228"/>
                    <a:pt x="6870" y="10216"/>
                    <a:pt x="6846" y="10216"/>
                  </a:cubicBezTo>
                  <a:cubicBezTo>
                    <a:pt x="6668" y="9930"/>
                    <a:pt x="6311" y="9466"/>
                    <a:pt x="5823" y="9097"/>
                  </a:cubicBezTo>
                  <a:cubicBezTo>
                    <a:pt x="5644" y="8966"/>
                    <a:pt x="5465" y="8882"/>
                    <a:pt x="5287" y="8859"/>
                  </a:cubicBezTo>
                  <a:cubicBezTo>
                    <a:pt x="5108" y="8823"/>
                    <a:pt x="4941" y="8823"/>
                    <a:pt x="4799" y="8823"/>
                  </a:cubicBezTo>
                  <a:lnTo>
                    <a:pt x="4632" y="8823"/>
                  </a:lnTo>
                  <a:cubicBezTo>
                    <a:pt x="4525" y="8585"/>
                    <a:pt x="4453" y="8323"/>
                    <a:pt x="4453" y="8073"/>
                  </a:cubicBezTo>
                  <a:cubicBezTo>
                    <a:pt x="4453" y="8013"/>
                    <a:pt x="4453" y="7966"/>
                    <a:pt x="4465" y="7906"/>
                  </a:cubicBezTo>
                  <a:cubicBezTo>
                    <a:pt x="4489" y="7835"/>
                    <a:pt x="4489" y="7751"/>
                    <a:pt x="4489" y="7692"/>
                  </a:cubicBezTo>
                  <a:cubicBezTo>
                    <a:pt x="4489" y="7454"/>
                    <a:pt x="4430" y="7251"/>
                    <a:pt x="4382" y="7073"/>
                  </a:cubicBezTo>
                  <a:cubicBezTo>
                    <a:pt x="4322" y="6894"/>
                    <a:pt x="4275" y="6727"/>
                    <a:pt x="4275" y="6585"/>
                  </a:cubicBezTo>
                  <a:cubicBezTo>
                    <a:pt x="4275" y="6430"/>
                    <a:pt x="4322" y="6299"/>
                    <a:pt x="4465" y="6120"/>
                  </a:cubicBezTo>
                  <a:cubicBezTo>
                    <a:pt x="4703" y="5834"/>
                    <a:pt x="4941" y="5525"/>
                    <a:pt x="5156" y="5275"/>
                  </a:cubicBezTo>
                  <a:cubicBezTo>
                    <a:pt x="5263" y="5156"/>
                    <a:pt x="5358" y="5049"/>
                    <a:pt x="5453" y="4989"/>
                  </a:cubicBezTo>
                  <a:cubicBezTo>
                    <a:pt x="5537" y="4930"/>
                    <a:pt x="5620" y="4894"/>
                    <a:pt x="5680" y="4894"/>
                  </a:cubicBezTo>
                  <a:cubicBezTo>
                    <a:pt x="5703" y="4894"/>
                    <a:pt x="5751" y="4918"/>
                    <a:pt x="5799" y="4930"/>
                  </a:cubicBezTo>
                  <a:cubicBezTo>
                    <a:pt x="5942" y="5001"/>
                    <a:pt x="6049" y="5180"/>
                    <a:pt x="6120" y="5358"/>
                  </a:cubicBezTo>
                  <a:cubicBezTo>
                    <a:pt x="6168" y="5453"/>
                    <a:pt x="6192" y="5537"/>
                    <a:pt x="6239" y="5608"/>
                  </a:cubicBezTo>
                  <a:cubicBezTo>
                    <a:pt x="6251" y="5656"/>
                    <a:pt x="6287" y="5692"/>
                    <a:pt x="6335" y="5715"/>
                  </a:cubicBezTo>
                  <a:cubicBezTo>
                    <a:pt x="6358" y="5751"/>
                    <a:pt x="6430" y="5787"/>
                    <a:pt x="6513" y="5787"/>
                  </a:cubicBezTo>
                  <a:cubicBezTo>
                    <a:pt x="6596" y="5787"/>
                    <a:pt x="6668" y="5751"/>
                    <a:pt x="6716" y="5703"/>
                  </a:cubicBezTo>
                  <a:cubicBezTo>
                    <a:pt x="6763" y="5656"/>
                    <a:pt x="6811" y="5608"/>
                    <a:pt x="6846" y="5537"/>
                  </a:cubicBezTo>
                  <a:cubicBezTo>
                    <a:pt x="7013" y="5287"/>
                    <a:pt x="7168" y="5156"/>
                    <a:pt x="7358" y="5037"/>
                  </a:cubicBezTo>
                  <a:cubicBezTo>
                    <a:pt x="7549" y="4918"/>
                    <a:pt x="7775" y="4811"/>
                    <a:pt x="8061" y="4632"/>
                  </a:cubicBezTo>
                  <a:cubicBezTo>
                    <a:pt x="8311" y="4477"/>
                    <a:pt x="8573" y="4263"/>
                    <a:pt x="8859" y="4084"/>
                  </a:cubicBezTo>
                  <a:cubicBezTo>
                    <a:pt x="9144" y="3906"/>
                    <a:pt x="9406" y="3787"/>
                    <a:pt x="9633" y="3787"/>
                  </a:cubicBezTo>
                  <a:cubicBezTo>
                    <a:pt x="9704" y="3787"/>
                    <a:pt x="9764" y="3798"/>
                    <a:pt x="9823" y="3810"/>
                  </a:cubicBezTo>
                  <a:cubicBezTo>
                    <a:pt x="10121" y="3918"/>
                    <a:pt x="10347" y="4001"/>
                    <a:pt x="10478" y="4144"/>
                  </a:cubicBezTo>
                  <a:cubicBezTo>
                    <a:pt x="10561" y="4203"/>
                    <a:pt x="10597" y="4275"/>
                    <a:pt x="10645" y="4358"/>
                  </a:cubicBezTo>
                  <a:cubicBezTo>
                    <a:pt x="10680" y="4453"/>
                    <a:pt x="10704" y="4572"/>
                    <a:pt x="10704" y="4739"/>
                  </a:cubicBezTo>
                  <a:lnTo>
                    <a:pt x="10704" y="4870"/>
                  </a:lnTo>
                  <a:cubicBezTo>
                    <a:pt x="10692" y="5072"/>
                    <a:pt x="10645" y="5227"/>
                    <a:pt x="10621" y="5346"/>
                  </a:cubicBezTo>
                  <a:cubicBezTo>
                    <a:pt x="10585" y="5465"/>
                    <a:pt x="10537" y="5549"/>
                    <a:pt x="10537" y="5668"/>
                  </a:cubicBezTo>
                  <a:cubicBezTo>
                    <a:pt x="10537" y="5763"/>
                    <a:pt x="10585" y="5870"/>
                    <a:pt x="10645" y="5954"/>
                  </a:cubicBezTo>
                  <a:cubicBezTo>
                    <a:pt x="10716" y="6049"/>
                    <a:pt x="10823" y="6120"/>
                    <a:pt x="10954" y="6227"/>
                  </a:cubicBezTo>
                  <a:cubicBezTo>
                    <a:pt x="11192" y="6382"/>
                    <a:pt x="11430" y="6608"/>
                    <a:pt x="11633" y="6846"/>
                  </a:cubicBezTo>
                  <a:cubicBezTo>
                    <a:pt x="11811" y="7097"/>
                    <a:pt x="11930" y="7382"/>
                    <a:pt x="11930" y="7680"/>
                  </a:cubicBezTo>
                  <a:cubicBezTo>
                    <a:pt x="11930" y="7751"/>
                    <a:pt x="11907" y="7811"/>
                    <a:pt x="11907" y="7894"/>
                  </a:cubicBezTo>
                  <a:cubicBezTo>
                    <a:pt x="12085" y="7751"/>
                    <a:pt x="12204" y="7668"/>
                    <a:pt x="12264" y="7608"/>
                  </a:cubicBezTo>
                  <a:cubicBezTo>
                    <a:pt x="12252" y="7251"/>
                    <a:pt x="12109" y="6942"/>
                    <a:pt x="11907" y="6668"/>
                  </a:cubicBezTo>
                  <a:cubicBezTo>
                    <a:pt x="11704" y="6382"/>
                    <a:pt x="11418" y="6144"/>
                    <a:pt x="11168" y="5965"/>
                  </a:cubicBezTo>
                  <a:cubicBezTo>
                    <a:pt x="11037" y="5882"/>
                    <a:pt x="10942" y="5811"/>
                    <a:pt x="10918" y="5763"/>
                  </a:cubicBezTo>
                  <a:cubicBezTo>
                    <a:pt x="10871" y="5715"/>
                    <a:pt x="10871" y="5703"/>
                    <a:pt x="10871" y="5668"/>
                  </a:cubicBezTo>
                  <a:cubicBezTo>
                    <a:pt x="10871" y="5656"/>
                    <a:pt x="10871" y="5632"/>
                    <a:pt x="10883" y="5608"/>
                  </a:cubicBezTo>
                  <a:cubicBezTo>
                    <a:pt x="10895" y="5549"/>
                    <a:pt x="10918" y="5489"/>
                    <a:pt x="10942" y="5418"/>
                  </a:cubicBezTo>
                  <a:cubicBezTo>
                    <a:pt x="11002" y="5251"/>
                    <a:pt x="11073" y="5049"/>
                    <a:pt x="11216" y="4870"/>
                  </a:cubicBezTo>
                  <a:cubicBezTo>
                    <a:pt x="11288" y="4775"/>
                    <a:pt x="11359" y="4691"/>
                    <a:pt x="11466" y="4644"/>
                  </a:cubicBezTo>
                  <a:cubicBezTo>
                    <a:pt x="11573" y="4584"/>
                    <a:pt x="11752" y="4537"/>
                    <a:pt x="11907" y="4501"/>
                  </a:cubicBezTo>
                  <a:cubicBezTo>
                    <a:pt x="12073" y="4441"/>
                    <a:pt x="12252" y="4406"/>
                    <a:pt x="12442" y="4322"/>
                  </a:cubicBezTo>
                  <a:cubicBezTo>
                    <a:pt x="12621" y="4227"/>
                    <a:pt x="12776" y="4096"/>
                    <a:pt x="12895" y="3977"/>
                  </a:cubicBezTo>
                  <a:cubicBezTo>
                    <a:pt x="13121" y="3727"/>
                    <a:pt x="13359" y="3548"/>
                    <a:pt x="13657" y="3429"/>
                  </a:cubicBezTo>
                  <a:cubicBezTo>
                    <a:pt x="13931" y="3310"/>
                    <a:pt x="14252" y="3227"/>
                    <a:pt x="14562" y="3191"/>
                  </a:cubicBezTo>
                  <a:cubicBezTo>
                    <a:pt x="14711" y="3167"/>
                    <a:pt x="14856" y="3156"/>
                    <a:pt x="14996" y="3156"/>
                  </a:cubicBezTo>
                  <a:cubicBezTo>
                    <a:pt x="15136" y="3156"/>
                    <a:pt x="15270" y="3167"/>
                    <a:pt x="15395" y="3191"/>
                  </a:cubicBezTo>
                  <a:cubicBezTo>
                    <a:pt x="15645" y="3227"/>
                    <a:pt x="15883" y="3322"/>
                    <a:pt x="16062" y="3406"/>
                  </a:cubicBezTo>
                  <a:cubicBezTo>
                    <a:pt x="16241" y="3513"/>
                    <a:pt x="16371" y="3632"/>
                    <a:pt x="16467" y="3739"/>
                  </a:cubicBezTo>
                  <a:cubicBezTo>
                    <a:pt x="16661" y="3956"/>
                    <a:pt x="16756" y="4085"/>
                    <a:pt x="16774" y="4085"/>
                  </a:cubicBezTo>
                  <a:cubicBezTo>
                    <a:pt x="16775" y="4085"/>
                    <a:pt x="16776" y="4085"/>
                    <a:pt x="16776" y="4084"/>
                  </a:cubicBezTo>
                  <a:cubicBezTo>
                    <a:pt x="16812" y="4060"/>
                    <a:pt x="16752" y="3882"/>
                    <a:pt x="16574" y="3632"/>
                  </a:cubicBezTo>
                  <a:cubicBezTo>
                    <a:pt x="16479" y="3513"/>
                    <a:pt x="16348" y="3370"/>
                    <a:pt x="16157" y="3227"/>
                  </a:cubicBezTo>
                  <a:cubicBezTo>
                    <a:pt x="15943" y="3108"/>
                    <a:pt x="15717" y="3025"/>
                    <a:pt x="15419" y="2953"/>
                  </a:cubicBezTo>
                  <a:cubicBezTo>
                    <a:pt x="15246" y="2915"/>
                    <a:pt x="15048" y="2892"/>
                    <a:pt x="14849" y="2892"/>
                  </a:cubicBezTo>
                  <a:cubicBezTo>
                    <a:pt x="14733" y="2892"/>
                    <a:pt x="14616" y="2900"/>
                    <a:pt x="14502" y="2917"/>
                  </a:cubicBezTo>
                  <a:cubicBezTo>
                    <a:pt x="14193" y="2965"/>
                    <a:pt x="13847" y="3025"/>
                    <a:pt x="13514" y="3156"/>
                  </a:cubicBezTo>
                  <a:cubicBezTo>
                    <a:pt x="13193" y="3287"/>
                    <a:pt x="12883" y="3525"/>
                    <a:pt x="12657" y="3763"/>
                  </a:cubicBezTo>
                  <a:cubicBezTo>
                    <a:pt x="12538" y="3882"/>
                    <a:pt x="12431" y="3977"/>
                    <a:pt x="12300" y="4049"/>
                  </a:cubicBezTo>
                  <a:cubicBezTo>
                    <a:pt x="12169" y="4108"/>
                    <a:pt x="12002" y="4156"/>
                    <a:pt x="11823" y="4215"/>
                  </a:cubicBezTo>
                  <a:cubicBezTo>
                    <a:pt x="11645" y="4275"/>
                    <a:pt x="11490" y="4322"/>
                    <a:pt x="11335" y="4394"/>
                  </a:cubicBezTo>
                  <a:cubicBezTo>
                    <a:pt x="11216" y="4453"/>
                    <a:pt x="11121" y="4513"/>
                    <a:pt x="11061" y="4596"/>
                  </a:cubicBezTo>
                  <a:cubicBezTo>
                    <a:pt x="11037" y="4322"/>
                    <a:pt x="10930" y="4096"/>
                    <a:pt x="10752" y="3941"/>
                  </a:cubicBezTo>
                  <a:cubicBezTo>
                    <a:pt x="10537" y="3763"/>
                    <a:pt x="10287" y="3679"/>
                    <a:pt x="9990" y="3560"/>
                  </a:cubicBezTo>
                  <a:cubicBezTo>
                    <a:pt x="10323" y="3048"/>
                    <a:pt x="10859" y="2370"/>
                    <a:pt x="11478" y="1965"/>
                  </a:cubicBezTo>
                  <a:cubicBezTo>
                    <a:pt x="12050" y="1608"/>
                    <a:pt x="12431" y="1477"/>
                    <a:pt x="12788" y="1346"/>
                  </a:cubicBezTo>
                  <a:cubicBezTo>
                    <a:pt x="13133" y="1227"/>
                    <a:pt x="13443" y="1120"/>
                    <a:pt x="13776" y="846"/>
                  </a:cubicBezTo>
                  <a:cubicBezTo>
                    <a:pt x="13955" y="703"/>
                    <a:pt x="14133" y="584"/>
                    <a:pt x="14312" y="489"/>
                  </a:cubicBezTo>
                  <a:cubicBezTo>
                    <a:pt x="14490" y="405"/>
                    <a:pt x="14633" y="358"/>
                    <a:pt x="14764" y="358"/>
                  </a:cubicBezTo>
                  <a:cubicBezTo>
                    <a:pt x="14859" y="358"/>
                    <a:pt x="14919" y="369"/>
                    <a:pt x="14990" y="417"/>
                  </a:cubicBezTo>
                  <a:cubicBezTo>
                    <a:pt x="15050" y="465"/>
                    <a:pt x="15121" y="536"/>
                    <a:pt x="15181" y="643"/>
                  </a:cubicBezTo>
                  <a:cubicBezTo>
                    <a:pt x="15264" y="810"/>
                    <a:pt x="15300" y="905"/>
                    <a:pt x="15324" y="1001"/>
                  </a:cubicBezTo>
                  <a:cubicBezTo>
                    <a:pt x="15336" y="1072"/>
                    <a:pt x="15336" y="1120"/>
                    <a:pt x="15336" y="1179"/>
                  </a:cubicBezTo>
                  <a:cubicBezTo>
                    <a:pt x="15336" y="1227"/>
                    <a:pt x="15348" y="1262"/>
                    <a:pt x="15359" y="1310"/>
                  </a:cubicBezTo>
                  <a:cubicBezTo>
                    <a:pt x="15383" y="1382"/>
                    <a:pt x="15443" y="1477"/>
                    <a:pt x="15526" y="1524"/>
                  </a:cubicBezTo>
                  <a:cubicBezTo>
                    <a:pt x="15598" y="1584"/>
                    <a:pt x="15705" y="1620"/>
                    <a:pt x="15860" y="1679"/>
                  </a:cubicBezTo>
                  <a:cubicBezTo>
                    <a:pt x="16169" y="1798"/>
                    <a:pt x="16419" y="1917"/>
                    <a:pt x="16574" y="2060"/>
                  </a:cubicBezTo>
                  <a:cubicBezTo>
                    <a:pt x="16717" y="2191"/>
                    <a:pt x="16788" y="2298"/>
                    <a:pt x="16788" y="2489"/>
                  </a:cubicBezTo>
                  <a:lnTo>
                    <a:pt x="16788" y="2536"/>
                  </a:lnTo>
                  <a:lnTo>
                    <a:pt x="16788" y="2560"/>
                  </a:lnTo>
                  <a:cubicBezTo>
                    <a:pt x="16788" y="2715"/>
                    <a:pt x="16848" y="2846"/>
                    <a:pt x="16943" y="2929"/>
                  </a:cubicBezTo>
                  <a:cubicBezTo>
                    <a:pt x="17062" y="3084"/>
                    <a:pt x="17205" y="3167"/>
                    <a:pt x="17312" y="3310"/>
                  </a:cubicBezTo>
                  <a:cubicBezTo>
                    <a:pt x="17419" y="3441"/>
                    <a:pt x="17491" y="3608"/>
                    <a:pt x="17503" y="3882"/>
                  </a:cubicBezTo>
                  <a:lnTo>
                    <a:pt x="17503" y="3977"/>
                  </a:lnTo>
                  <a:cubicBezTo>
                    <a:pt x="17491" y="4203"/>
                    <a:pt x="17431" y="4346"/>
                    <a:pt x="17360" y="4453"/>
                  </a:cubicBezTo>
                  <a:cubicBezTo>
                    <a:pt x="17253" y="4620"/>
                    <a:pt x="17086" y="4691"/>
                    <a:pt x="16883" y="4751"/>
                  </a:cubicBezTo>
                  <a:cubicBezTo>
                    <a:pt x="16669" y="4811"/>
                    <a:pt x="16419" y="4834"/>
                    <a:pt x="16193" y="4894"/>
                  </a:cubicBezTo>
                  <a:cubicBezTo>
                    <a:pt x="15931" y="4977"/>
                    <a:pt x="15312" y="5072"/>
                    <a:pt x="14800" y="5168"/>
                  </a:cubicBezTo>
                  <a:cubicBezTo>
                    <a:pt x="14350" y="5238"/>
                    <a:pt x="13958" y="5291"/>
                    <a:pt x="13845" y="5306"/>
                  </a:cubicBezTo>
                  <a:lnTo>
                    <a:pt x="13845" y="5306"/>
                  </a:lnTo>
                  <a:cubicBezTo>
                    <a:pt x="13846" y="5306"/>
                    <a:pt x="13848" y="5306"/>
                    <a:pt x="13849" y="5306"/>
                  </a:cubicBezTo>
                  <a:cubicBezTo>
                    <a:pt x="13888" y="5306"/>
                    <a:pt x="13928" y="5320"/>
                    <a:pt x="13955" y="5346"/>
                  </a:cubicBezTo>
                  <a:lnTo>
                    <a:pt x="14216" y="5573"/>
                  </a:lnTo>
                  <a:cubicBezTo>
                    <a:pt x="14395" y="5537"/>
                    <a:pt x="14621" y="5513"/>
                    <a:pt x="14871" y="5465"/>
                  </a:cubicBezTo>
                  <a:cubicBezTo>
                    <a:pt x="15407" y="5370"/>
                    <a:pt x="16002" y="5275"/>
                    <a:pt x="16312" y="5192"/>
                  </a:cubicBezTo>
                  <a:cubicBezTo>
                    <a:pt x="16586" y="5120"/>
                    <a:pt x="16943" y="5096"/>
                    <a:pt x="17253" y="4953"/>
                  </a:cubicBezTo>
                  <a:cubicBezTo>
                    <a:pt x="17419" y="4882"/>
                    <a:pt x="17562" y="4775"/>
                    <a:pt x="17681" y="4620"/>
                  </a:cubicBezTo>
                  <a:cubicBezTo>
                    <a:pt x="17800" y="4453"/>
                    <a:pt x="17860" y="4239"/>
                    <a:pt x="17884" y="3989"/>
                  </a:cubicBezTo>
                  <a:lnTo>
                    <a:pt x="17884" y="3882"/>
                  </a:lnTo>
                  <a:cubicBezTo>
                    <a:pt x="17741" y="3429"/>
                    <a:pt x="17538" y="3156"/>
                    <a:pt x="17360" y="2965"/>
                  </a:cubicBezTo>
                  <a:cubicBezTo>
                    <a:pt x="17264" y="2870"/>
                    <a:pt x="17181" y="2798"/>
                    <a:pt x="17133" y="2739"/>
                  </a:cubicBezTo>
                  <a:cubicBezTo>
                    <a:pt x="17086" y="2679"/>
                    <a:pt x="17062" y="2632"/>
                    <a:pt x="17062" y="2548"/>
                  </a:cubicBezTo>
                  <a:lnTo>
                    <a:pt x="17062" y="2536"/>
                  </a:lnTo>
                  <a:lnTo>
                    <a:pt x="17062" y="2477"/>
                  </a:lnTo>
                  <a:cubicBezTo>
                    <a:pt x="17062" y="2203"/>
                    <a:pt x="16931" y="1965"/>
                    <a:pt x="16717" y="1798"/>
                  </a:cubicBezTo>
                  <a:cubicBezTo>
                    <a:pt x="16514" y="1643"/>
                    <a:pt x="16241" y="1501"/>
                    <a:pt x="15919" y="1382"/>
                  </a:cubicBezTo>
                  <a:cubicBezTo>
                    <a:pt x="15752" y="1322"/>
                    <a:pt x="15681" y="1286"/>
                    <a:pt x="15645" y="1251"/>
                  </a:cubicBezTo>
                  <a:lnTo>
                    <a:pt x="15621" y="1203"/>
                  </a:lnTo>
                  <a:cubicBezTo>
                    <a:pt x="15598" y="1179"/>
                    <a:pt x="15598" y="1084"/>
                    <a:pt x="15586" y="965"/>
                  </a:cubicBezTo>
                  <a:cubicBezTo>
                    <a:pt x="15574" y="846"/>
                    <a:pt x="15526" y="691"/>
                    <a:pt x="15419" y="477"/>
                  </a:cubicBezTo>
                  <a:cubicBezTo>
                    <a:pt x="15348" y="334"/>
                    <a:pt x="15240" y="215"/>
                    <a:pt x="15109" y="119"/>
                  </a:cubicBezTo>
                  <a:cubicBezTo>
                    <a:pt x="14990" y="48"/>
                    <a:pt x="14847" y="0"/>
                    <a:pt x="14693" y="0"/>
                  </a:cubicBezTo>
                  <a:close/>
                  <a:moveTo>
                    <a:pt x="14" y="11786"/>
                  </a:moveTo>
                  <a:cubicBezTo>
                    <a:pt x="10" y="11786"/>
                    <a:pt x="5" y="11787"/>
                    <a:pt x="0" y="11788"/>
                  </a:cubicBezTo>
                  <a:cubicBezTo>
                    <a:pt x="6" y="11788"/>
                    <a:pt x="11" y="11787"/>
                    <a:pt x="14" y="1178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867975" y="4088075"/>
              <a:ext cx="35450" cy="44125"/>
            </a:xfrm>
            <a:custGeom>
              <a:avLst/>
              <a:gdLst/>
              <a:ahLst/>
              <a:cxnLst/>
              <a:rect l="l" t="t" r="r" b="b"/>
              <a:pathLst>
                <a:path w="1418" h="1765" extrusionOk="0">
                  <a:moveTo>
                    <a:pt x="127" y="1"/>
                  </a:moveTo>
                  <a:cubicBezTo>
                    <a:pt x="124" y="1"/>
                    <a:pt x="122" y="1"/>
                    <a:pt x="120" y="3"/>
                  </a:cubicBezTo>
                  <a:cubicBezTo>
                    <a:pt x="1" y="74"/>
                    <a:pt x="584" y="884"/>
                    <a:pt x="1037" y="1717"/>
                  </a:cubicBezTo>
                  <a:cubicBezTo>
                    <a:pt x="1060" y="1729"/>
                    <a:pt x="1060" y="1741"/>
                    <a:pt x="1072" y="1765"/>
                  </a:cubicBezTo>
                  <a:cubicBezTo>
                    <a:pt x="1191" y="1729"/>
                    <a:pt x="1299" y="1717"/>
                    <a:pt x="1418" y="1682"/>
                  </a:cubicBezTo>
                  <a:cubicBezTo>
                    <a:pt x="1394" y="1658"/>
                    <a:pt x="1382" y="1610"/>
                    <a:pt x="1358" y="1563"/>
                  </a:cubicBezTo>
                  <a:cubicBezTo>
                    <a:pt x="873" y="742"/>
                    <a:pt x="220" y="1"/>
                    <a:pt x="1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65025" y="3981250"/>
              <a:ext cx="98250" cy="121200"/>
            </a:xfrm>
            <a:custGeom>
              <a:avLst/>
              <a:gdLst/>
              <a:ahLst/>
              <a:cxnLst/>
              <a:rect l="l" t="t" r="r" b="b"/>
              <a:pathLst>
                <a:path w="3930" h="4848" extrusionOk="0">
                  <a:moveTo>
                    <a:pt x="3136" y="0"/>
                  </a:moveTo>
                  <a:cubicBezTo>
                    <a:pt x="3060" y="0"/>
                    <a:pt x="2726" y="319"/>
                    <a:pt x="2370" y="871"/>
                  </a:cubicBezTo>
                  <a:cubicBezTo>
                    <a:pt x="2239" y="1073"/>
                    <a:pt x="2096" y="1311"/>
                    <a:pt x="1965" y="1573"/>
                  </a:cubicBezTo>
                  <a:lnTo>
                    <a:pt x="1965" y="1549"/>
                  </a:lnTo>
                  <a:cubicBezTo>
                    <a:pt x="1953" y="1490"/>
                    <a:pt x="1881" y="1418"/>
                    <a:pt x="1774" y="1240"/>
                  </a:cubicBezTo>
                  <a:cubicBezTo>
                    <a:pt x="1551" y="899"/>
                    <a:pt x="1467" y="454"/>
                    <a:pt x="1362" y="454"/>
                  </a:cubicBezTo>
                  <a:cubicBezTo>
                    <a:pt x="1360" y="454"/>
                    <a:pt x="1359" y="454"/>
                    <a:pt x="1358" y="454"/>
                  </a:cubicBezTo>
                  <a:cubicBezTo>
                    <a:pt x="1227" y="454"/>
                    <a:pt x="1191" y="954"/>
                    <a:pt x="1465" y="1406"/>
                  </a:cubicBezTo>
                  <a:cubicBezTo>
                    <a:pt x="1596" y="1609"/>
                    <a:pt x="1715" y="1704"/>
                    <a:pt x="1786" y="1728"/>
                  </a:cubicBezTo>
                  <a:cubicBezTo>
                    <a:pt x="1810" y="1740"/>
                    <a:pt x="1828" y="1746"/>
                    <a:pt x="1843" y="1746"/>
                  </a:cubicBezTo>
                  <a:cubicBezTo>
                    <a:pt x="1858" y="1746"/>
                    <a:pt x="1870" y="1740"/>
                    <a:pt x="1881" y="1728"/>
                  </a:cubicBezTo>
                  <a:lnTo>
                    <a:pt x="1881" y="1728"/>
                  </a:lnTo>
                  <a:cubicBezTo>
                    <a:pt x="1667" y="2145"/>
                    <a:pt x="1477" y="2609"/>
                    <a:pt x="1310" y="3085"/>
                  </a:cubicBezTo>
                  <a:cubicBezTo>
                    <a:pt x="1262" y="3204"/>
                    <a:pt x="1239" y="3311"/>
                    <a:pt x="1203" y="3419"/>
                  </a:cubicBezTo>
                  <a:cubicBezTo>
                    <a:pt x="1131" y="3323"/>
                    <a:pt x="1012" y="3204"/>
                    <a:pt x="834" y="2978"/>
                  </a:cubicBezTo>
                  <a:cubicBezTo>
                    <a:pt x="607" y="2680"/>
                    <a:pt x="417" y="2359"/>
                    <a:pt x="310" y="2109"/>
                  </a:cubicBezTo>
                  <a:cubicBezTo>
                    <a:pt x="194" y="1855"/>
                    <a:pt x="124" y="1668"/>
                    <a:pt x="76" y="1668"/>
                  </a:cubicBezTo>
                  <a:cubicBezTo>
                    <a:pt x="75" y="1668"/>
                    <a:pt x="73" y="1668"/>
                    <a:pt x="72" y="1668"/>
                  </a:cubicBezTo>
                  <a:cubicBezTo>
                    <a:pt x="12" y="1692"/>
                    <a:pt x="0" y="1895"/>
                    <a:pt x="60" y="2180"/>
                  </a:cubicBezTo>
                  <a:cubicBezTo>
                    <a:pt x="131" y="2478"/>
                    <a:pt x="298" y="2847"/>
                    <a:pt x="548" y="3157"/>
                  </a:cubicBezTo>
                  <a:cubicBezTo>
                    <a:pt x="810" y="3490"/>
                    <a:pt x="1000" y="3609"/>
                    <a:pt x="1108" y="3657"/>
                  </a:cubicBezTo>
                  <a:cubicBezTo>
                    <a:pt x="1119" y="3657"/>
                    <a:pt x="1119" y="3657"/>
                    <a:pt x="1131" y="3669"/>
                  </a:cubicBezTo>
                  <a:cubicBezTo>
                    <a:pt x="1000" y="4133"/>
                    <a:pt x="965" y="4431"/>
                    <a:pt x="953" y="4585"/>
                  </a:cubicBezTo>
                  <a:cubicBezTo>
                    <a:pt x="941" y="4812"/>
                    <a:pt x="1000" y="4847"/>
                    <a:pt x="1048" y="4847"/>
                  </a:cubicBezTo>
                  <a:cubicBezTo>
                    <a:pt x="1084" y="4847"/>
                    <a:pt x="1131" y="4847"/>
                    <a:pt x="1191" y="4633"/>
                  </a:cubicBezTo>
                  <a:cubicBezTo>
                    <a:pt x="1239" y="4502"/>
                    <a:pt x="1298" y="4264"/>
                    <a:pt x="1405" y="3907"/>
                  </a:cubicBezTo>
                  <a:cubicBezTo>
                    <a:pt x="1417" y="3919"/>
                    <a:pt x="1441" y="3919"/>
                    <a:pt x="1489" y="3919"/>
                  </a:cubicBezTo>
                  <a:cubicBezTo>
                    <a:pt x="1513" y="3921"/>
                    <a:pt x="1541" y="3922"/>
                    <a:pt x="1574" y="3922"/>
                  </a:cubicBezTo>
                  <a:cubicBezTo>
                    <a:pt x="1721" y="3922"/>
                    <a:pt x="1962" y="3895"/>
                    <a:pt x="2322" y="3788"/>
                  </a:cubicBezTo>
                  <a:cubicBezTo>
                    <a:pt x="2786" y="3657"/>
                    <a:pt x="3215" y="3430"/>
                    <a:pt x="3501" y="3216"/>
                  </a:cubicBezTo>
                  <a:cubicBezTo>
                    <a:pt x="3786" y="3014"/>
                    <a:pt x="3929" y="2823"/>
                    <a:pt x="3906" y="2788"/>
                  </a:cubicBezTo>
                  <a:cubicBezTo>
                    <a:pt x="3901" y="2773"/>
                    <a:pt x="3889" y="2766"/>
                    <a:pt x="3871" y="2766"/>
                  </a:cubicBezTo>
                  <a:cubicBezTo>
                    <a:pt x="3800" y="2766"/>
                    <a:pt x="3631" y="2869"/>
                    <a:pt x="3394" y="3002"/>
                  </a:cubicBezTo>
                  <a:cubicBezTo>
                    <a:pt x="3096" y="3145"/>
                    <a:pt x="2691" y="3335"/>
                    <a:pt x="2262" y="3454"/>
                  </a:cubicBezTo>
                  <a:cubicBezTo>
                    <a:pt x="1834" y="3573"/>
                    <a:pt x="1608" y="3621"/>
                    <a:pt x="1500" y="3669"/>
                  </a:cubicBezTo>
                  <a:cubicBezTo>
                    <a:pt x="1548" y="3514"/>
                    <a:pt x="1608" y="3335"/>
                    <a:pt x="1667" y="3145"/>
                  </a:cubicBezTo>
                  <a:cubicBezTo>
                    <a:pt x="1798" y="2764"/>
                    <a:pt x="1953" y="2371"/>
                    <a:pt x="2096" y="2002"/>
                  </a:cubicBezTo>
                  <a:cubicBezTo>
                    <a:pt x="2120" y="2014"/>
                    <a:pt x="2131" y="2026"/>
                    <a:pt x="2155" y="2026"/>
                  </a:cubicBezTo>
                  <a:cubicBezTo>
                    <a:pt x="2184" y="2034"/>
                    <a:pt x="2222" y="2039"/>
                    <a:pt x="2270" y="2039"/>
                  </a:cubicBezTo>
                  <a:cubicBezTo>
                    <a:pt x="2361" y="2039"/>
                    <a:pt x="2489" y="2020"/>
                    <a:pt x="2667" y="1966"/>
                  </a:cubicBezTo>
                  <a:cubicBezTo>
                    <a:pt x="3203" y="1787"/>
                    <a:pt x="3608" y="1418"/>
                    <a:pt x="3548" y="1359"/>
                  </a:cubicBezTo>
                  <a:cubicBezTo>
                    <a:pt x="3534" y="1342"/>
                    <a:pt x="3511" y="1335"/>
                    <a:pt x="3482" y="1335"/>
                  </a:cubicBezTo>
                  <a:cubicBezTo>
                    <a:pt x="3321" y="1335"/>
                    <a:pt x="2952" y="1557"/>
                    <a:pt x="2548" y="1668"/>
                  </a:cubicBezTo>
                  <a:cubicBezTo>
                    <a:pt x="2382" y="1716"/>
                    <a:pt x="2262" y="1764"/>
                    <a:pt x="2203" y="1787"/>
                  </a:cubicBezTo>
                  <a:cubicBezTo>
                    <a:pt x="2334" y="1490"/>
                    <a:pt x="2477" y="1216"/>
                    <a:pt x="2608" y="978"/>
                  </a:cubicBezTo>
                  <a:cubicBezTo>
                    <a:pt x="2917" y="394"/>
                    <a:pt x="3191" y="25"/>
                    <a:pt x="3144" y="1"/>
                  </a:cubicBezTo>
                  <a:cubicBezTo>
                    <a:pt x="3141" y="1"/>
                    <a:pt x="3139" y="0"/>
                    <a:pt x="31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96875" y="3909425"/>
              <a:ext cx="15500" cy="39125"/>
            </a:xfrm>
            <a:custGeom>
              <a:avLst/>
              <a:gdLst/>
              <a:ahLst/>
              <a:cxnLst/>
              <a:rect l="l" t="t" r="r" b="b"/>
              <a:pathLst>
                <a:path w="620" h="1565" extrusionOk="0">
                  <a:moveTo>
                    <a:pt x="526" y="0"/>
                  </a:moveTo>
                  <a:cubicBezTo>
                    <a:pt x="388" y="0"/>
                    <a:pt x="128" y="487"/>
                    <a:pt x="60" y="1005"/>
                  </a:cubicBezTo>
                  <a:cubicBezTo>
                    <a:pt x="1" y="1553"/>
                    <a:pt x="96" y="1565"/>
                    <a:pt x="191" y="1565"/>
                  </a:cubicBezTo>
                  <a:cubicBezTo>
                    <a:pt x="298" y="1565"/>
                    <a:pt x="334" y="1553"/>
                    <a:pt x="394" y="1053"/>
                  </a:cubicBezTo>
                  <a:cubicBezTo>
                    <a:pt x="453" y="541"/>
                    <a:pt x="620" y="41"/>
                    <a:pt x="548" y="5"/>
                  </a:cubicBezTo>
                  <a:cubicBezTo>
                    <a:pt x="541" y="2"/>
                    <a:pt x="534" y="0"/>
                    <a:pt x="5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125450" y="3892875"/>
              <a:ext cx="19375" cy="39325"/>
            </a:xfrm>
            <a:custGeom>
              <a:avLst/>
              <a:gdLst/>
              <a:ahLst/>
              <a:cxnLst/>
              <a:rect l="l" t="t" r="r" b="b"/>
              <a:pathLst>
                <a:path w="775" h="1573" extrusionOk="0">
                  <a:moveTo>
                    <a:pt x="679" y="0"/>
                  </a:moveTo>
                  <a:cubicBezTo>
                    <a:pt x="620" y="0"/>
                    <a:pt x="501" y="84"/>
                    <a:pt x="370" y="262"/>
                  </a:cubicBezTo>
                  <a:cubicBezTo>
                    <a:pt x="239" y="441"/>
                    <a:pt x="84" y="703"/>
                    <a:pt x="48" y="1000"/>
                  </a:cubicBezTo>
                  <a:cubicBezTo>
                    <a:pt x="1" y="1298"/>
                    <a:pt x="60" y="1453"/>
                    <a:pt x="108" y="1512"/>
                  </a:cubicBezTo>
                  <a:cubicBezTo>
                    <a:pt x="128" y="1560"/>
                    <a:pt x="152" y="1573"/>
                    <a:pt x="178" y="1573"/>
                  </a:cubicBezTo>
                  <a:cubicBezTo>
                    <a:pt x="198" y="1573"/>
                    <a:pt x="218" y="1565"/>
                    <a:pt x="239" y="1560"/>
                  </a:cubicBezTo>
                  <a:cubicBezTo>
                    <a:pt x="286" y="1548"/>
                    <a:pt x="322" y="1524"/>
                    <a:pt x="346" y="1453"/>
                  </a:cubicBezTo>
                  <a:cubicBezTo>
                    <a:pt x="358" y="1381"/>
                    <a:pt x="346" y="1262"/>
                    <a:pt x="382" y="1024"/>
                  </a:cubicBezTo>
                  <a:cubicBezTo>
                    <a:pt x="477" y="548"/>
                    <a:pt x="775" y="36"/>
                    <a:pt x="6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66300" y="3887475"/>
              <a:ext cx="10975" cy="28100"/>
            </a:xfrm>
            <a:custGeom>
              <a:avLst/>
              <a:gdLst/>
              <a:ahLst/>
              <a:cxnLst/>
              <a:rect l="l" t="t" r="r" b="b"/>
              <a:pathLst>
                <a:path w="439" h="1124" extrusionOk="0">
                  <a:moveTo>
                    <a:pt x="319" y="1"/>
                  </a:moveTo>
                  <a:cubicBezTo>
                    <a:pt x="191" y="1"/>
                    <a:pt x="45" y="359"/>
                    <a:pt x="22" y="740"/>
                  </a:cubicBezTo>
                  <a:cubicBezTo>
                    <a:pt x="1" y="1072"/>
                    <a:pt x="71" y="1124"/>
                    <a:pt x="144" y="1124"/>
                  </a:cubicBezTo>
                  <a:cubicBezTo>
                    <a:pt x="155" y="1124"/>
                    <a:pt x="166" y="1123"/>
                    <a:pt x="176" y="1121"/>
                  </a:cubicBezTo>
                  <a:cubicBezTo>
                    <a:pt x="284" y="1121"/>
                    <a:pt x="343" y="1109"/>
                    <a:pt x="355" y="752"/>
                  </a:cubicBezTo>
                  <a:cubicBezTo>
                    <a:pt x="391" y="407"/>
                    <a:pt x="438" y="38"/>
                    <a:pt x="331" y="2"/>
                  </a:cubicBezTo>
                  <a:cubicBezTo>
                    <a:pt x="327" y="1"/>
                    <a:pt x="323" y="1"/>
                    <a:pt x="3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153725" y="3951325"/>
              <a:ext cx="57775" cy="16700"/>
            </a:xfrm>
            <a:custGeom>
              <a:avLst/>
              <a:gdLst/>
              <a:ahLst/>
              <a:cxnLst/>
              <a:rect l="l" t="t" r="r" b="b"/>
              <a:pathLst>
                <a:path w="2311" h="668" extrusionOk="0">
                  <a:moveTo>
                    <a:pt x="545" y="1"/>
                  </a:moveTo>
                  <a:cubicBezTo>
                    <a:pt x="301" y="1"/>
                    <a:pt x="154" y="68"/>
                    <a:pt x="84" y="103"/>
                  </a:cubicBezTo>
                  <a:cubicBezTo>
                    <a:pt x="1" y="163"/>
                    <a:pt x="13" y="210"/>
                    <a:pt x="25" y="234"/>
                  </a:cubicBezTo>
                  <a:cubicBezTo>
                    <a:pt x="48" y="282"/>
                    <a:pt x="72" y="305"/>
                    <a:pt x="168" y="305"/>
                  </a:cubicBezTo>
                  <a:cubicBezTo>
                    <a:pt x="213" y="305"/>
                    <a:pt x="287" y="295"/>
                    <a:pt x="400" y="295"/>
                  </a:cubicBezTo>
                  <a:cubicBezTo>
                    <a:pt x="495" y="295"/>
                    <a:pt x="618" y="302"/>
                    <a:pt x="775" y="329"/>
                  </a:cubicBezTo>
                  <a:cubicBezTo>
                    <a:pt x="1120" y="401"/>
                    <a:pt x="1501" y="532"/>
                    <a:pt x="1787" y="591"/>
                  </a:cubicBezTo>
                  <a:cubicBezTo>
                    <a:pt x="1984" y="641"/>
                    <a:pt x="2142" y="667"/>
                    <a:pt x="2224" y="667"/>
                  </a:cubicBezTo>
                  <a:cubicBezTo>
                    <a:pt x="2261" y="667"/>
                    <a:pt x="2283" y="662"/>
                    <a:pt x="2287" y="651"/>
                  </a:cubicBezTo>
                  <a:cubicBezTo>
                    <a:pt x="2311" y="591"/>
                    <a:pt x="2144" y="484"/>
                    <a:pt x="1870" y="389"/>
                  </a:cubicBezTo>
                  <a:cubicBezTo>
                    <a:pt x="1596" y="282"/>
                    <a:pt x="1263" y="127"/>
                    <a:pt x="846" y="32"/>
                  </a:cubicBezTo>
                  <a:cubicBezTo>
                    <a:pt x="733" y="10"/>
                    <a:pt x="633" y="1"/>
                    <a:pt x="5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613950" y="4094375"/>
              <a:ext cx="1537425" cy="558425"/>
            </a:xfrm>
            <a:custGeom>
              <a:avLst/>
              <a:gdLst/>
              <a:ahLst/>
              <a:cxnLst/>
              <a:rect l="l" t="t" r="r" b="b"/>
              <a:pathLst>
                <a:path w="61497" h="22337" extrusionOk="0">
                  <a:moveTo>
                    <a:pt x="61485" y="1"/>
                  </a:moveTo>
                  <a:cubicBezTo>
                    <a:pt x="61378" y="108"/>
                    <a:pt x="61282" y="191"/>
                    <a:pt x="61163" y="298"/>
                  </a:cubicBezTo>
                  <a:cubicBezTo>
                    <a:pt x="61127" y="1763"/>
                    <a:pt x="60246" y="4085"/>
                    <a:pt x="58841" y="6597"/>
                  </a:cubicBezTo>
                  <a:cubicBezTo>
                    <a:pt x="57425" y="9133"/>
                    <a:pt x="55460" y="11871"/>
                    <a:pt x="53329" y="14169"/>
                  </a:cubicBezTo>
                  <a:cubicBezTo>
                    <a:pt x="49614" y="18205"/>
                    <a:pt x="42149" y="22051"/>
                    <a:pt x="31183" y="22051"/>
                  </a:cubicBezTo>
                  <a:cubicBezTo>
                    <a:pt x="27826" y="22051"/>
                    <a:pt x="24135" y="21694"/>
                    <a:pt x="20110" y="20861"/>
                  </a:cubicBezTo>
                  <a:cubicBezTo>
                    <a:pt x="11586" y="19098"/>
                    <a:pt x="6585" y="13741"/>
                    <a:pt x="3692" y="8800"/>
                  </a:cubicBezTo>
                  <a:cubicBezTo>
                    <a:pt x="2251" y="6335"/>
                    <a:pt x="1346" y="3966"/>
                    <a:pt x="799" y="2227"/>
                  </a:cubicBezTo>
                  <a:cubicBezTo>
                    <a:pt x="644" y="1775"/>
                    <a:pt x="537" y="1358"/>
                    <a:pt x="441" y="1001"/>
                  </a:cubicBezTo>
                  <a:cubicBezTo>
                    <a:pt x="275" y="894"/>
                    <a:pt x="144" y="799"/>
                    <a:pt x="1" y="668"/>
                  </a:cubicBezTo>
                  <a:lnTo>
                    <a:pt x="1" y="668"/>
                  </a:lnTo>
                  <a:cubicBezTo>
                    <a:pt x="441" y="2370"/>
                    <a:pt x="1418" y="5549"/>
                    <a:pt x="3394" y="8930"/>
                  </a:cubicBezTo>
                  <a:cubicBezTo>
                    <a:pt x="6311" y="13919"/>
                    <a:pt x="11383" y="19384"/>
                    <a:pt x="20051" y="21146"/>
                  </a:cubicBezTo>
                  <a:cubicBezTo>
                    <a:pt x="24087" y="21980"/>
                    <a:pt x="27802" y="22337"/>
                    <a:pt x="31195" y="22337"/>
                  </a:cubicBezTo>
                  <a:cubicBezTo>
                    <a:pt x="42256" y="22337"/>
                    <a:pt x="49817" y="18467"/>
                    <a:pt x="53615" y="14348"/>
                  </a:cubicBezTo>
                  <a:cubicBezTo>
                    <a:pt x="55603" y="12181"/>
                    <a:pt x="57448" y="9645"/>
                    <a:pt x="58853" y="7252"/>
                  </a:cubicBezTo>
                  <a:lnTo>
                    <a:pt x="59163" y="6716"/>
                  </a:lnTo>
                  <a:cubicBezTo>
                    <a:pt x="59877" y="5430"/>
                    <a:pt x="60461" y="4216"/>
                    <a:pt x="60866" y="3108"/>
                  </a:cubicBezTo>
                  <a:cubicBezTo>
                    <a:pt x="60889" y="3025"/>
                    <a:pt x="60925" y="2930"/>
                    <a:pt x="60961" y="2846"/>
                  </a:cubicBezTo>
                  <a:cubicBezTo>
                    <a:pt x="61306" y="1858"/>
                    <a:pt x="61497" y="1001"/>
                    <a:pt x="61497" y="287"/>
                  </a:cubicBezTo>
                  <a:cubicBezTo>
                    <a:pt x="61497" y="179"/>
                    <a:pt x="61497" y="96"/>
                    <a:pt x="614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583900" y="3998825"/>
              <a:ext cx="951625" cy="238750"/>
            </a:xfrm>
            <a:custGeom>
              <a:avLst/>
              <a:gdLst/>
              <a:ahLst/>
              <a:cxnLst/>
              <a:rect l="l" t="t" r="r" b="b"/>
              <a:pathLst>
                <a:path w="38065" h="9550" extrusionOk="0">
                  <a:moveTo>
                    <a:pt x="798" y="1"/>
                  </a:moveTo>
                  <a:cubicBezTo>
                    <a:pt x="715" y="96"/>
                    <a:pt x="619" y="227"/>
                    <a:pt x="524" y="358"/>
                  </a:cubicBezTo>
                  <a:cubicBezTo>
                    <a:pt x="250" y="751"/>
                    <a:pt x="0" y="1287"/>
                    <a:pt x="0" y="1894"/>
                  </a:cubicBezTo>
                  <a:cubicBezTo>
                    <a:pt x="0" y="2454"/>
                    <a:pt x="203" y="3097"/>
                    <a:pt x="858" y="3775"/>
                  </a:cubicBezTo>
                  <a:cubicBezTo>
                    <a:pt x="1512" y="4466"/>
                    <a:pt x="2608" y="5180"/>
                    <a:pt x="4358" y="5859"/>
                  </a:cubicBezTo>
                  <a:cubicBezTo>
                    <a:pt x="7870" y="7252"/>
                    <a:pt x="14002" y="8514"/>
                    <a:pt x="24468" y="9216"/>
                  </a:cubicBezTo>
                  <a:cubicBezTo>
                    <a:pt x="27909" y="9454"/>
                    <a:pt x="31123" y="9550"/>
                    <a:pt x="34112" y="9550"/>
                  </a:cubicBezTo>
                  <a:cubicBezTo>
                    <a:pt x="35481" y="9550"/>
                    <a:pt x="36791" y="9526"/>
                    <a:pt x="38065" y="9490"/>
                  </a:cubicBezTo>
                  <a:cubicBezTo>
                    <a:pt x="37160" y="9383"/>
                    <a:pt x="36541" y="9121"/>
                    <a:pt x="36088" y="8859"/>
                  </a:cubicBezTo>
                  <a:cubicBezTo>
                    <a:pt x="35850" y="8704"/>
                    <a:pt x="35707" y="8562"/>
                    <a:pt x="35612" y="8442"/>
                  </a:cubicBezTo>
                  <a:cubicBezTo>
                    <a:pt x="35540" y="8335"/>
                    <a:pt x="35493" y="8252"/>
                    <a:pt x="35481" y="8216"/>
                  </a:cubicBezTo>
                  <a:cubicBezTo>
                    <a:pt x="35421" y="8216"/>
                    <a:pt x="35290" y="8228"/>
                    <a:pt x="35100" y="8228"/>
                  </a:cubicBezTo>
                  <a:cubicBezTo>
                    <a:pt x="34838" y="8228"/>
                    <a:pt x="34516" y="8216"/>
                    <a:pt x="34171" y="8097"/>
                  </a:cubicBezTo>
                  <a:cubicBezTo>
                    <a:pt x="33850" y="7990"/>
                    <a:pt x="33516" y="7800"/>
                    <a:pt x="33278" y="7490"/>
                  </a:cubicBezTo>
                  <a:lnTo>
                    <a:pt x="31076" y="7490"/>
                  </a:lnTo>
                  <a:cubicBezTo>
                    <a:pt x="18288" y="7383"/>
                    <a:pt x="10799" y="6025"/>
                    <a:pt x="6489" y="4704"/>
                  </a:cubicBezTo>
                  <a:cubicBezTo>
                    <a:pt x="2191" y="3382"/>
                    <a:pt x="1060" y="2073"/>
                    <a:pt x="1024" y="2037"/>
                  </a:cubicBezTo>
                  <a:cubicBezTo>
                    <a:pt x="965" y="1965"/>
                    <a:pt x="977" y="1882"/>
                    <a:pt x="1060" y="1823"/>
                  </a:cubicBezTo>
                  <a:cubicBezTo>
                    <a:pt x="1091" y="1797"/>
                    <a:pt x="1128" y="1784"/>
                    <a:pt x="1166" y="1784"/>
                  </a:cubicBezTo>
                  <a:cubicBezTo>
                    <a:pt x="1215" y="1784"/>
                    <a:pt x="1264" y="1806"/>
                    <a:pt x="1298" y="1846"/>
                  </a:cubicBezTo>
                  <a:lnTo>
                    <a:pt x="1310" y="1858"/>
                  </a:lnTo>
                  <a:lnTo>
                    <a:pt x="1334" y="1906"/>
                  </a:lnTo>
                  <a:cubicBezTo>
                    <a:pt x="1250" y="1704"/>
                    <a:pt x="1155" y="1430"/>
                    <a:pt x="1060" y="1072"/>
                  </a:cubicBezTo>
                  <a:cubicBezTo>
                    <a:pt x="917" y="608"/>
                    <a:pt x="846" y="239"/>
                    <a:pt x="798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621525" y="3997650"/>
              <a:ext cx="551875" cy="234275"/>
            </a:xfrm>
            <a:custGeom>
              <a:avLst/>
              <a:gdLst/>
              <a:ahLst/>
              <a:cxnLst/>
              <a:rect l="l" t="t" r="r" b="b"/>
              <a:pathLst>
                <a:path w="22075" h="9371" extrusionOk="0">
                  <a:moveTo>
                    <a:pt x="21253" y="0"/>
                  </a:moveTo>
                  <a:lnTo>
                    <a:pt x="20515" y="1274"/>
                  </a:lnTo>
                  <a:cubicBezTo>
                    <a:pt x="20634" y="1131"/>
                    <a:pt x="20741" y="1036"/>
                    <a:pt x="20777" y="977"/>
                  </a:cubicBezTo>
                  <a:cubicBezTo>
                    <a:pt x="20805" y="928"/>
                    <a:pt x="20857" y="904"/>
                    <a:pt x="20909" y="904"/>
                  </a:cubicBezTo>
                  <a:cubicBezTo>
                    <a:pt x="20947" y="904"/>
                    <a:pt x="20985" y="916"/>
                    <a:pt x="21015" y="941"/>
                  </a:cubicBezTo>
                  <a:cubicBezTo>
                    <a:pt x="21098" y="1000"/>
                    <a:pt x="21110" y="1096"/>
                    <a:pt x="21051" y="1167"/>
                  </a:cubicBezTo>
                  <a:cubicBezTo>
                    <a:pt x="20717" y="1584"/>
                    <a:pt x="19277" y="3191"/>
                    <a:pt x="14871" y="4679"/>
                  </a:cubicBezTo>
                  <a:cubicBezTo>
                    <a:pt x="13752" y="5060"/>
                    <a:pt x="12431" y="5441"/>
                    <a:pt x="10895" y="5775"/>
                  </a:cubicBezTo>
                  <a:cubicBezTo>
                    <a:pt x="8490" y="6311"/>
                    <a:pt x="5513" y="6787"/>
                    <a:pt x="1846" y="7120"/>
                  </a:cubicBezTo>
                  <a:cubicBezTo>
                    <a:pt x="1822" y="7180"/>
                    <a:pt x="1810" y="7227"/>
                    <a:pt x="1774" y="7263"/>
                  </a:cubicBezTo>
                  <a:cubicBezTo>
                    <a:pt x="1703" y="7382"/>
                    <a:pt x="1632" y="7442"/>
                    <a:pt x="1572" y="7489"/>
                  </a:cubicBezTo>
                  <a:cubicBezTo>
                    <a:pt x="1536" y="7525"/>
                    <a:pt x="1489" y="7549"/>
                    <a:pt x="1453" y="7620"/>
                  </a:cubicBezTo>
                  <a:cubicBezTo>
                    <a:pt x="1405" y="7704"/>
                    <a:pt x="1310" y="7858"/>
                    <a:pt x="1215" y="8120"/>
                  </a:cubicBezTo>
                  <a:cubicBezTo>
                    <a:pt x="1108" y="8394"/>
                    <a:pt x="1001" y="8620"/>
                    <a:pt x="870" y="8799"/>
                  </a:cubicBezTo>
                  <a:cubicBezTo>
                    <a:pt x="739" y="8978"/>
                    <a:pt x="572" y="9132"/>
                    <a:pt x="358" y="9228"/>
                  </a:cubicBezTo>
                  <a:cubicBezTo>
                    <a:pt x="239" y="9287"/>
                    <a:pt x="143" y="9323"/>
                    <a:pt x="0" y="9370"/>
                  </a:cubicBezTo>
                  <a:cubicBezTo>
                    <a:pt x="4096" y="9097"/>
                    <a:pt x="7609" y="8609"/>
                    <a:pt x="10561" y="7966"/>
                  </a:cubicBezTo>
                  <a:cubicBezTo>
                    <a:pt x="10597" y="7954"/>
                    <a:pt x="10645" y="7954"/>
                    <a:pt x="10692" y="7942"/>
                  </a:cubicBezTo>
                  <a:cubicBezTo>
                    <a:pt x="15300" y="6930"/>
                    <a:pt x="18503" y="5572"/>
                    <a:pt x="20301" y="4203"/>
                  </a:cubicBezTo>
                  <a:cubicBezTo>
                    <a:pt x="21515" y="3298"/>
                    <a:pt x="22075" y="2370"/>
                    <a:pt x="22075" y="1572"/>
                  </a:cubicBezTo>
                  <a:cubicBezTo>
                    <a:pt x="22075" y="1012"/>
                    <a:pt x="21813" y="500"/>
                    <a:pt x="21253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575250" y="3985575"/>
              <a:ext cx="1606475" cy="259150"/>
            </a:xfrm>
            <a:custGeom>
              <a:avLst/>
              <a:gdLst/>
              <a:ahLst/>
              <a:cxnLst/>
              <a:rect l="l" t="t" r="r" b="b"/>
              <a:pathLst>
                <a:path w="64259" h="10366" extrusionOk="0">
                  <a:moveTo>
                    <a:pt x="61210" y="2653"/>
                  </a:moveTo>
                  <a:lnTo>
                    <a:pt x="61210" y="2653"/>
                  </a:lnTo>
                  <a:cubicBezTo>
                    <a:pt x="60566" y="3095"/>
                    <a:pt x="59661" y="3613"/>
                    <a:pt x="58405" y="4145"/>
                  </a:cubicBezTo>
                  <a:lnTo>
                    <a:pt x="58405" y="4145"/>
                  </a:lnTo>
                  <a:cubicBezTo>
                    <a:pt x="59863" y="3545"/>
                    <a:pt x="60739" y="3000"/>
                    <a:pt x="61210" y="2653"/>
                  </a:cubicBezTo>
                  <a:close/>
                  <a:moveTo>
                    <a:pt x="58405" y="4145"/>
                  </a:moveTo>
                  <a:cubicBezTo>
                    <a:pt x="57781" y="4403"/>
                    <a:pt x="57050" y="4670"/>
                    <a:pt x="56198" y="4936"/>
                  </a:cubicBezTo>
                  <a:cubicBezTo>
                    <a:pt x="56091" y="4972"/>
                    <a:pt x="55972" y="5008"/>
                    <a:pt x="55877" y="5043"/>
                  </a:cubicBezTo>
                  <a:cubicBezTo>
                    <a:pt x="55067" y="5293"/>
                    <a:pt x="54151" y="5532"/>
                    <a:pt x="53115" y="5770"/>
                  </a:cubicBezTo>
                  <a:cubicBezTo>
                    <a:pt x="52996" y="5805"/>
                    <a:pt x="52900" y="5817"/>
                    <a:pt x="52781" y="5841"/>
                  </a:cubicBezTo>
                  <a:cubicBezTo>
                    <a:pt x="51888" y="6044"/>
                    <a:pt x="50912" y="6234"/>
                    <a:pt x="49864" y="6413"/>
                  </a:cubicBezTo>
                  <a:cubicBezTo>
                    <a:pt x="49698" y="6436"/>
                    <a:pt x="49519" y="6472"/>
                    <a:pt x="49340" y="6496"/>
                  </a:cubicBezTo>
                  <a:cubicBezTo>
                    <a:pt x="49090" y="6544"/>
                    <a:pt x="48829" y="6579"/>
                    <a:pt x="48567" y="6615"/>
                  </a:cubicBezTo>
                  <a:cubicBezTo>
                    <a:pt x="48412" y="6651"/>
                    <a:pt x="48257" y="6663"/>
                    <a:pt x="48090" y="6686"/>
                  </a:cubicBezTo>
                  <a:cubicBezTo>
                    <a:pt x="47543" y="6770"/>
                    <a:pt x="46959" y="6841"/>
                    <a:pt x="46352" y="6913"/>
                  </a:cubicBezTo>
                  <a:lnTo>
                    <a:pt x="45995" y="6960"/>
                  </a:lnTo>
                  <a:cubicBezTo>
                    <a:pt x="45316" y="7032"/>
                    <a:pt x="44626" y="7103"/>
                    <a:pt x="43911" y="7163"/>
                  </a:cubicBezTo>
                  <a:lnTo>
                    <a:pt x="43852" y="7163"/>
                  </a:lnTo>
                  <a:cubicBezTo>
                    <a:pt x="43828" y="7198"/>
                    <a:pt x="43828" y="7222"/>
                    <a:pt x="43816" y="7246"/>
                  </a:cubicBezTo>
                  <a:cubicBezTo>
                    <a:pt x="49686" y="6722"/>
                    <a:pt x="53770" y="5793"/>
                    <a:pt x="56603" y="4829"/>
                  </a:cubicBezTo>
                  <a:cubicBezTo>
                    <a:pt x="57272" y="4602"/>
                    <a:pt x="57870" y="4372"/>
                    <a:pt x="58405" y="4145"/>
                  </a:cubicBezTo>
                  <a:close/>
                  <a:moveTo>
                    <a:pt x="1284" y="0"/>
                  </a:moveTo>
                  <a:cubicBezTo>
                    <a:pt x="1242" y="0"/>
                    <a:pt x="1200" y="11"/>
                    <a:pt x="1168" y="43"/>
                  </a:cubicBezTo>
                  <a:cubicBezTo>
                    <a:pt x="1168" y="43"/>
                    <a:pt x="882" y="293"/>
                    <a:pt x="584" y="710"/>
                  </a:cubicBezTo>
                  <a:cubicBezTo>
                    <a:pt x="299" y="1126"/>
                    <a:pt x="25" y="1710"/>
                    <a:pt x="1" y="2412"/>
                  </a:cubicBezTo>
                  <a:cubicBezTo>
                    <a:pt x="1" y="3043"/>
                    <a:pt x="251" y="3781"/>
                    <a:pt x="953" y="4496"/>
                  </a:cubicBezTo>
                  <a:cubicBezTo>
                    <a:pt x="1120" y="4674"/>
                    <a:pt x="1311" y="4853"/>
                    <a:pt x="1537" y="5008"/>
                  </a:cubicBezTo>
                  <a:cubicBezTo>
                    <a:pt x="1668" y="5115"/>
                    <a:pt x="1823" y="5234"/>
                    <a:pt x="1966" y="5341"/>
                  </a:cubicBezTo>
                  <a:cubicBezTo>
                    <a:pt x="3156" y="6163"/>
                    <a:pt x="4990" y="6948"/>
                    <a:pt x="7764" y="7675"/>
                  </a:cubicBezTo>
                  <a:cubicBezTo>
                    <a:pt x="11491" y="8663"/>
                    <a:pt x="16932" y="9508"/>
                    <a:pt x="24790" y="10032"/>
                  </a:cubicBezTo>
                  <a:cubicBezTo>
                    <a:pt x="28243" y="10270"/>
                    <a:pt x="31469" y="10365"/>
                    <a:pt x="34458" y="10365"/>
                  </a:cubicBezTo>
                  <a:cubicBezTo>
                    <a:pt x="44411" y="10365"/>
                    <a:pt x="51841" y="9199"/>
                    <a:pt x="56782" y="7568"/>
                  </a:cubicBezTo>
                  <a:cubicBezTo>
                    <a:pt x="59258" y="6770"/>
                    <a:pt x="61116" y="5841"/>
                    <a:pt x="62366" y="4889"/>
                  </a:cubicBezTo>
                  <a:cubicBezTo>
                    <a:pt x="62473" y="4805"/>
                    <a:pt x="62568" y="4734"/>
                    <a:pt x="62664" y="4639"/>
                  </a:cubicBezTo>
                  <a:cubicBezTo>
                    <a:pt x="62783" y="4531"/>
                    <a:pt x="62890" y="4448"/>
                    <a:pt x="62985" y="4341"/>
                  </a:cubicBezTo>
                  <a:cubicBezTo>
                    <a:pt x="63807" y="3567"/>
                    <a:pt x="64235" y="2781"/>
                    <a:pt x="64259" y="2007"/>
                  </a:cubicBezTo>
                  <a:cubicBezTo>
                    <a:pt x="64259" y="1376"/>
                    <a:pt x="63973" y="805"/>
                    <a:pt x="63426" y="293"/>
                  </a:cubicBezTo>
                  <a:cubicBezTo>
                    <a:pt x="63342" y="221"/>
                    <a:pt x="63259" y="150"/>
                    <a:pt x="63152" y="67"/>
                  </a:cubicBezTo>
                  <a:cubicBezTo>
                    <a:pt x="63146" y="78"/>
                    <a:pt x="63131" y="78"/>
                    <a:pt x="63110" y="78"/>
                  </a:cubicBezTo>
                  <a:cubicBezTo>
                    <a:pt x="63089" y="78"/>
                    <a:pt x="63062" y="78"/>
                    <a:pt x="63033" y="90"/>
                  </a:cubicBezTo>
                  <a:cubicBezTo>
                    <a:pt x="63009" y="90"/>
                    <a:pt x="62973" y="102"/>
                    <a:pt x="62961" y="114"/>
                  </a:cubicBezTo>
                  <a:lnTo>
                    <a:pt x="62949" y="126"/>
                  </a:lnTo>
                  <a:cubicBezTo>
                    <a:pt x="62926" y="150"/>
                    <a:pt x="62914" y="150"/>
                    <a:pt x="62914" y="162"/>
                  </a:cubicBezTo>
                  <a:lnTo>
                    <a:pt x="61663" y="2293"/>
                  </a:lnTo>
                  <a:lnTo>
                    <a:pt x="61604" y="2353"/>
                  </a:lnTo>
                  <a:cubicBezTo>
                    <a:pt x="61532" y="2412"/>
                    <a:pt x="61425" y="2507"/>
                    <a:pt x="61247" y="2626"/>
                  </a:cubicBezTo>
                  <a:cubicBezTo>
                    <a:pt x="61235" y="2635"/>
                    <a:pt x="61223" y="2644"/>
                    <a:pt x="61210" y="2653"/>
                  </a:cubicBezTo>
                  <a:lnTo>
                    <a:pt x="61210" y="2653"/>
                  </a:lnTo>
                  <a:cubicBezTo>
                    <a:pt x="61757" y="2279"/>
                    <a:pt x="62116" y="1960"/>
                    <a:pt x="62342" y="1733"/>
                  </a:cubicBezTo>
                  <a:lnTo>
                    <a:pt x="63092" y="471"/>
                  </a:lnTo>
                  <a:cubicBezTo>
                    <a:pt x="63640" y="948"/>
                    <a:pt x="63914" y="1472"/>
                    <a:pt x="63914" y="2031"/>
                  </a:cubicBezTo>
                  <a:cubicBezTo>
                    <a:pt x="63914" y="2841"/>
                    <a:pt x="63342" y="3758"/>
                    <a:pt x="62140" y="4662"/>
                  </a:cubicBezTo>
                  <a:cubicBezTo>
                    <a:pt x="60342" y="6044"/>
                    <a:pt x="57139" y="7389"/>
                    <a:pt x="52519" y="8401"/>
                  </a:cubicBezTo>
                  <a:cubicBezTo>
                    <a:pt x="49543" y="9056"/>
                    <a:pt x="45995" y="9556"/>
                    <a:pt x="41840" y="9830"/>
                  </a:cubicBezTo>
                  <a:cubicBezTo>
                    <a:pt x="41447" y="9937"/>
                    <a:pt x="40947" y="9996"/>
                    <a:pt x="40220" y="10044"/>
                  </a:cubicBezTo>
                  <a:cubicBezTo>
                    <a:pt x="39946" y="10056"/>
                    <a:pt x="39708" y="10068"/>
                    <a:pt x="39470" y="10068"/>
                  </a:cubicBezTo>
                  <a:cubicBezTo>
                    <a:pt x="39065" y="10068"/>
                    <a:pt x="38732" y="10044"/>
                    <a:pt x="38399" y="10008"/>
                  </a:cubicBezTo>
                  <a:cubicBezTo>
                    <a:pt x="37137" y="10056"/>
                    <a:pt x="35815" y="10068"/>
                    <a:pt x="34446" y="10068"/>
                  </a:cubicBezTo>
                  <a:cubicBezTo>
                    <a:pt x="31445" y="10068"/>
                    <a:pt x="28231" y="9961"/>
                    <a:pt x="24802" y="9734"/>
                  </a:cubicBezTo>
                  <a:cubicBezTo>
                    <a:pt x="14336" y="9032"/>
                    <a:pt x="8204" y="7770"/>
                    <a:pt x="4692" y="6377"/>
                  </a:cubicBezTo>
                  <a:cubicBezTo>
                    <a:pt x="2930" y="5698"/>
                    <a:pt x="1846" y="4972"/>
                    <a:pt x="1192" y="4293"/>
                  </a:cubicBezTo>
                  <a:cubicBezTo>
                    <a:pt x="537" y="3615"/>
                    <a:pt x="334" y="2972"/>
                    <a:pt x="334" y="2412"/>
                  </a:cubicBezTo>
                  <a:cubicBezTo>
                    <a:pt x="334" y="1793"/>
                    <a:pt x="584" y="1257"/>
                    <a:pt x="846" y="876"/>
                  </a:cubicBezTo>
                  <a:cubicBezTo>
                    <a:pt x="953" y="721"/>
                    <a:pt x="1049" y="602"/>
                    <a:pt x="1132" y="519"/>
                  </a:cubicBezTo>
                  <a:cubicBezTo>
                    <a:pt x="1180" y="757"/>
                    <a:pt x="1251" y="1126"/>
                    <a:pt x="1382" y="1591"/>
                  </a:cubicBezTo>
                  <a:cubicBezTo>
                    <a:pt x="1489" y="1948"/>
                    <a:pt x="1585" y="2210"/>
                    <a:pt x="1668" y="2424"/>
                  </a:cubicBezTo>
                  <a:cubicBezTo>
                    <a:pt x="1704" y="2448"/>
                    <a:pt x="1763" y="2507"/>
                    <a:pt x="1846" y="2567"/>
                  </a:cubicBezTo>
                  <a:cubicBezTo>
                    <a:pt x="2013" y="2710"/>
                    <a:pt x="2287" y="2900"/>
                    <a:pt x="2668" y="3150"/>
                  </a:cubicBezTo>
                  <a:cubicBezTo>
                    <a:pt x="3454" y="3627"/>
                    <a:pt x="4799" y="4281"/>
                    <a:pt x="6919" y="4936"/>
                  </a:cubicBezTo>
                  <a:cubicBezTo>
                    <a:pt x="11181" y="6246"/>
                    <a:pt x="18646" y="7603"/>
                    <a:pt x="31410" y="7710"/>
                  </a:cubicBezTo>
                  <a:lnTo>
                    <a:pt x="33398" y="7710"/>
                  </a:lnTo>
                  <a:cubicBezTo>
                    <a:pt x="33386" y="7687"/>
                    <a:pt x="33386" y="7663"/>
                    <a:pt x="33374" y="7651"/>
                  </a:cubicBezTo>
                  <a:lnTo>
                    <a:pt x="30993" y="7651"/>
                  </a:lnTo>
                  <a:cubicBezTo>
                    <a:pt x="29576" y="7627"/>
                    <a:pt x="28207" y="7603"/>
                    <a:pt x="26909" y="7568"/>
                  </a:cubicBezTo>
                  <a:cubicBezTo>
                    <a:pt x="26754" y="7568"/>
                    <a:pt x="26588" y="7556"/>
                    <a:pt x="26433" y="7556"/>
                  </a:cubicBezTo>
                  <a:cubicBezTo>
                    <a:pt x="26242" y="7556"/>
                    <a:pt x="26052" y="7544"/>
                    <a:pt x="25838" y="7532"/>
                  </a:cubicBezTo>
                  <a:cubicBezTo>
                    <a:pt x="25718" y="7532"/>
                    <a:pt x="25599" y="7508"/>
                    <a:pt x="25480" y="7508"/>
                  </a:cubicBezTo>
                  <a:cubicBezTo>
                    <a:pt x="24766" y="7484"/>
                    <a:pt x="24052" y="7448"/>
                    <a:pt x="23373" y="7413"/>
                  </a:cubicBezTo>
                  <a:cubicBezTo>
                    <a:pt x="23111" y="7389"/>
                    <a:pt x="22873" y="7377"/>
                    <a:pt x="22635" y="7365"/>
                  </a:cubicBezTo>
                  <a:cubicBezTo>
                    <a:pt x="19003" y="7127"/>
                    <a:pt x="15872" y="6758"/>
                    <a:pt x="13169" y="6294"/>
                  </a:cubicBezTo>
                  <a:cubicBezTo>
                    <a:pt x="12788" y="6234"/>
                    <a:pt x="12419" y="6163"/>
                    <a:pt x="12038" y="6079"/>
                  </a:cubicBezTo>
                  <a:cubicBezTo>
                    <a:pt x="11181" y="5924"/>
                    <a:pt x="10371" y="5746"/>
                    <a:pt x="9621" y="5567"/>
                  </a:cubicBezTo>
                  <a:cubicBezTo>
                    <a:pt x="9455" y="5520"/>
                    <a:pt x="9288" y="5484"/>
                    <a:pt x="9121" y="5448"/>
                  </a:cubicBezTo>
                  <a:cubicBezTo>
                    <a:pt x="6740" y="4853"/>
                    <a:pt x="4871" y="4174"/>
                    <a:pt x="3430" y="3484"/>
                  </a:cubicBezTo>
                  <a:cubicBezTo>
                    <a:pt x="3025" y="3281"/>
                    <a:pt x="2632" y="3079"/>
                    <a:pt x="2311" y="2888"/>
                  </a:cubicBezTo>
                  <a:cubicBezTo>
                    <a:pt x="2263" y="2829"/>
                    <a:pt x="2025" y="2507"/>
                    <a:pt x="1739" y="1519"/>
                  </a:cubicBezTo>
                  <a:cubicBezTo>
                    <a:pt x="1620" y="1079"/>
                    <a:pt x="1549" y="733"/>
                    <a:pt x="1513" y="507"/>
                  </a:cubicBezTo>
                  <a:cubicBezTo>
                    <a:pt x="1489" y="388"/>
                    <a:pt x="1477" y="293"/>
                    <a:pt x="1465" y="233"/>
                  </a:cubicBezTo>
                  <a:cubicBezTo>
                    <a:pt x="1465" y="209"/>
                    <a:pt x="1465" y="174"/>
                    <a:pt x="1454" y="162"/>
                  </a:cubicBezTo>
                  <a:lnTo>
                    <a:pt x="1454" y="150"/>
                  </a:lnTo>
                  <a:cubicBezTo>
                    <a:pt x="1454" y="90"/>
                    <a:pt x="1406" y="31"/>
                    <a:pt x="1346" y="7"/>
                  </a:cubicBezTo>
                  <a:cubicBezTo>
                    <a:pt x="1327" y="3"/>
                    <a:pt x="1305" y="0"/>
                    <a:pt x="12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608600" y="4043725"/>
              <a:ext cx="807575" cy="142650"/>
            </a:xfrm>
            <a:custGeom>
              <a:avLst/>
              <a:gdLst/>
              <a:ahLst/>
              <a:cxnLst/>
              <a:rect l="l" t="t" r="r" b="b"/>
              <a:pathLst>
                <a:path w="32303" h="5706" extrusionOk="0">
                  <a:moveTo>
                    <a:pt x="190" y="0"/>
                  </a:moveTo>
                  <a:cubicBezTo>
                    <a:pt x="152" y="0"/>
                    <a:pt x="115" y="13"/>
                    <a:pt x="84" y="38"/>
                  </a:cubicBezTo>
                  <a:cubicBezTo>
                    <a:pt x="12" y="98"/>
                    <a:pt x="0" y="181"/>
                    <a:pt x="60" y="265"/>
                  </a:cubicBezTo>
                  <a:cubicBezTo>
                    <a:pt x="84" y="289"/>
                    <a:pt x="1203" y="1598"/>
                    <a:pt x="5513" y="2920"/>
                  </a:cubicBezTo>
                  <a:cubicBezTo>
                    <a:pt x="9835" y="4253"/>
                    <a:pt x="17324" y="5599"/>
                    <a:pt x="30099" y="5706"/>
                  </a:cubicBezTo>
                  <a:lnTo>
                    <a:pt x="32302" y="5706"/>
                  </a:lnTo>
                  <a:lnTo>
                    <a:pt x="32266" y="5658"/>
                  </a:lnTo>
                  <a:cubicBezTo>
                    <a:pt x="32183" y="5563"/>
                    <a:pt x="32147" y="5480"/>
                    <a:pt x="32100" y="5396"/>
                  </a:cubicBezTo>
                  <a:lnTo>
                    <a:pt x="30099" y="5396"/>
                  </a:lnTo>
                  <a:cubicBezTo>
                    <a:pt x="17348" y="5289"/>
                    <a:pt x="9895" y="3956"/>
                    <a:pt x="5620" y="2622"/>
                  </a:cubicBezTo>
                  <a:cubicBezTo>
                    <a:pt x="3489" y="1967"/>
                    <a:pt x="2156" y="1312"/>
                    <a:pt x="1370" y="836"/>
                  </a:cubicBezTo>
                  <a:cubicBezTo>
                    <a:pt x="965" y="598"/>
                    <a:pt x="715" y="408"/>
                    <a:pt x="548" y="265"/>
                  </a:cubicBezTo>
                  <a:cubicBezTo>
                    <a:pt x="477" y="181"/>
                    <a:pt x="417" y="146"/>
                    <a:pt x="370" y="110"/>
                  </a:cubicBezTo>
                  <a:lnTo>
                    <a:pt x="322" y="62"/>
                  </a:lnTo>
                  <a:cubicBezTo>
                    <a:pt x="288" y="22"/>
                    <a:pt x="239" y="0"/>
                    <a:pt x="19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668850" y="4020125"/>
              <a:ext cx="481050" cy="154650"/>
            </a:xfrm>
            <a:custGeom>
              <a:avLst/>
              <a:gdLst/>
              <a:ahLst/>
              <a:cxnLst/>
              <a:rect l="l" t="t" r="r" b="b"/>
              <a:pathLst>
                <a:path w="19242" h="6186" extrusionOk="0">
                  <a:moveTo>
                    <a:pt x="19056" y="1"/>
                  </a:moveTo>
                  <a:cubicBezTo>
                    <a:pt x="19005" y="1"/>
                    <a:pt x="18954" y="19"/>
                    <a:pt x="18920" y="54"/>
                  </a:cubicBezTo>
                  <a:cubicBezTo>
                    <a:pt x="18860" y="113"/>
                    <a:pt x="18789" y="220"/>
                    <a:pt x="18646" y="351"/>
                  </a:cubicBezTo>
                  <a:cubicBezTo>
                    <a:pt x="18039" y="971"/>
                    <a:pt x="16479" y="2233"/>
                    <a:pt x="12907" y="3447"/>
                  </a:cubicBezTo>
                  <a:cubicBezTo>
                    <a:pt x="10073" y="4423"/>
                    <a:pt x="5989" y="5340"/>
                    <a:pt x="120" y="5864"/>
                  </a:cubicBezTo>
                  <a:cubicBezTo>
                    <a:pt x="72" y="5995"/>
                    <a:pt x="36" y="6102"/>
                    <a:pt x="1" y="6186"/>
                  </a:cubicBezTo>
                  <a:cubicBezTo>
                    <a:pt x="5954" y="5685"/>
                    <a:pt x="10109" y="4745"/>
                    <a:pt x="13014" y="3769"/>
                  </a:cubicBezTo>
                  <a:cubicBezTo>
                    <a:pt x="17419" y="2280"/>
                    <a:pt x="18860" y="673"/>
                    <a:pt x="19182" y="256"/>
                  </a:cubicBezTo>
                  <a:cubicBezTo>
                    <a:pt x="19241" y="173"/>
                    <a:pt x="19229" y="90"/>
                    <a:pt x="19158" y="30"/>
                  </a:cubicBezTo>
                  <a:cubicBezTo>
                    <a:pt x="19128" y="10"/>
                    <a:pt x="19092" y="1"/>
                    <a:pt x="1905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624675" y="4103025"/>
              <a:ext cx="1517475" cy="542950"/>
            </a:xfrm>
            <a:custGeom>
              <a:avLst/>
              <a:gdLst/>
              <a:ahLst/>
              <a:cxnLst/>
              <a:rect l="l" t="t" r="r" b="b"/>
              <a:pathLst>
                <a:path w="60699" h="21718" extrusionOk="0">
                  <a:moveTo>
                    <a:pt x="4156" y="4024"/>
                  </a:moveTo>
                  <a:cubicBezTo>
                    <a:pt x="4037" y="4036"/>
                    <a:pt x="3941" y="4060"/>
                    <a:pt x="3822" y="4108"/>
                  </a:cubicBezTo>
                  <a:cubicBezTo>
                    <a:pt x="3918" y="4060"/>
                    <a:pt x="4037" y="4036"/>
                    <a:pt x="4156" y="4024"/>
                  </a:cubicBezTo>
                  <a:close/>
                  <a:moveTo>
                    <a:pt x="3536" y="4263"/>
                  </a:moveTo>
                  <a:cubicBezTo>
                    <a:pt x="3441" y="4298"/>
                    <a:pt x="3370" y="4358"/>
                    <a:pt x="3298" y="4417"/>
                  </a:cubicBezTo>
                  <a:cubicBezTo>
                    <a:pt x="3370" y="4346"/>
                    <a:pt x="3441" y="4298"/>
                    <a:pt x="3536" y="4263"/>
                  </a:cubicBezTo>
                  <a:close/>
                  <a:moveTo>
                    <a:pt x="57582" y="3401"/>
                  </a:moveTo>
                  <a:cubicBezTo>
                    <a:pt x="57636" y="3401"/>
                    <a:pt x="57654" y="3424"/>
                    <a:pt x="57674" y="3453"/>
                  </a:cubicBezTo>
                  <a:cubicBezTo>
                    <a:pt x="57722" y="3524"/>
                    <a:pt x="57758" y="3620"/>
                    <a:pt x="56817" y="4048"/>
                  </a:cubicBezTo>
                  <a:cubicBezTo>
                    <a:pt x="56011" y="4416"/>
                    <a:pt x="55143" y="4704"/>
                    <a:pt x="54874" y="4704"/>
                  </a:cubicBezTo>
                  <a:cubicBezTo>
                    <a:pt x="54830" y="4704"/>
                    <a:pt x="54801" y="4696"/>
                    <a:pt x="54793" y="4679"/>
                  </a:cubicBezTo>
                  <a:cubicBezTo>
                    <a:pt x="54745" y="4596"/>
                    <a:pt x="55734" y="4203"/>
                    <a:pt x="56650" y="3762"/>
                  </a:cubicBezTo>
                  <a:cubicBezTo>
                    <a:pt x="57257" y="3483"/>
                    <a:pt x="57482" y="3401"/>
                    <a:pt x="57582" y="3401"/>
                  </a:cubicBezTo>
                  <a:close/>
                  <a:moveTo>
                    <a:pt x="5203" y="4703"/>
                  </a:moveTo>
                  <a:lnTo>
                    <a:pt x="5203" y="4703"/>
                  </a:lnTo>
                  <a:cubicBezTo>
                    <a:pt x="5323" y="4882"/>
                    <a:pt x="5382" y="5048"/>
                    <a:pt x="5430" y="5191"/>
                  </a:cubicBezTo>
                  <a:cubicBezTo>
                    <a:pt x="5382" y="5048"/>
                    <a:pt x="5299" y="4894"/>
                    <a:pt x="5203" y="4703"/>
                  </a:cubicBezTo>
                  <a:close/>
                  <a:moveTo>
                    <a:pt x="57474" y="4608"/>
                  </a:moveTo>
                  <a:cubicBezTo>
                    <a:pt x="57534" y="4608"/>
                    <a:pt x="57547" y="4630"/>
                    <a:pt x="57555" y="4655"/>
                  </a:cubicBezTo>
                  <a:cubicBezTo>
                    <a:pt x="57603" y="4751"/>
                    <a:pt x="57615" y="4834"/>
                    <a:pt x="56579" y="5239"/>
                  </a:cubicBezTo>
                  <a:cubicBezTo>
                    <a:pt x="55686" y="5584"/>
                    <a:pt x="54758" y="5860"/>
                    <a:pt x="54467" y="5860"/>
                  </a:cubicBezTo>
                  <a:cubicBezTo>
                    <a:pt x="54416" y="5860"/>
                    <a:pt x="54385" y="5852"/>
                    <a:pt x="54376" y="5834"/>
                  </a:cubicBezTo>
                  <a:cubicBezTo>
                    <a:pt x="54329" y="5763"/>
                    <a:pt x="55412" y="5346"/>
                    <a:pt x="56448" y="4941"/>
                  </a:cubicBezTo>
                  <a:cubicBezTo>
                    <a:pt x="57107" y="4681"/>
                    <a:pt x="57366" y="4608"/>
                    <a:pt x="57474" y="4608"/>
                  </a:cubicBezTo>
                  <a:close/>
                  <a:moveTo>
                    <a:pt x="5275" y="5882"/>
                  </a:moveTo>
                  <a:cubicBezTo>
                    <a:pt x="5168" y="6001"/>
                    <a:pt x="5025" y="6084"/>
                    <a:pt x="4870" y="6168"/>
                  </a:cubicBezTo>
                  <a:cubicBezTo>
                    <a:pt x="5025" y="6084"/>
                    <a:pt x="5156" y="6001"/>
                    <a:pt x="5275" y="5882"/>
                  </a:cubicBezTo>
                  <a:close/>
                  <a:moveTo>
                    <a:pt x="5644" y="6429"/>
                  </a:moveTo>
                  <a:cubicBezTo>
                    <a:pt x="5549" y="6430"/>
                    <a:pt x="5453" y="6465"/>
                    <a:pt x="5346" y="6489"/>
                  </a:cubicBezTo>
                  <a:cubicBezTo>
                    <a:pt x="5442" y="6465"/>
                    <a:pt x="5549" y="6430"/>
                    <a:pt x="5644" y="6429"/>
                  </a:cubicBezTo>
                  <a:close/>
                  <a:moveTo>
                    <a:pt x="5811" y="6441"/>
                  </a:moveTo>
                  <a:cubicBezTo>
                    <a:pt x="5894" y="6477"/>
                    <a:pt x="5989" y="6501"/>
                    <a:pt x="6085" y="6584"/>
                  </a:cubicBezTo>
                  <a:cubicBezTo>
                    <a:pt x="5989" y="6525"/>
                    <a:pt x="5894" y="6477"/>
                    <a:pt x="5811" y="6441"/>
                  </a:cubicBezTo>
                  <a:close/>
                  <a:moveTo>
                    <a:pt x="6085" y="6584"/>
                  </a:moveTo>
                  <a:cubicBezTo>
                    <a:pt x="6144" y="6608"/>
                    <a:pt x="6180" y="6656"/>
                    <a:pt x="6227" y="6715"/>
                  </a:cubicBezTo>
                  <a:cubicBezTo>
                    <a:pt x="6180" y="6668"/>
                    <a:pt x="6144" y="6620"/>
                    <a:pt x="6085" y="6584"/>
                  </a:cubicBezTo>
                  <a:close/>
                  <a:moveTo>
                    <a:pt x="56742" y="5868"/>
                  </a:moveTo>
                  <a:cubicBezTo>
                    <a:pt x="56830" y="5868"/>
                    <a:pt x="56850" y="5901"/>
                    <a:pt x="56865" y="5941"/>
                  </a:cubicBezTo>
                  <a:cubicBezTo>
                    <a:pt x="56900" y="6013"/>
                    <a:pt x="56924" y="6084"/>
                    <a:pt x="55948" y="6429"/>
                  </a:cubicBezTo>
                  <a:cubicBezTo>
                    <a:pt x="55127" y="6723"/>
                    <a:pt x="54298" y="6991"/>
                    <a:pt x="54032" y="6991"/>
                  </a:cubicBezTo>
                  <a:cubicBezTo>
                    <a:pt x="53986" y="6991"/>
                    <a:pt x="53957" y="6983"/>
                    <a:pt x="53948" y="6965"/>
                  </a:cubicBezTo>
                  <a:cubicBezTo>
                    <a:pt x="53900" y="6894"/>
                    <a:pt x="54864" y="6477"/>
                    <a:pt x="55817" y="6132"/>
                  </a:cubicBezTo>
                  <a:cubicBezTo>
                    <a:pt x="56369" y="5932"/>
                    <a:pt x="56621" y="5868"/>
                    <a:pt x="56742" y="5868"/>
                  </a:cubicBezTo>
                  <a:close/>
                  <a:moveTo>
                    <a:pt x="6299" y="6787"/>
                  </a:moveTo>
                  <a:cubicBezTo>
                    <a:pt x="6358" y="6846"/>
                    <a:pt x="6418" y="6906"/>
                    <a:pt x="6477" y="7001"/>
                  </a:cubicBezTo>
                  <a:cubicBezTo>
                    <a:pt x="6418" y="6918"/>
                    <a:pt x="6358" y="6846"/>
                    <a:pt x="6299" y="6787"/>
                  </a:cubicBezTo>
                  <a:close/>
                  <a:moveTo>
                    <a:pt x="56548" y="7034"/>
                  </a:moveTo>
                  <a:cubicBezTo>
                    <a:pt x="56719" y="7034"/>
                    <a:pt x="56732" y="7079"/>
                    <a:pt x="56746" y="7132"/>
                  </a:cubicBezTo>
                  <a:cubicBezTo>
                    <a:pt x="56769" y="7203"/>
                    <a:pt x="56746" y="7263"/>
                    <a:pt x="55805" y="7441"/>
                  </a:cubicBezTo>
                  <a:cubicBezTo>
                    <a:pt x="55017" y="7589"/>
                    <a:pt x="54237" y="7778"/>
                    <a:pt x="53958" y="7778"/>
                  </a:cubicBezTo>
                  <a:cubicBezTo>
                    <a:pt x="53899" y="7778"/>
                    <a:pt x="53863" y="7770"/>
                    <a:pt x="53852" y="7751"/>
                  </a:cubicBezTo>
                  <a:cubicBezTo>
                    <a:pt x="53805" y="7680"/>
                    <a:pt x="54757" y="7322"/>
                    <a:pt x="55734" y="7144"/>
                  </a:cubicBezTo>
                  <a:cubicBezTo>
                    <a:pt x="56166" y="7064"/>
                    <a:pt x="56409" y="7034"/>
                    <a:pt x="56548" y="7034"/>
                  </a:cubicBezTo>
                  <a:close/>
                  <a:moveTo>
                    <a:pt x="4846" y="7751"/>
                  </a:moveTo>
                  <a:cubicBezTo>
                    <a:pt x="4894" y="7858"/>
                    <a:pt x="4930" y="7989"/>
                    <a:pt x="4989" y="8132"/>
                  </a:cubicBezTo>
                  <a:cubicBezTo>
                    <a:pt x="4930" y="7989"/>
                    <a:pt x="4894" y="7870"/>
                    <a:pt x="4846" y="7751"/>
                  </a:cubicBezTo>
                  <a:close/>
                  <a:moveTo>
                    <a:pt x="4989" y="8132"/>
                  </a:moveTo>
                  <a:lnTo>
                    <a:pt x="4989" y="8132"/>
                  </a:lnTo>
                  <a:cubicBezTo>
                    <a:pt x="5002" y="8155"/>
                    <a:pt x="5015" y="8180"/>
                    <a:pt x="5028" y="8206"/>
                  </a:cubicBezTo>
                  <a:lnTo>
                    <a:pt x="5028" y="8206"/>
                  </a:lnTo>
                  <a:cubicBezTo>
                    <a:pt x="5014" y="8181"/>
                    <a:pt x="5001" y="8156"/>
                    <a:pt x="4989" y="8132"/>
                  </a:cubicBezTo>
                  <a:close/>
                  <a:moveTo>
                    <a:pt x="55842" y="8077"/>
                  </a:moveTo>
                  <a:cubicBezTo>
                    <a:pt x="55982" y="8077"/>
                    <a:pt x="56001" y="8120"/>
                    <a:pt x="56007" y="8168"/>
                  </a:cubicBezTo>
                  <a:cubicBezTo>
                    <a:pt x="56031" y="8251"/>
                    <a:pt x="56031" y="8311"/>
                    <a:pt x="55353" y="8465"/>
                  </a:cubicBezTo>
                  <a:cubicBezTo>
                    <a:pt x="54826" y="8597"/>
                    <a:pt x="54292" y="8736"/>
                    <a:pt x="54068" y="8736"/>
                  </a:cubicBezTo>
                  <a:cubicBezTo>
                    <a:pt x="54008" y="8736"/>
                    <a:pt x="53970" y="8726"/>
                    <a:pt x="53960" y="8704"/>
                  </a:cubicBezTo>
                  <a:cubicBezTo>
                    <a:pt x="53912" y="8632"/>
                    <a:pt x="54579" y="8334"/>
                    <a:pt x="55269" y="8168"/>
                  </a:cubicBezTo>
                  <a:cubicBezTo>
                    <a:pt x="55561" y="8101"/>
                    <a:pt x="55736" y="8077"/>
                    <a:pt x="55842" y="8077"/>
                  </a:cubicBezTo>
                  <a:close/>
                  <a:moveTo>
                    <a:pt x="54773" y="9255"/>
                  </a:moveTo>
                  <a:cubicBezTo>
                    <a:pt x="55036" y="9255"/>
                    <a:pt x="55043" y="9319"/>
                    <a:pt x="55043" y="9382"/>
                  </a:cubicBezTo>
                  <a:cubicBezTo>
                    <a:pt x="55079" y="9466"/>
                    <a:pt x="55055" y="9525"/>
                    <a:pt x="54495" y="9585"/>
                  </a:cubicBezTo>
                  <a:cubicBezTo>
                    <a:pt x="54161" y="9619"/>
                    <a:pt x="53830" y="9658"/>
                    <a:pt x="53606" y="9658"/>
                  </a:cubicBezTo>
                  <a:cubicBezTo>
                    <a:pt x="53448" y="9658"/>
                    <a:pt x="53343" y="9639"/>
                    <a:pt x="53329" y="9585"/>
                  </a:cubicBezTo>
                  <a:cubicBezTo>
                    <a:pt x="53305" y="9513"/>
                    <a:pt x="53888" y="9323"/>
                    <a:pt x="54448" y="9275"/>
                  </a:cubicBezTo>
                  <a:cubicBezTo>
                    <a:pt x="54586" y="9261"/>
                    <a:pt x="54691" y="9255"/>
                    <a:pt x="54773" y="9255"/>
                  </a:cubicBezTo>
                  <a:close/>
                  <a:moveTo>
                    <a:pt x="5918" y="9763"/>
                  </a:moveTo>
                  <a:cubicBezTo>
                    <a:pt x="6096" y="10025"/>
                    <a:pt x="6263" y="10251"/>
                    <a:pt x="6418" y="10478"/>
                  </a:cubicBezTo>
                  <a:cubicBezTo>
                    <a:pt x="6263" y="10251"/>
                    <a:pt x="6096" y="10037"/>
                    <a:pt x="5918" y="9763"/>
                  </a:cubicBezTo>
                  <a:close/>
                  <a:moveTo>
                    <a:pt x="53659" y="10272"/>
                  </a:moveTo>
                  <a:cubicBezTo>
                    <a:pt x="53878" y="10272"/>
                    <a:pt x="53900" y="10332"/>
                    <a:pt x="53900" y="10406"/>
                  </a:cubicBezTo>
                  <a:cubicBezTo>
                    <a:pt x="53912" y="10489"/>
                    <a:pt x="53900" y="10549"/>
                    <a:pt x="53448" y="10597"/>
                  </a:cubicBezTo>
                  <a:cubicBezTo>
                    <a:pt x="53277" y="10615"/>
                    <a:pt x="53103" y="10626"/>
                    <a:pt x="52952" y="10626"/>
                  </a:cubicBezTo>
                  <a:cubicBezTo>
                    <a:pt x="52713" y="10626"/>
                    <a:pt x="52533" y="10598"/>
                    <a:pt x="52519" y="10525"/>
                  </a:cubicBezTo>
                  <a:cubicBezTo>
                    <a:pt x="52495" y="10430"/>
                    <a:pt x="52959" y="10335"/>
                    <a:pt x="53424" y="10287"/>
                  </a:cubicBezTo>
                  <a:cubicBezTo>
                    <a:pt x="53520" y="10277"/>
                    <a:pt x="53597" y="10272"/>
                    <a:pt x="53659" y="10272"/>
                  </a:cubicBezTo>
                  <a:close/>
                  <a:moveTo>
                    <a:pt x="8728" y="10359"/>
                  </a:moveTo>
                  <a:cubicBezTo>
                    <a:pt x="8942" y="10692"/>
                    <a:pt x="9061" y="10906"/>
                    <a:pt x="9085" y="11132"/>
                  </a:cubicBezTo>
                  <a:cubicBezTo>
                    <a:pt x="9061" y="10930"/>
                    <a:pt x="8942" y="10692"/>
                    <a:pt x="8728" y="10359"/>
                  </a:cubicBezTo>
                  <a:close/>
                  <a:moveTo>
                    <a:pt x="8978" y="11561"/>
                  </a:moveTo>
                  <a:cubicBezTo>
                    <a:pt x="8942" y="11656"/>
                    <a:pt x="8859" y="11728"/>
                    <a:pt x="8763" y="11799"/>
                  </a:cubicBezTo>
                  <a:cubicBezTo>
                    <a:pt x="8847" y="11728"/>
                    <a:pt x="8918" y="11656"/>
                    <a:pt x="8978" y="11561"/>
                  </a:cubicBezTo>
                  <a:close/>
                  <a:moveTo>
                    <a:pt x="7573" y="11764"/>
                  </a:moveTo>
                  <a:cubicBezTo>
                    <a:pt x="7632" y="11799"/>
                    <a:pt x="7680" y="11835"/>
                    <a:pt x="7751" y="11883"/>
                  </a:cubicBezTo>
                  <a:cubicBezTo>
                    <a:pt x="7680" y="11847"/>
                    <a:pt x="7632" y="11799"/>
                    <a:pt x="7573" y="11764"/>
                  </a:cubicBezTo>
                  <a:close/>
                  <a:moveTo>
                    <a:pt x="60698" y="0"/>
                  </a:moveTo>
                  <a:lnTo>
                    <a:pt x="60698" y="0"/>
                  </a:lnTo>
                  <a:cubicBezTo>
                    <a:pt x="60615" y="60"/>
                    <a:pt x="60508" y="155"/>
                    <a:pt x="60401" y="238"/>
                  </a:cubicBezTo>
                  <a:cubicBezTo>
                    <a:pt x="59151" y="1191"/>
                    <a:pt x="57305" y="2119"/>
                    <a:pt x="54817" y="2917"/>
                  </a:cubicBezTo>
                  <a:cubicBezTo>
                    <a:pt x="53507" y="3346"/>
                    <a:pt x="52019" y="3751"/>
                    <a:pt x="50352" y="4096"/>
                  </a:cubicBezTo>
                  <a:cubicBezTo>
                    <a:pt x="45756" y="5072"/>
                    <a:pt x="39803" y="5703"/>
                    <a:pt x="32493" y="5703"/>
                  </a:cubicBezTo>
                  <a:cubicBezTo>
                    <a:pt x="29504" y="5703"/>
                    <a:pt x="26278" y="5596"/>
                    <a:pt x="22825" y="5358"/>
                  </a:cubicBezTo>
                  <a:cubicBezTo>
                    <a:pt x="14967" y="4822"/>
                    <a:pt x="9537" y="3989"/>
                    <a:pt x="5799" y="3012"/>
                  </a:cubicBezTo>
                  <a:cubicBezTo>
                    <a:pt x="3025" y="2274"/>
                    <a:pt x="1191" y="1476"/>
                    <a:pt x="0" y="667"/>
                  </a:cubicBezTo>
                  <a:lnTo>
                    <a:pt x="0" y="667"/>
                  </a:lnTo>
                  <a:cubicBezTo>
                    <a:pt x="96" y="1024"/>
                    <a:pt x="215" y="1441"/>
                    <a:pt x="358" y="1893"/>
                  </a:cubicBezTo>
                  <a:cubicBezTo>
                    <a:pt x="917" y="3632"/>
                    <a:pt x="1822" y="6001"/>
                    <a:pt x="3263" y="8465"/>
                  </a:cubicBezTo>
                  <a:cubicBezTo>
                    <a:pt x="6156" y="13407"/>
                    <a:pt x="11168" y="18788"/>
                    <a:pt x="19681" y="20526"/>
                  </a:cubicBezTo>
                  <a:cubicBezTo>
                    <a:pt x="23694" y="21348"/>
                    <a:pt x="27385" y="21717"/>
                    <a:pt x="30754" y="21717"/>
                  </a:cubicBezTo>
                  <a:cubicBezTo>
                    <a:pt x="41720" y="21717"/>
                    <a:pt x="49185" y="17871"/>
                    <a:pt x="52900" y="13847"/>
                  </a:cubicBezTo>
                  <a:cubicBezTo>
                    <a:pt x="55031" y="11537"/>
                    <a:pt x="56984" y="8799"/>
                    <a:pt x="58412" y="6263"/>
                  </a:cubicBezTo>
                  <a:cubicBezTo>
                    <a:pt x="59817" y="3751"/>
                    <a:pt x="60698" y="1429"/>
                    <a:pt x="60698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757125" y="426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5993300" y="4188225"/>
              <a:ext cx="75325" cy="32425"/>
            </a:xfrm>
            <a:custGeom>
              <a:avLst/>
              <a:gdLst/>
              <a:ahLst/>
              <a:cxnLst/>
              <a:rect l="l" t="t" r="r" b="b"/>
              <a:pathLst>
                <a:path w="3013" h="1297" extrusionOk="0">
                  <a:moveTo>
                    <a:pt x="2853" y="1"/>
                  </a:moveTo>
                  <a:cubicBezTo>
                    <a:pt x="2755" y="1"/>
                    <a:pt x="2521" y="78"/>
                    <a:pt x="1905" y="354"/>
                  </a:cubicBezTo>
                  <a:cubicBezTo>
                    <a:pt x="989" y="795"/>
                    <a:pt x="0" y="1188"/>
                    <a:pt x="48" y="1271"/>
                  </a:cubicBezTo>
                  <a:cubicBezTo>
                    <a:pt x="58" y="1288"/>
                    <a:pt x="88" y="1296"/>
                    <a:pt x="133" y="1296"/>
                  </a:cubicBezTo>
                  <a:cubicBezTo>
                    <a:pt x="407" y="1296"/>
                    <a:pt x="1266" y="1008"/>
                    <a:pt x="2072" y="640"/>
                  </a:cubicBezTo>
                  <a:cubicBezTo>
                    <a:pt x="3013" y="212"/>
                    <a:pt x="2977" y="116"/>
                    <a:pt x="2929" y="45"/>
                  </a:cubicBezTo>
                  <a:cubicBezTo>
                    <a:pt x="2917" y="21"/>
                    <a:pt x="2903" y="1"/>
                    <a:pt x="285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982875" y="4218525"/>
              <a:ext cx="82175" cy="31300"/>
            </a:xfrm>
            <a:custGeom>
              <a:avLst/>
              <a:gdLst/>
              <a:ahLst/>
              <a:cxnLst/>
              <a:rect l="l" t="t" r="r" b="b"/>
              <a:pathLst>
                <a:path w="3287" h="1252" extrusionOk="0">
                  <a:moveTo>
                    <a:pt x="3140" y="0"/>
                  </a:moveTo>
                  <a:cubicBezTo>
                    <a:pt x="3031" y="0"/>
                    <a:pt x="2773" y="81"/>
                    <a:pt x="2108" y="333"/>
                  </a:cubicBezTo>
                  <a:cubicBezTo>
                    <a:pt x="1084" y="738"/>
                    <a:pt x="1" y="1143"/>
                    <a:pt x="48" y="1226"/>
                  </a:cubicBezTo>
                  <a:cubicBezTo>
                    <a:pt x="55" y="1244"/>
                    <a:pt x="85" y="1252"/>
                    <a:pt x="134" y="1252"/>
                  </a:cubicBezTo>
                  <a:cubicBezTo>
                    <a:pt x="420" y="1252"/>
                    <a:pt x="1357" y="974"/>
                    <a:pt x="2251" y="619"/>
                  </a:cubicBezTo>
                  <a:cubicBezTo>
                    <a:pt x="3287" y="202"/>
                    <a:pt x="3275" y="131"/>
                    <a:pt x="3227" y="59"/>
                  </a:cubicBezTo>
                  <a:cubicBezTo>
                    <a:pt x="3214" y="25"/>
                    <a:pt x="3200" y="0"/>
                    <a:pt x="314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972450" y="4250150"/>
              <a:ext cx="75350" cy="27650"/>
            </a:xfrm>
            <a:custGeom>
              <a:avLst/>
              <a:gdLst/>
              <a:ahLst/>
              <a:cxnLst/>
              <a:rect l="l" t="t" r="r" b="b"/>
              <a:pathLst>
                <a:path w="3014" h="1106" extrusionOk="0">
                  <a:moveTo>
                    <a:pt x="2849" y="1"/>
                  </a:moveTo>
                  <a:cubicBezTo>
                    <a:pt x="2733" y="1"/>
                    <a:pt x="2487" y="60"/>
                    <a:pt x="1918" y="259"/>
                  </a:cubicBezTo>
                  <a:cubicBezTo>
                    <a:pt x="965" y="592"/>
                    <a:pt x="1" y="1009"/>
                    <a:pt x="37" y="1080"/>
                  </a:cubicBezTo>
                  <a:cubicBezTo>
                    <a:pt x="45" y="1098"/>
                    <a:pt x="73" y="1106"/>
                    <a:pt x="118" y="1106"/>
                  </a:cubicBezTo>
                  <a:cubicBezTo>
                    <a:pt x="380" y="1106"/>
                    <a:pt x="1213" y="829"/>
                    <a:pt x="2037" y="544"/>
                  </a:cubicBezTo>
                  <a:cubicBezTo>
                    <a:pt x="3013" y="199"/>
                    <a:pt x="2989" y="128"/>
                    <a:pt x="2966" y="56"/>
                  </a:cubicBezTo>
                  <a:cubicBezTo>
                    <a:pt x="2946" y="28"/>
                    <a:pt x="2927" y="1"/>
                    <a:pt x="28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970375" y="4278600"/>
              <a:ext cx="73550" cy="18700"/>
            </a:xfrm>
            <a:custGeom>
              <a:avLst/>
              <a:gdLst/>
              <a:ahLst/>
              <a:cxnLst/>
              <a:rect l="l" t="t" r="r" b="b"/>
              <a:pathLst>
                <a:path w="2942" h="748" extrusionOk="0">
                  <a:moveTo>
                    <a:pt x="2732" y="1"/>
                  </a:moveTo>
                  <a:cubicBezTo>
                    <a:pt x="2591" y="1"/>
                    <a:pt x="2342" y="28"/>
                    <a:pt x="1906" y="109"/>
                  </a:cubicBezTo>
                  <a:cubicBezTo>
                    <a:pt x="929" y="288"/>
                    <a:pt x="1" y="645"/>
                    <a:pt x="24" y="716"/>
                  </a:cubicBezTo>
                  <a:cubicBezTo>
                    <a:pt x="35" y="738"/>
                    <a:pt x="75" y="747"/>
                    <a:pt x="138" y="747"/>
                  </a:cubicBezTo>
                  <a:cubicBezTo>
                    <a:pt x="424" y="747"/>
                    <a:pt x="1197" y="553"/>
                    <a:pt x="1977" y="407"/>
                  </a:cubicBezTo>
                  <a:cubicBezTo>
                    <a:pt x="2918" y="228"/>
                    <a:pt x="2941" y="168"/>
                    <a:pt x="2918" y="73"/>
                  </a:cubicBezTo>
                  <a:cubicBezTo>
                    <a:pt x="2918" y="41"/>
                    <a:pt x="2903" y="1"/>
                    <a:pt x="27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5972450" y="4304925"/>
              <a:ext cx="53025" cy="16625"/>
            </a:xfrm>
            <a:custGeom>
              <a:avLst/>
              <a:gdLst/>
              <a:ahLst/>
              <a:cxnLst/>
              <a:rect l="l" t="t" r="r" b="b"/>
              <a:pathLst>
                <a:path w="2121" h="665" extrusionOk="0">
                  <a:moveTo>
                    <a:pt x="1931" y="1"/>
                  </a:moveTo>
                  <a:cubicBezTo>
                    <a:pt x="1825" y="1"/>
                    <a:pt x="1650" y="25"/>
                    <a:pt x="1358" y="92"/>
                  </a:cubicBezTo>
                  <a:cubicBezTo>
                    <a:pt x="668" y="258"/>
                    <a:pt x="1" y="556"/>
                    <a:pt x="49" y="628"/>
                  </a:cubicBezTo>
                  <a:cubicBezTo>
                    <a:pt x="62" y="653"/>
                    <a:pt x="103" y="665"/>
                    <a:pt x="168" y="665"/>
                  </a:cubicBezTo>
                  <a:cubicBezTo>
                    <a:pt x="399" y="665"/>
                    <a:pt x="920" y="520"/>
                    <a:pt x="1442" y="389"/>
                  </a:cubicBezTo>
                  <a:cubicBezTo>
                    <a:pt x="2120" y="247"/>
                    <a:pt x="2120" y="175"/>
                    <a:pt x="2096" y="92"/>
                  </a:cubicBezTo>
                  <a:cubicBezTo>
                    <a:pt x="2090" y="44"/>
                    <a:pt x="2071" y="1"/>
                    <a:pt x="193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957575" y="4334325"/>
              <a:ext cx="44075" cy="9925"/>
            </a:xfrm>
            <a:custGeom>
              <a:avLst/>
              <a:gdLst/>
              <a:ahLst/>
              <a:cxnLst/>
              <a:rect l="l" t="t" r="r" b="b"/>
              <a:pathLst>
                <a:path w="1763" h="397" extrusionOk="0">
                  <a:moveTo>
                    <a:pt x="1494" y="1"/>
                  </a:moveTo>
                  <a:cubicBezTo>
                    <a:pt x="1410" y="1"/>
                    <a:pt x="1296" y="7"/>
                    <a:pt x="1144" y="23"/>
                  </a:cubicBezTo>
                  <a:cubicBezTo>
                    <a:pt x="572" y="83"/>
                    <a:pt x="1" y="261"/>
                    <a:pt x="36" y="333"/>
                  </a:cubicBezTo>
                  <a:cubicBezTo>
                    <a:pt x="46" y="380"/>
                    <a:pt x="141" y="397"/>
                    <a:pt x="287" y="397"/>
                  </a:cubicBezTo>
                  <a:cubicBezTo>
                    <a:pt x="511" y="397"/>
                    <a:pt x="853" y="357"/>
                    <a:pt x="1191" y="321"/>
                  </a:cubicBezTo>
                  <a:cubicBezTo>
                    <a:pt x="1739" y="273"/>
                    <a:pt x="1763" y="202"/>
                    <a:pt x="1763" y="106"/>
                  </a:cubicBezTo>
                  <a:cubicBezTo>
                    <a:pt x="1745" y="54"/>
                    <a:pt x="1734" y="1"/>
                    <a:pt x="149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5937625" y="4359925"/>
              <a:ext cx="34850" cy="8775"/>
            </a:xfrm>
            <a:custGeom>
              <a:avLst/>
              <a:gdLst/>
              <a:ahLst/>
              <a:cxnLst/>
              <a:rect l="l" t="t" r="r" b="b"/>
              <a:pathLst>
                <a:path w="1394" h="351" extrusionOk="0">
                  <a:moveTo>
                    <a:pt x="1124" y="1"/>
                  </a:moveTo>
                  <a:cubicBezTo>
                    <a:pt x="1066" y="1"/>
                    <a:pt x="994" y="4"/>
                    <a:pt x="906" y="11"/>
                  </a:cubicBezTo>
                  <a:cubicBezTo>
                    <a:pt x="453" y="47"/>
                    <a:pt x="1" y="154"/>
                    <a:pt x="1" y="249"/>
                  </a:cubicBezTo>
                  <a:cubicBezTo>
                    <a:pt x="8" y="322"/>
                    <a:pt x="185" y="350"/>
                    <a:pt x="425" y="350"/>
                  </a:cubicBezTo>
                  <a:cubicBezTo>
                    <a:pt x="577" y="350"/>
                    <a:pt x="754" y="339"/>
                    <a:pt x="930" y="321"/>
                  </a:cubicBezTo>
                  <a:cubicBezTo>
                    <a:pt x="1382" y="273"/>
                    <a:pt x="1394" y="213"/>
                    <a:pt x="1382" y="130"/>
                  </a:cubicBezTo>
                  <a:cubicBezTo>
                    <a:pt x="1382" y="54"/>
                    <a:pt x="1359" y="1"/>
                    <a:pt x="11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5327450" y="4058675"/>
              <a:ext cx="338450" cy="171175"/>
            </a:xfrm>
            <a:custGeom>
              <a:avLst/>
              <a:gdLst/>
              <a:ahLst/>
              <a:cxnLst/>
              <a:rect l="l" t="t" r="r" b="b"/>
              <a:pathLst>
                <a:path w="13538" h="6847" extrusionOk="0">
                  <a:moveTo>
                    <a:pt x="6052" y="1006"/>
                  </a:moveTo>
                  <a:cubicBezTo>
                    <a:pt x="6140" y="1006"/>
                    <a:pt x="6158" y="1040"/>
                    <a:pt x="6168" y="1060"/>
                  </a:cubicBezTo>
                  <a:cubicBezTo>
                    <a:pt x="6191" y="1107"/>
                    <a:pt x="6191" y="1131"/>
                    <a:pt x="6084" y="1215"/>
                  </a:cubicBezTo>
                  <a:cubicBezTo>
                    <a:pt x="6048" y="1238"/>
                    <a:pt x="5989" y="1274"/>
                    <a:pt x="5929" y="1310"/>
                  </a:cubicBezTo>
                  <a:cubicBezTo>
                    <a:pt x="5798" y="1393"/>
                    <a:pt x="5596" y="1512"/>
                    <a:pt x="5322" y="1715"/>
                  </a:cubicBezTo>
                  <a:cubicBezTo>
                    <a:pt x="4917" y="2024"/>
                    <a:pt x="4584" y="2429"/>
                    <a:pt x="4370" y="2739"/>
                  </a:cubicBezTo>
                  <a:cubicBezTo>
                    <a:pt x="4286" y="2881"/>
                    <a:pt x="4191" y="3000"/>
                    <a:pt x="4132" y="3084"/>
                  </a:cubicBezTo>
                  <a:cubicBezTo>
                    <a:pt x="4054" y="3194"/>
                    <a:pt x="3997" y="3264"/>
                    <a:pt x="3952" y="3264"/>
                  </a:cubicBezTo>
                  <a:cubicBezTo>
                    <a:pt x="3948" y="3264"/>
                    <a:pt x="3944" y="3263"/>
                    <a:pt x="3941" y="3262"/>
                  </a:cubicBezTo>
                  <a:cubicBezTo>
                    <a:pt x="3893" y="3262"/>
                    <a:pt x="3941" y="3000"/>
                    <a:pt x="4120" y="2643"/>
                  </a:cubicBezTo>
                  <a:cubicBezTo>
                    <a:pt x="4298" y="2262"/>
                    <a:pt x="4644" y="1822"/>
                    <a:pt x="5084" y="1476"/>
                  </a:cubicBezTo>
                  <a:cubicBezTo>
                    <a:pt x="5536" y="1131"/>
                    <a:pt x="5834" y="1048"/>
                    <a:pt x="5977" y="1012"/>
                  </a:cubicBezTo>
                  <a:cubicBezTo>
                    <a:pt x="6007" y="1008"/>
                    <a:pt x="6031" y="1006"/>
                    <a:pt x="6052" y="1006"/>
                  </a:cubicBezTo>
                  <a:close/>
                  <a:moveTo>
                    <a:pt x="9263" y="1941"/>
                  </a:moveTo>
                  <a:cubicBezTo>
                    <a:pt x="9442" y="1941"/>
                    <a:pt x="9775" y="1988"/>
                    <a:pt x="10382" y="2191"/>
                  </a:cubicBezTo>
                  <a:cubicBezTo>
                    <a:pt x="10990" y="2417"/>
                    <a:pt x="11561" y="2762"/>
                    <a:pt x="11906" y="3084"/>
                  </a:cubicBezTo>
                  <a:cubicBezTo>
                    <a:pt x="11978" y="3143"/>
                    <a:pt x="12037" y="3215"/>
                    <a:pt x="12097" y="3274"/>
                  </a:cubicBezTo>
                  <a:cubicBezTo>
                    <a:pt x="12287" y="3536"/>
                    <a:pt x="12359" y="3715"/>
                    <a:pt x="12335" y="3739"/>
                  </a:cubicBezTo>
                  <a:cubicBezTo>
                    <a:pt x="12333" y="3741"/>
                    <a:pt x="12330" y="3742"/>
                    <a:pt x="12327" y="3742"/>
                  </a:cubicBezTo>
                  <a:cubicBezTo>
                    <a:pt x="12310" y="3742"/>
                    <a:pt x="12277" y="3719"/>
                    <a:pt x="12228" y="3679"/>
                  </a:cubicBezTo>
                  <a:cubicBezTo>
                    <a:pt x="12180" y="3631"/>
                    <a:pt x="12121" y="3596"/>
                    <a:pt x="12049" y="3536"/>
                  </a:cubicBezTo>
                  <a:cubicBezTo>
                    <a:pt x="11966" y="3453"/>
                    <a:pt x="11859" y="3370"/>
                    <a:pt x="11728" y="3262"/>
                  </a:cubicBezTo>
                  <a:cubicBezTo>
                    <a:pt x="11359" y="2977"/>
                    <a:pt x="10811" y="2679"/>
                    <a:pt x="10251" y="2477"/>
                  </a:cubicBezTo>
                  <a:cubicBezTo>
                    <a:pt x="9906" y="2358"/>
                    <a:pt x="9656" y="2286"/>
                    <a:pt x="9489" y="2238"/>
                  </a:cubicBezTo>
                  <a:cubicBezTo>
                    <a:pt x="9370" y="2191"/>
                    <a:pt x="9275" y="2179"/>
                    <a:pt x="9227" y="2143"/>
                  </a:cubicBezTo>
                  <a:cubicBezTo>
                    <a:pt x="9073" y="2084"/>
                    <a:pt x="9073" y="2060"/>
                    <a:pt x="9073" y="2012"/>
                  </a:cubicBezTo>
                  <a:cubicBezTo>
                    <a:pt x="9073" y="1965"/>
                    <a:pt x="9085" y="1941"/>
                    <a:pt x="9263" y="1941"/>
                  </a:cubicBezTo>
                  <a:close/>
                  <a:moveTo>
                    <a:pt x="7342" y="1945"/>
                  </a:moveTo>
                  <a:cubicBezTo>
                    <a:pt x="7420" y="1945"/>
                    <a:pt x="7441" y="1975"/>
                    <a:pt x="7441" y="2012"/>
                  </a:cubicBezTo>
                  <a:cubicBezTo>
                    <a:pt x="7441" y="2060"/>
                    <a:pt x="7453" y="2084"/>
                    <a:pt x="7346" y="2167"/>
                  </a:cubicBezTo>
                  <a:cubicBezTo>
                    <a:pt x="7263" y="2238"/>
                    <a:pt x="7025" y="2346"/>
                    <a:pt x="6739" y="2703"/>
                  </a:cubicBezTo>
                  <a:cubicBezTo>
                    <a:pt x="6441" y="3060"/>
                    <a:pt x="6263" y="3501"/>
                    <a:pt x="6144" y="3846"/>
                  </a:cubicBezTo>
                  <a:cubicBezTo>
                    <a:pt x="6084" y="3989"/>
                    <a:pt x="6048" y="4108"/>
                    <a:pt x="6013" y="4215"/>
                  </a:cubicBezTo>
                  <a:cubicBezTo>
                    <a:pt x="5965" y="4346"/>
                    <a:pt x="5917" y="4429"/>
                    <a:pt x="5870" y="4429"/>
                  </a:cubicBezTo>
                  <a:cubicBezTo>
                    <a:pt x="5834" y="4429"/>
                    <a:pt x="5810" y="4167"/>
                    <a:pt x="5894" y="3798"/>
                  </a:cubicBezTo>
                  <a:cubicBezTo>
                    <a:pt x="5965" y="3429"/>
                    <a:pt x="6120" y="2917"/>
                    <a:pt x="6465" y="2524"/>
                  </a:cubicBezTo>
                  <a:cubicBezTo>
                    <a:pt x="6799" y="2084"/>
                    <a:pt x="7108" y="1988"/>
                    <a:pt x="7263" y="1953"/>
                  </a:cubicBezTo>
                  <a:cubicBezTo>
                    <a:pt x="7294" y="1947"/>
                    <a:pt x="7320" y="1945"/>
                    <a:pt x="7342" y="1945"/>
                  </a:cubicBezTo>
                  <a:close/>
                  <a:moveTo>
                    <a:pt x="10073" y="3774"/>
                  </a:moveTo>
                  <a:cubicBezTo>
                    <a:pt x="10192" y="3774"/>
                    <a:pt x="10430" y="3810"/>
                    <a:pt x="10847" y="3977"/>
                  </a:cubicBezTo>
                  <a:cubicBezTo>
                    <a:pt x="11097" y="4084"/>
                    <a:pt x="11347" y="4227"/>
                    <a:pt x="11561" y="4382"/>
                  </a:cubicBezTo>
                  <a:cubicBezTo>
                    <a:pt x="11680" y="4465"/>
                    <a:pt x="11799" y="4560"/>
                    <a:pt x="11883" y="4632"/>
                  </a:cubicBezTo>
                  <a:cubicBezTo>
                    <a:pt x="12109" y="4870"/>
                    <a:pt x="12204" y="5060"/>
                    <a:pt x="12156" y="5096"/>
                  </a:cubicBezTo>
                  <a:cubicBezTo>
                    <a:pt x="12153" y="5097"/>
                    <a:pt x="12150" y="5097"/>
                    <a:pt x="12146" y="5097"/>
                  </a:cubicBezTo>
                  <a:cubicBezTo>
                    <a:pt x="12106" y="5097"/>
                    <a:pt x="12024" y="5039"/>
                    <a:pt x="11883" y="4941"/>
                  </a:cubicBezTo>
                  <a:cubicBezTo>
                    <a:pt x="11823" y="4905"/>
                    <a:pt x="11763" y="4858"/>
                    <a:pt x="11692" y="4810"/>
                  </a:cubicBezTo>
                  <a:cubicBezTo>
                    <a:pt x="11573" y="4727"/>
                    <a:pt x="11430" y="4632"/>
                    <a:pt x="11263" y="4548"/>
                  </a:cubicBezTo>
                  <a:cubicBezTo>
                    <a:pt x="11085" y="4441"/>
                    <a:pt x="10870" y="4346"/>
                    <a:pt x="10680" y="4263"/>
                  </a:cubicBezTo>
                  <a:lnTo>
                    <a:pt x="10597" y="4215"/>
                  </a:lnTo>
                  <a:cubicBezTo>
                    <a:pt x="10275" y="4084"/>
                    <a:pt x="10085" y="4024"/>
                    <a:pt x="10013" y="3977"/>
                  </a:cubicBezTo>
                  <a:cubicBezTo>
                    <a:pt x="9906" y="3917"/>
                    <a:pt x="9918" y="3893"/>
                    <a:pt x="9918" y="3846"/>
                  </a:cubicBezTo>
                  <a:cubicBezTo>
                    <a:pt x="9942" y="3798"/>
                    <a:pt x="9954" y="3774"/>
                    <a:pt x="10073" y="3774"/>
                  </a:cubicBezTo>
                  <a:close/>
                  <a:moveTo>
                    <a:pt x="8686" y="3559"/>
                  </a:moveTo>
                  <a:cubicBezTo>
                    <a:pt x="8719" y="3559"/>
                    <a:pt x="8743" y="3576"/>
                    <a:pt x="8763" y="3596"/>
                  </a:cubicBezTo>
                  <a:cubicBezTo>
                    <a:pt x="8787" y="3620"/>
                    <a:pt x="8823" y="3655"/>
                    <a:pt x="8763" y="3751"/>
                  </a:cubicBezTo>
                  <a:cubicBezTo>
                    <a:pt x="8751" y="3774"/>
                    <a:pt x="8727" y="3798"/>
                    <a:pt x="8704" y="3834"/>
                  </a:cubicBezTo>
                  <a:cubicBezTo>
                    <a:pt x="8656" y="3870"/>
                    <a:pt x="8608" y="3953"/>
                    <a:pt x="8537" y="4024"/>
                  </a:cubicBezTo>
                  <a:cubicBezTo>
                    <a:pt x="8477" y="4096"/>
                    <a:pt x="8406" y="4203"/>
                    <a:pt x="8311" y="4322"/>
                  </a:cubicBezTo>
                  <a:cubicBezTo>
                    <a:pt x="8132" y="4560"/>
                    <a:pt x="8013" y="4822"/>
                    <a:pt x="7930" y="5060"/>
                  </a:cubicBezTo>
                  <a:cubicBezTo>
                    <a:pt x="7894" y="5179"/>
                    <a:pt x="7870" y="5275"/>
                    <a:pt x="7834" y="5346"/>
                  </a:cubicBezTo>
                  <a:cubicBezTo>
                    <a:pt x="7811" y="5453"/>
                    <a:pt x="7775" y="5536"/>
                    <a:pt x="7763" y="5620"/>
                  </a:cubicBezTo>
                  <a:cubicBezTo>
                    <a:pt x="7715" y="5763"/>
                    <a:pt x="7692" y="5858"/>
                    <a:pt x="7644" y="5858"/>
                  </a:cubicBezTo>
                  <a:cubicBezTo>
                    <a:pt x="7596" y="5858"/>
                    <a:pt x="7537" y="5644"/>
                    <a:pt x="7584" y="5298"/>
                  </a:cubicBezTo>
                  <a:cubicBezTo>
                    <a:pt x="7584" y="5227"/>
                    <a:pt x="7596" y="5155"/>
                    <a:pt x="7632" y="5060"/>
                  </a:cubicBezTo>
                  <a:cubicBezTo>
                    <a:pt x="7703" y="4786"/>
                    <a:pt x="7834" y="4453"/>
                    <a:pt x="8037" y="4167"/>
                  </a:cubicBezTo>
                  <a:cubicBezTo>
                    <a:pt x="8275" y="3834"/>
                    <a:pt x="8465" y="3679"/>
                    <a:pt x="8573" y="3608"/>
                  </a:cubicBezTo>
                  <a:lnTo>
                    <a:pt x="8584" y="3596"/>
                  </a:lnTo>
                  <a:cubicBezTo>
                    <a:pt x="8626" y="3570"/>
                    <a:pt x="8659" y="3559"/>
                    <a:pt x="8686" y="3559"/>
                  </a:cubicBezTo>
                  <a:close/>
                  <a:moveTo>
                    <a:pt x="6846" y="577"/>
                  </a:moveTo>
                  <a:cubicBezTo>
                    <a:pt x="6893" y="577"/>
                    <a:pt x="6974" y="603"/>
                    <a:pt x="7120" y="679"/>
                  </a:cubicBezTo>
                  <a:cubicBezTo>
                    <a:pt x="7263" y="750"/>
                    <a:pt x="7453" y="857"/>
                    <a:pt x="7715" y="1048"/>
                  </a:cubicBezTo>
                  <a:cubicBezTo>
                    <a:pt x="7989" y="1238"/>
                    <a:pt x="8311" y="1524"/>
                    <a:pt x="8668" y="1953"/>
                  </a:cubicBezTo>
                  <a:cubicBezTo>
                    <a:pt x="9406" y="2822"/>
                    <a:pt x="9847" y="3858"/>
                    <a:pt x="10001" y="4667"/>
                  </a:cubicBezTo>
                  <a:cubicBezTo>
                    <a:pt x="10013" y="4751"/>
                    <a:pt x="10025" y="4822"/>
                    <a:pt x="10037" y="4905"/>
                  </a:cubicBezTo>
                  <a:cubicBezTo>
                    <a:pt x="10073" y="5227"/>
                    <a:pt x="10097" y="5477"/>
                    <a:pt x="10085" y="5679"/>
                  </a:cubicBezTo>
                  <a:cubicBezTo>
                    <a:pt x="10085" y="5917"/>
                    <a:pt x="10073" y="6060"/>
                    <a:pt x="10025" y="6060"/>
                  </a:cubicBezTo>
                  <a:cubicBezTo>
                    <a:pt x="10025" y="6060"/>
                    <a:pt x="10013" y="6048"/>
                    <a:pt x="9989" y="6013"/>
                  </a:cubicBezTo>
                  <a:cubicBezTo>
                    <a:pt x="9978" y="5953"/>
                    <a:pt x="9954" y="5858"/>
                    <a:pt x="9918" y="5703"/>
                  </a:cubicBezTo>
                  <a:cubicBezTo>
                    <a:pt x="9894" y="5584"/>
                    <a:pt x="9894" y="5453"/>
                    <a:pt x="9847" y="5286"/>
                  </a:cubicBezTo>
                  <a:cubicBezTo>
                    <a:pt x="9811" y="5179"/>
                    <a:pt x="9799" y="5084"/>
                    <a:pt x="9775" y="4977"/>
                  </a:cubicBezTo>
                  <a:lnTo>
                    <a:pt x="9727" y="4751"/>
                  </a:lnTo>
                  <a:cubicBezTo>
                    <a:pt x="9537" y="3977"/>
                    <a:pt x="9073" y="2977"/>
                    <a:pt x="8382" y="2167"/>
                  </a:cubicBezTo>
                  <a:cubicBezTo>
                    <a:pt x="8049" y="1762"/>
                    <a:pt x="7727" y="1476"/>
                    <a:pt x="7489" y="1286"/>
                  </a:cubicBezTo>
                  <a:cubicBezTo>
                    <a:pt x="7263" y="1095"/>
                    <a:pt x="7084" y="953"/>
                    <a:pt x="6977" y="869"/>
                  </a:cubicBezTo>
                  <a:cubicBezTo>
                    <a:pt x="6930" y="834"/>
                    <a:pt x="6894" y="810"/>
                    <a:pt x="6870" y="774"/>
                  </a:cubicBezTo>
                  <a:cubicBezTo>
                    <a:pt x="6751" y="679"/>
                    <a:pt x="6751" y="643"/>
                    <a:pt x="6787" y="619"/>
                  </a:cubicBezTo>
                  <a:cubicBezTo>
                    <a:pt x="6792" y="597"/>
                    <a:pt x="6806" y="577"/>
                    <a:pt x="6846" y="577"/>
                  </a:cubicBezTo>
                  <a:close/>
                  <a:moveTo>
                    <a:pt x="7763" y="0"/>
                  </a:moveTo>
                  <a:cubicBezTo>
                    <a:pt x="7346" y="0"/>
                    <a:pt x="6965" y="48"/>
                    <a:pt x="6668" y="119"/>
                  </a:cubicBezTo>
                  <a:cubicBezTo>
                    <a:pt x="5977" y="286"/>
                    <a:pt x="5215" y="607"/>
                    <a:pt x="3715" y="607"/>
                  </a:cubicBezTo>
                  <a:cubicBezTo>
                    <a:pt x="3405" y="607"/>
                    <a:pt x="3060" y="595"/>
                    <a:pt x="2691" y="572"/>
                  </a:cubicBezTo>
                  <a:cubicBezTo>
                    <a:pt x="2500" y="548"/>
                    <a:pt x="2298" y="536"/>
                    <a:pt x="2119" y="536"/>
                  </a:cubicBezTo>
                  <a:cubicBezTo>
                    <a:pt x="726" y="536"/>
                    <a:pt x="143" y="1012"/>
                    <a:pt x="0" y="1167"/>
                  </a:cubicBezTo>
                  <a:cubicBezTo>
                    <a:pt x="0" y="1167"/>
                    <a:pt x="298" y="1572"/>
                    <a:pt x="607" y="1738"/>
                  </a:cubicBezTo>
                  <a:cubicBezTo>
                    <a:pt x="631" y="1762"/>
                    <a:pt x="679" y="1786"/>
                    <a:pt x="714" y="1786"/>
                  </a:cubicBezTo>
                  <a:cubicBezTo>
                    <a:pt x="904" y="1854"/>
                    <a:pt x="1114" y="1872"/>
                    <a:pt x="1320" y="1872"/>
                  </a:cubicBezTo>
                  <a:cubicBezTo>
                    <a:pt x="1529" y="1872"/>
                    <a:pt x="1733" y="1854"/>
                    <a:pt x="1905" y="1854"/>
                  </a:cubicBezTo>
                  <a:cubicBezTo>
                    <a:pt x="1947" y="1854"/>
                    <a:pt x="1987" y="1855"/>
                    <a:pt x="2024" y="1857"/>
                  </a:cubicBezTo>
                  <a:cubicBezTo>
                    <a:pt x="2155" y="1881"/>
                    <a:pt x="2274" y="1905"/>
                    <a:pt x="2346" y="1941"/>
                  </a:cubicBezTo>
                  <a:cubicBezTo>
                    <a:pt x="2429" y="1965"/>
                    <a:pt x="2500" y="2000"/>
                    <a:pt x="2512" y="2000"/>
                  </a:cubicBezTo>
                  <a:lnTo>
                    <a:pt x="2512" y="1977"/>
                  </a:lnTo>
                  <a:cubicBezTo>
                    <a:pt x="2524" y="1941"/>
                    <a:pt x="2536" y="1905"/>
                    <a:pt x="2548" y="1905"/>
                  </a:cubicBezTo>
                  <a:lnTo>
                    <a:pt x="2548" y="1893"/>
                  </a:lnTo>
                  <a:cubicBezTo>
                    <a:pt x="2582" y="1842"/>
                    <a:pt x="2648" y="1803"/>
                    <a:pt x="2708" y="1803"/>
                  </a:cubicBezTo>
                  <a:cubicBezTo>
                    <a:pt x="2732" y="1803"/>
                    <a:pt x="2754" y="1808"/>
                    <a:pt x="2774" y="1822"/>
                  </a:cubicBezTo>
                  <a:cubicBezTo>
                    <a:pt x="2869" y="1846"/>
                    <a:pt x="2917" y="1953"/>
                    <a:pt x="2869" y="2024"/>
                  </a:cubicBezTo>
                  <a:lnTo>
                    <a:pt x="2869" y="2036"/>
                  </a:lnTo>
                  <a:lnTo>
                    <a:pt x="2834" y="2096"/>
                  </a:lnTo>
                  <a:cubicBezTo>
                    <a:pt x="2822" y="2143"/>
                    <a:pt x="2786" y="2215"/>
                    <a:pt x="2762" y="2298"/>
                  </a:cubicBezTo>
                  <a:cubicBezTo>
                    <a:pt x="2703" y="2453"/>
                    <a:pt x="2655" y="2679"/>
                    <a:pt x="2655" y="2893"/>
                  </a:cubicBezTo>
                  <a:cubicBezTo>
                    <a:pt x="2655" y="3036"/>
                    <a:pt x="2691" y="3167"/>
                    <a:pt x="2750" y="3286"/>
                  </a:cubicBezTo>
                  <a:cubicBezTo>
                    <a:pt x="2810" y="3405"/>
                    <a:pt x="2893" y="3501"/>
                    <a:pt x="3060" y="3572"/>
                  </a:cubicBezTo>
                  <a:cubicBezTo>
                    <a:pt x="3203" y="3631"/>
                    <a:pt x="3310" y="3691"/>
                    <a:pt x="3381" y="3751"/>
                  </a:cubicBezTo>
                  <a:cubicBezTo>
                    <a:pt x="3465" y="3810"/>
                    <a:pt x="3536" y="3870"/>
                    <a:pt x="3560" y="3941"/>
                  </a:cubicBezTo>
                  <a:cubicBezTo>
                    <a:pt x="3596" y="3989"/>
                    <a:pt x="3596" y="4048"/>
                    <a:pt x="3596" y="4084"/>
                  </a:cubicBezTo>
                  <a:cubicBezTo>
                    <a:pt x="3596" y="4203"/>
                    <a:pt x="3548" y="4274"/>
                    <a:pt x="3548" y="4358"/>
                  </a:cubicBezTo>
                  <a:cubicBezTo>
                    <a:pt x="3548" y="4465"/>
                    <a:pt x="3584" y="4620"/>
                    <a:pt x="3774" y="4870"/>
                  </a:cubicBezTo>
                  <a:cubicBezTo>
                    <a:pt x="3977" y="5155"/>
                    <a:pt x="4251" y="5310"/>
                    <a:pt x="4536" y="5406"/>
                  </a:cubicBezTo>
                  <a:cubicBezTo>
                    <a:pt x="4810" y="5489"/>
                    <a:pt x="5108" y="5525"/>
                    <a:pt x="5334" y="5525"/>
                  </a:cubicBezTo>
                  <a:cubicBezTo>
                    <a:pt x="5501" y="5525"/>
                    <a:pt x="5632" y="5513"/>
                    <a:pt x="5727" y="5513"/>
                  </a:cubicBezTo>
                  <a:cubicBezTo>
                    <a:pt x="5763" y="5513"/>
                    <a:pt x="5810" y="5513"/>
                    <a:pt x="5870" y="5536"/>
                  </a:cubicBezTo>
                  <a:cubicBezTo>
                    <a:pt x="5917" y="5548"/>
                    <a:pt x="5965" y="5584"/>
                    <a:pt x="5989" y="5608"/>
                  </a:cubicBezTo>
                  <a:cubicBezTo>
                    <a:pt x="6048" y="5667"/>
                    <a:pt x="6060" y="5715"/>
                    <a:pt x="6096" y="5775"/>
                  </a:cubicBezTo>
                  <a:cubicBezTo>
                    <a:pt x="6156" y="5882"/>
                    <a:pt x="6227" y="6001"/>
                    <a:pt x="6537" y="6191"/>
                  </a:cubicBezTo>
                  <a:cubicBezTo>
                    <a:pt x="7096" y="6525"/>
                    <a:pt x="7942" y="6846"/>
                    <a:pt x="9394" y="6846"/>
                  </a:cubicBezTo>
                  <a:cubicBezTo>
                    <a:pt x="9620" y="6846"/>
                    <a:pt x="9858" y="6834"/>
                    <a:pt x="10108" y="6822"/>
                  </a:cubicBezTo>
                  <a:cubicBezTo>
                    <a:pt x="10823" y="6775"/>
                    <a:pt x="11323" y="6715"/>
                    <a:pt x="11644" y="6620"/>
                  </a:cubicBezTo>
                  <a:cubicBezTo>
                    <a:pt x="11978" y="6525"/>
                    <a:pt x="12156" y="6406"/>
                    <a:pt x="12311" y="6179"/>
                  </a:cubicBezTo>
                  <a:cubicBezTo>
                    <a:pt x="12418" y="6025"/>
                    <a:pt x="12525" y="5822"/>
                    <a:pt x="12633" y="5572"/>
                  </a:cubicBezTo>
                  <a:cubicBezTo>
                    <a:pt x="12752" y="5251"/>
                    <a:pt x="12847" y="5096"/>
                    <a:pt x="12942" y="4977"/>
                  </a:cubicBezTo>
                  <a:cubicBezTo>
                    <a:pt x="13026" y="4858"/>
                    <a:pt x="13109" y="4798"/>
                    <a:pt x="13145" y="4751"/>
                  </a:cubicBezTo>
                  <a:cubicBezTo>
                    <a:pt x="13180" y="4715"/>
                    <a:pt x="13204" y="4691"/>
                    <a:pt x="13240" y="4632"/>
                  </a:cubicBezTo>
                  <a:cubicBezTo>
                    <a:pt x="13287" y="4560"/>
                    <a:pt x="13347" y="4405"/>
                    <a:pt x="13430" y="4155"/>
                  </a:cubicBezTo>
                  <a:cubicBezTo>
                    <a:pt x="13478" y="3977"/>
                    <a:pt x="13502" y="3810"/>
                    <a:pt x="13502" y="3643"/>
                  </a:cubicBezTo>
                  <a:cubicBezTo>
                    <a:pt x="13537" y="2858"/>
                    <a:pt x="13014" y="2143"/>
                    <a:pt x="12335" y="1786"/>
                  </a:cubicBezTo>
                  <a:cubicBezTo>
                    <a:pt x="12097" y="1655"/>
                    <a:pt x="11823" y="1572"/>
                    <a:pt x="11573" y="1488"/>
                  </a:cubicBezTo>
                  <a:lnTo>
                    <a:pt x="10990" y="1310"/>
                  </a:lnTo>
                  <a:cubicBezTo>
                    <a:pt x="10537" y="1167"/>
                    <a:pt x="10061" y="976"/>
                    <a:pt x="9656" y="583"/>
                  </a:cubicBezTo>
                  <a:cubicBezTo>
                    <a:pt x="9239" y="167"/>
                    <a:pt x="8477" y="0"/>
                    <a:pt x="7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317925" y="4051225"/>
              <a:ext cx="356600" cy="186050"/>
            </a:xfrm>
            <a:custGeom>
              <a:avLst/>
              <a:gdLst/>
              <a:ahLst/>
              <a:cxnLst/>
              <a:rect l="l" t="t" r="r" b="b"/>
              <a:pathLst>
                <a:path w="14264" h="7442" extrusionOk="0">
                  <a:moveTo>
                    <a:pt x="8132" y="0"/>
                  </a:moveTo>
                  <a:cubicBezTo>
                    <a:pt x="7989" y="0"/>
                    <a:pt x="7870" y="0"/>
                    <a:pt x="7739" y="24"/>
                  </a:cubicBezTo>
                  <a:cubicBezTo>
                    <a:pt x="7584" y="36"/>
                    <a:pt x="7430" y="48"/>
                    <a:pt x="7287" y="84"/>
                  </a:cubicBezTo>
                  <a:cubicBezTo>
                    <a:pt x="7168" y="96"/>
                    <a:pt x="7049" y="119"/>
                    <a:pt x="6941" y="143"/>
                  </a:cubicBezTo>
                  <a:cubicBezTo>
                    <a:pt x="6275" y="298"/>
                    <a:pt x="5632" y="572"/>
                    <a:pt x="4441" y="620"/>
                  </a:cubicBezTo>
                  <a:cubicBezTo>
                    <a:pt x="4334" y="620"/>
                    <a:pt x="4215" y="631"/>
                    <a:pt x="4096" y="631"/>
                  </a:cubicBezTo>
                  <a:lnTo>
                    <a:pt x="4048" y="631"/>
                  </a:lnTo>
                  <a:cubicBezTo>
                    <a:pt x="3774" y="631"/>
                    <a:pt x="3441" y="620"/>
                    <a:pt x="3096" y="584"/>
                  </a:cubicBezTo>
                  <a:cubicBezTo>
                    <a:pt x="2893" y="572"/>
                    <a:pt x="2703" y="560"/>
                    <a:pt x="2500" y="560"/>
                  </a:cubicBezTo>
                  <a:cubicBezTo>
                    <a:pt x="2358" y="560"/>
                    <a:pt x="2238" y="560"/>
                    <a:pt x="2107" y="572"/>
                  </a:cubicBezTo>
                  <a:cubicBezTo>
                    <a:pt x="1988" y="584"/>
                    <a:pt x="1869" y="584"/>
                    <a:pt x="1762" y="596"/>
                  </a:cubicBezTo>
                  <a:cubicBezTo>
                    <a:pt x="1274" y="679"/>
                    <a:pt x="881" y="798"/>
                    <a:pt x="631" y="929"/>
                  </a:cubicBezTo>
                  <a:cubicBezTo>
                    <a:pt x="512" y="989"/>
                    <a:pt x="417" y="1048"/>
                    <a:pt x="345" y="1096"/>
                  </a:cubicBezTo>
                  <a:cubicBezTo>
                    <a:pt x="298" y="1120"/>
                    <a:pt x="262" y="1155"/>
                    <a:pt x="226" y="1179"/>
                  </a:cubicBezTo>
                  <a:cubicBezTo>
                    <a:pt x="119" y="1274"/>
                    <a:pt x="83" y="1334"/>
                    <a:pt x="60" y="1334"/>
                  </a:cubicBezTo>
                  <a:cubicBezTo>
                    <a:pt x="0" y="1405"/>
                    <a:pt x="36" y="1489"/>
                    <a:pt x="107" y="1548"/>
                  </a:cubicBezTo>
                  <a:cubicBezTo>
                    <a:pt x="137" y="1568"/>
                    <a:pt x="173" y="1578"/>
                    <a:pt x="209" y="1578"/>
                  </a:cubicBezTo>
                  <a:cubicBezTo>
                    <a:pt x="260" y="1578"/>
                    <a:pt x="311" y="1559"/>
                    <a:pt x="345" y="1524"/>
                  </a:cubicBezTo>
                  <a:lnTo>
                    <a:pt x="393" y="1477"/>
                  </a:lnTo>
                  <a:cubicBezTo>
                    <a:pt x="536" y="1334"/>
                    <a:pt x="1119" y="858"/>
                    <a:pt x="2524" y="858"/>
                  </a:cubicBezTo>
                  <a:cubicBezTo>
                    <a:pt x="2703" y="858"/>
                    <a:pt x="2881" y="870"/>
                    <a:pt x="3072" y="881"/>
                  </a:cubicBezTo>
                  <a:cubicBezTo>
                    <a:pt x="3453" y="917"/>
                    <a:pt x="3798" y="929"/>
                    <a:pt x="4096" y="929"/>
                  </a:cubicBezTo>
                  <a:cubicBezTo>
                    <a:pt x="5584" y="929"/>
                    <a:pt x="6346" y="596"/>
                    <a:pt x="7025" y="441"/>
                  </a:cubicBezTo>
                  <a:cubicBezTo>
                    <a:pt x="7322" y="358"/>
                    <a:pt x="7715" y="322"/>
                    <a:pt x="8132" y="322"/>
                  </a:cubicBezTo>
                  <a:cubicBezTo>
                    <a:pt x="8846" y="322"/>
                    <a:pt x="9608" y="477"/>
                    <a:pt x="10025" y="893"/>
                  </a:cubicBezTo>
                  <a:cubicBezTo>
                    <a:pt x="10418" y="1286"/>
                    <a:pt x="10894" y="1477"/>
                    <a:pt x="11359" y="1632"/>
                  </a:cubicBezTo>
                  <a:cubicBezTo>
                    <a:pt x="11823" y="1774"/>
                    <a:pt x="12287" y="1882"/>
                    <a:pt x="12704" y="2108"/>
                  </a:cubicBezTo>
                  <a:cubicBezTo>
                    <a:pt x="13383" y="2465"/>
                    <a:pt x="13907" y="3179"/>
                    <a:pt x="13907" y="3953"/>
                  </a:cubicBezTo>
                  <a:cubicBezTo>
                    <a:pt x="13907" y="4108"/>
                    <a:pt x="13871" y="4287"/>
                    <a:pt x="13835" y="4453"/>
                  </a:cubicBezTo>
                  <a:cubicBezTo>
                    <a:pt x="13752" y="4703"/>
                    <a:pt x="13692" y="4858"/>
                    <a:pt x="13657" y="4942"/>
                  </a:cubicBezTo>
                  <a:cubicBezTo>
                    <a:pt x="13621" y="5001"/>
                    <a:pt x="13597" y="5037"/>
                    <a:pt x="13561" y="5061"/>
                  </a:cubicBezTo>
                  <a:cubicBezTo>
                    <a:pt x="13514" y="5108"/>
                    <a:pt x="13442" y="5168"/>
                    <a:pt x="13359" y="5287"/>
                  </a:cubicBezTo>
                  <a:cubicBezTo>
                    <a:pt x="13264" y="5406"/>
                    <a:pt x="13180" y="5584"/>
                    <a:pt x="13037" y="5882"/>
                  </a:cubicBezTo>
                  <a:cubicBezTo>
                    <a:pt x="12942" y="6156"/>
                    <a:pt x="12835" y="6346"/>
                    <a:pt x="12728" y="6489"/>
                  </a:cubicBezTo>
                  <a:cubicBezTo>
                    <a:pt x="12561" y="6716"/>
                    <a:pt x="12383" y="6835"/>
                    <a:pt x="12061" y="6942"/>
                  </a:cubicBezTo>
                  <a:cubicBezTo>
                    <a:pt x="11728" y="7025"/>
                    <a:pt x="11240" y="7085"/>
                    <a:pt x="10525" y="7132"/>
                  </a:cubicBezTo>
                  <a:cubicBezTo>
                    <a:pt x="10275" y="7144"/>
                    <a:pt x="10037" y="7168"/>
                    <a:pt x="9811" y="7168"/>
                  </a:cubicBezTo>
                  <a:cubicBezTo>
                    <a:pt x="8358" y="7168"/>
                    <a:pt x="7501" y="6835"/>
                    <a:pt x="6953" y="6513"/>
                  </a:cubicBezTo>
                  <a:cubicBezTo>
                    <a:pt x="6644" y="6335"/>
                    <a:pt x="6572" y="6192"/>
                    <a:pt x="6513" y="6096"/>
                  </a:cubicBezTo>
                  <a:cubicBezTo>
                    <a:pt x="6477" y="6049"/>
                    <a:pt x="6465" y="5989"/>
                    <a:pt x="6406" y="5930"/>
                  </a:cubicBezTo>
                  <a:cubicBezTo>
                    <a:pt x="6370" y="5894"/>
                    <a:pt x="6334" y="5870"/>
                    <a:pt x="6287" y="5858"/>
                  </a:cubicBezTo>
                  <a:cubicBezTo>
                    <a:pt x="6239" y="5834"/>
                    <a:pt x="6179" y="5823"/>
                    <a:pt x="6132" y="5823"/>
                  </a:cubicBezTo>
                  <a:cubicBezTo>
                    <a:pt x="6048" y="5823"/>
                    <a:pt x="5929" y="5834"/>
                    <a:pt x="5751" y="5834"/>
                  </a:cubicBezTo>
                  <a:cubicBezTo>
                    <a:pt x="5525" y="5834"/>
                    <a:pt x="5227" y="5823"/>
                    <a:pt x="4941" y="5715"/>
                  </a:cubicBezTo>
                  <a:cubicBezTo>
                    <a:pt x="4667" y="5632"/>
                    <a:pt x="4393" y="5465"/>
                    <a:pt x="4167" y="5180"/>
                  </a:cubicBezTo>
                  <a:cubicBezTo>
                    <a:pt x="3977" y="4930"/>
                    <a:pt x="3953" y="4787"/>
                    <a:pt x="3953" y="4680"/>
                  </a:cubicBezTo>
                  <a:cubicBezTo>
                    <a:pt x="3953" y="4584"/>
                    <a:pt x="3977" y="4513"/>
                    <a:pt x="3977" y="4394"/>
                  </a:cubicBezTo>
                  <a:cubicBezTo>
                    <a:pt x="3977" y="4346"/>
                    <a:pt x="3965" y="4310"/>
                    <a:pt x="3953" y="4251"/>
                  </a:cubicBezTo>
                  <a:cubicBezTo>
                    <a:pt x="3917" y="4168"/>
                    <a:pt x="3858" y="4108"/>
                    <a:pt x="3774" y="4049"/>
                  </a:cubicBezTo>
                  <a:cubicBezTo>
                    <a:pt x="3679" y="3989"/>
                    <a:pt x="3572" y="3929"/>
                    <a:pt x="3441" y="3870"/>
                  </a:cubicBezTo>
                  <a:cubicBezTo>
                    <a:pt x="3298" y="3799"/>
                    <a:pt x="3191" y="3715"/>
                    <a:pt x="3131" y="3596"/>
                  </a:cubicBezTo>
                  <a:cubicBezTo>
                    <a:pt x="3072" y="3477"/>
                    <a:pt x="3036" y="3334"/>
                    <a:pt x="3036" y="3191"/>
                  </a:cubicBezTo>
                  <a:cubicBezTo>
                    <a:pt x="3036" y="2977"/>
                    <a:pt x="3096" y="2763"/>
                    <a:pt x="3143" y="2596"/>
                  </a:cubicBezTo>
                  <a:cubicBezTo>
                    <a:pt x="3179" y="2501"/>
                    <a:pt x="3203" y="2441"/>
                    <a:pt x="3215" y="2405"/>
                  </a:cubicBezTo>
                  <a:lnTo>
                    <a:pt x="3250" y="2346"/>
                  </a:lnTo>
                  <a:lnTo>
                    <a:pt x="3262" y="2322"/>
                  </a:lnTo>
                  <a:cubicBezTo>
                    <a:pt x="3310" y="2251"/>
                    <a:pt x="3262" y="2144"/>
                    <a:pt x="3179" y="2120"/>
                  </a:cubicBezTo>
                  <a:cubicBezTo>
                    <a:pt x="3154" y="2110"/>
                    <a:pt x="3127" y="2106"/>
                    <a:pt x="3102" y="2106"/>
                  </a:cubicBezTo>
                  <a:cubicBezTo>
                    <a:pt x="3032" y="2106"/>
                    <a:pt x="2970" y="2139"/>
                    <a:pt x="2953" y="2191"/>
                  </a:cubicBezTo>
                  <a:cubicBezTo>
                    <a:pt x="2953" y="2191"/>
                    <a:pt x="2953" y="2203"/>
                    <a:pt x="2941" y="2203"/>
                  </a:cubicBezTo>
                  <a:cubicBezTo>
                    <a:pt x="2941" y="2227"/>
                    <a:pt x="2917" y="2251"/>
                    <a:pt x="2905" y="2286"/>
                  </a:cubicBezTo>
                  <a:cubicBezTo>
                    <a:pt x="2905" y="2286"/>
                    <a:pt x="2905" y="2298"/>
                    <a:pt x="2893" y="2298"/>
                  </a:cubicBezTo>
                  <a:cubicBezTo>
                    <a:pt x="2858" y="2370"/>
                    <a:pt x="2822" y="2477"/>
                    <a:pt x="2786" y="2608"/>
                  </a:cubicBezTo>
                  <a:cubicBezTo>
                    <a:pt x="2739" y="2775"/>
                    <a:pt x="2703" y="2965"/>
                    <a:pt x="2703" y="3179"/>
                  </a:cubicBezTo>
                  <a:cubicBezTo>
                    <a:pt x="2703" y="3358"/>
                    <a:pt x="2727" y="3537"/>
                    <a:pt x="2822" y="3715"/>
                  </a:cubicBezTo>
                  <a:cubicBezTo>
                    <a:pt x="2905" y="3894"/>
                    <a:pt x="3060" y="4037"/>
                    <a:pt x="3274" y="4144"/>
                  </a:cubicBezTo>
                  <a:cubicBezTo>
                    <a:pt x="3453" y="4215"/>
                    <a:pt x="3560" y="4287"/>
                    <a:pt x="3596" y="4322"/>
                  </a:cubicBezTo>
                  <a:lnTo>
                    <a:pt x="3620" y="4346"/>
                  </a:lnTo>
                  <a:lnTo>
                    <a:pt x="3620" y="4370"/>
                  </a:lnTo>
                  <a:cubicBezTo>
                    <a:pt x="3620" y="4394"/>
                    <a:pt x="3596" y="4501"/>
                    <a:pt x="3596" y="4644"/>
                  </a:cubicBezTo>
                  <a:cubicBezTo>
                    <a:pt x="3596" y="4751"/>
                    <a:pt x="3620" y="4870"/>
                    <a:pt x="3679" y="5001"/>
                  </a:cubicBezTo>
                  <a:cubicBezTo>
                    <a:pt x="3691" y="5025"/>
                    <a:pt x="3691" y="5049"/>
                    <a:pt x="3715" y="5061"/>
                  </a:cubicBezTo>
                  <a:cubicBezTo>
                    <a:pt x="3751" y="5156"/>
                    <a:pt x="3798" y="5227"/>
                    <a:pt x="3870" y="5334"/>
                  </a:cubicBezTo>
                  <a:lnTo>
                    <a:pt x="3917" y="5382"/>
                  </a:lnTo>
                  <a:cubicBezTo>
                    <a:pt x="4167" y="5692"/>
                    <a:pt x="4501" y="5882"/>
                    <a:pt x="4810" y="5989"/>
                  </a:cubicBezTo>
                  <a:cubicBezTo>
                    <a:pt x="5155" y="6096"/>
                    <a:pt x="5477" y="6120"/>
                    <a:pt x="5739" y="6120"/>
                  </a:cubicBezTo>
                  <a:cubicBezTo>
                    <a:pt x="5917" y="6120"/>
                    <a:pt x="6060" y="6108"/>
                    <a:pt x="6120" y="6108"/>
                  </a:cubicBezTo>
                  <a:cubicBezTo>
                    <a:pt x="6132" y="6132"/>
                    <a:pt x="6179" y="6215"/>
                    <a:pt x="6251" y="6335"/>
                  </a:cubicBezTo>
                  <a:cubicBezTo>
                    <a:pt x="6346" y="6454"/>
                    <a:pt x="6489" y="6585"/>
                    <a:pt x="6751" y="6751"/>
                  </a:cubicBezTo>
                  <a:cubicBezTo>
                    <a:pt x="7191" y="7013"/>
                    <a:pt x="7822" y="7263"/>
                    <a:pt x="8727" y="7382"/>
                  </a:cubicBezTo>
                  <a:cubicBezTo>
                    <a:pt x="9049" y="7430"/>
                    <a:pt x="9394" y="7442"/>
                    <a:pt x="9799" y="7442"/>
                  </a:cubicBezTo>
                  <a:cubicBezTo>
                    <a:pt x="10037" y="7442"/>
                    <a:pt x="10275" y="7430"/>
                    <a:pt x="10537" y="7418"/>
                  </a:cubicBezTo>
                  <a:cubicBezTo>
                    <a:pt x="11275" y="7370"/>
                    <a:pt x="11775" y="7311"/>
                    <a:pt x="12168" y="7204"/>
                  </a:cubicBezTo>
                  <a:cubicBezTo>
                    <a:pt x="12299" y="7180"/>
                    <a:pt x="12406" y="7132"/>
                    <a:pt x="12525" y="7073"/>
                  </a:cubicBezTo>
                  <a:cubicBezTo>
                    <a:pt x="12728" y="6966"/>
                    <a:pt x="12895" y="6823"/>
                    <a:pt x="13026" y="6644"/>
                  </a:cubicBezTo>
                  <a:cubicBezTo>
                    <a:pt x="13156" y="6466"/>
                    <a:pt x="13264" y="6239"/>
                    <a:pt x="13371" y="5954"/>
                  </a:cubicBezTo>
                  <a:cubicBezTo>
                    <a:pt x="13478" y="5692"/>
                    <a:pt x="13561" y="5537"/>
                    <a:pt x="13621" y="5453"/>
                  </a:cubicBezTo>
                  <a:cubicBezTo>
                    <a:pt x="13668" y="5382"/>
                    <a:pt x="13692" y="5346"/>
                    <a:pt x="13740" y="5323"/>
                  </a:cubicBezTo>
                  <a:cubicBezTo>
                    <a:pt x="13799" y="5275"/>
                    <a:pt x="13871" y="5215"/>
                    <a:pt x="13954" y="5096"/>
                  </a:cubicBezTo>
                  <a:cubicBezTo>
                    <a:pt x="13978" y="5049"/>
                    <a:pt x="13990" y="5001"/>
                    <a:pt x="14026" y="4942"/>
                  </a:cubicBezTo>
                  <a:cubicBezTo>
                    <a:pt x="14073" y="4858"/>
                    <a:pt x="14097" y="4751"/>
                    <a:pt x="14145" y="4620"/>
                  </a:cubicBezTo>
                  <a:cubicBezTo>
                    <a:pt x="14157" y="4584"/>
                    <a:pt x="14157" y="4572"/>
                    <a:pt x="14169" y="4549"/>
                  </a:cubicBezTo>
                  <a:cubicBezTo>
                    <a:pt x="14169" y="4525"/>
                    <a:pt x="14169" y="4525"/>
                    <a:pt x="14192" y="4513"/>
                  </a:cubicBezTo>
                  <a:cubicBezTo>
                    <a:pt x="14169" y="4513"/>
                    <a:pt x="14169" y="4501"/>
                    <a:pt x="14192" y="4489"/>
                  </a:cubicBezTo>
                  <a:cubicBezTo>
                    <a:pt x="14252" y="4287"/>
                    <a:pt x="14264" y="4108"/>
                    <a:pt x="14264" y="3929"/>
                  </a:cubicBezTo>
                  <a:cubicBezTo>
                    <a:pt x="14264" y="3572"/>
                    <a:pt x="14157" y="3227"/>
                    <a:pt x="14014" y="2917"/>
                  </a:cubicBezTo>
                  <a:cubicBezTo>
                    <a:pt x="13942" y="2822"/>
                    <a:pt x="13907" y="2727"/>
                    <a:pt x="13823" y="2644"/>
                  </a:cubicBezTo>
                  <a:cubicBezTo>
                    <a:pt x="13597" y="2298"/>
                    <a:pt x="13264" y="2013"/>
                    <a:pt x="12895" y="1822"/>
                  </a:cubicBezTo>
                  <a:cubicBezTo>
                    <a:pt x="12597" y="1655"/>
                    <a:pt x="12299" y="1572"/>
                    <a:pt x="12002" y="1477"/>
                  </a:cubicBezTo>
                  <a:cubicBezTo>
                    <a:pt x="11859" y="1429"/>
                    <a:pt x="11740" y="1405"/>
                    <a:pt x="11609" y="1358"/>
                  </a:cubicBezTo>
                  <a:lnTo>
                    <a:pt x="11478" y="1310"/>
                  </a:lnTo>
                  <a:cubicBezTo>
                    <a:pt x="11049" y="1179"/>
                    <a:pt x="10656" y="1012"/>
                    <a:pt x="10335" y="715"/>
                  </a:cubicBezTo>
                  <a:cubicBezTo>
                    <a:pt x="10323" y="703"/>
                    <a:pt x="10299" y="691"/>
                    <a:pt x="10275" y="679"/>
                  </a:cubicBezTo>
                  <a:cubicBezTo>
                    <a:pt x="10192" y="596"/>
                    <a:pt x="10120" y="536"/>
                    <a:pt x="10037" y="477"/>
                  </a:cubicBezTo>
                  <a:cubicBezTo>
                    <a:pt x="9513" y="119"/>
                    <a:pt x="8787" y="0"/>
                    <a:pt x="8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496200" y="4073400"/>
              <a:ext cx="83675" cy="136800"/>
            </a:xfrm>
            <a:custGeom>
              <a:avLst/>
              <a:gdLst/>
              <a:ahLst/>
              <a:cxnLst/>
              <a:rect l="l" t="t" r="r" b="b"/>
              <a:pathLst>
                <a:path w="3347" h="5472" extrusionOk="0">
                  <a:moveTo>
                    <a:pt x="101" y="0"/>
                  </a:moveTo>
                  <a:cubicBezTo>
                    <a:pt x="62" y="0"/>
                    <a:pt x="48" y="20"/>
                    <a:pt x="37" y="42"/>
                  </a:cubicBezTo>
                  <a:cubicBezTo>
                    <a:pt x="13" y="66"/>
                    <a:pt x="1" y="102"/>
                    <a:pt x="132" y="197"/>
                  </a:cubicBezTo>
                  <a:cubicBezTo>
                    <a:pt x="156" y="233"/>
                    <a:pt x="191" y="268"/>
                    <a:pt x="227" y="292"/>
                  </a:cubicBezTo>
                  <a:cubicBezTo>
                    <a:pt x="346" y="387"/>
                    <a:pt x="513" y="506"/>
                    <a:pt x="751" y="709"/>
                  </a:cubicBezTo>
                  <a:cubicBezTo>
                    <a:pt x="989" y="899"/>
                    <a:pt x="1299" y="1185"/>
                    <a:pt x="1644" y="1590"/>
                  </a:cubicBezTo>
                  <a:cubicBezTo>
                    <a:pt x="2335" y="2411"/>
                    <a:pt x="2787" y="3388"/>
                    <a:pt x="2977" y="4162"/>
                  </a:cubicBezTo>
                  <a:cubicBezTo>
                    <a:pt x="3025" y="4352"/>
                    <a:pt x="3073" y="4531"/>
                    <a:pt x="3097" y="4697"/>
                  </a:cubicBezTo>
                  <a:cubicBezTo>
                    <a:pt x="3144" y="4864"/>
                    <a:pt x="3144" y="4995"/>
                    <a:pt x="3168" y="5114"/>
                  </a:cubicBezTo>
                  <a:cubicBezTo>
                    <a:pt x="3204" y="5257"/>
                    <a:pt x="3216" y="5376"/>
                    <a:pt x="3251" y="5424"/>
                  </a:cubicBezTo>
                  <a:cubicBezTo>
                    <a:pt x="3263" y="5459"/>
                    <a:pt x="3263" y="5471"/>
                    <a:pt x="3275" y="5471"/>
                  </a:cubicBezTo>
                  <a:cubicBezTo>
                    <a:pt x="3311" y="5471"/>
                    <a:pt x="3323" y="5317"/>
                    <a:pt x="3335" y="5078"/>
                  </a:cubicBezTo>
                  <a:cubicBezTo>
                    <a:pt x="3347" y="4840"/>
                    <a:pt x="3311" y="4507"/>
                    <a:pt x="3251" y="4102"/>
                  </a:cubicBezTo>
                  <a:cubicBezTo>
                    <a:pt x="3097" y="3293"/>
                    <a:pt x="2656" y="2257"/>
                    <a:pt x="1918" y="1388"/>
                  </a:cubicBezTo>
                  <a:cubicBezTo>
                    <a:pt x="1561" y="959"/>
                    <a:pt x="1239" y="673"/>
                    <a:pt x="965" y="483"/>
                  </a:cubicBezTo>
                  <a:cubicBezTo>
                    <a:pt x="703" y="292"/>
                    <a:pt x="513" y="173"/>
                    <a:pt x="370" y="102"/>
                  </a:cubicBezTo>
                  <a:cubicBezTo>
                    <a:pt x="224" y="26"/>
                    <a:pt x="146" y="0"/>
                    <a:pt x="1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424475" y="4084200"/>
              <a:ext cx="57775" cy="56950"/>
            </a:xfrm>
            <a:custGeom>
              <a:avLst/>
              <a:gdLst/>
              <a:ahLst/>
              <a:cxnLst/>
              <a:rect l="l" t="t" r="r" b="b"/>
              <a:pathLst>
                <a:path w="2311" h="2278" extrusionOk="0">
                  <a:moveTo>
                    <a:pt x="2184" y="0"/>
                  </a:moveTo>
                  <a:cubicBezTo>
                    <a:pt x="2159" y="0"/>
                    <a:pt x="2126" y="4"/>
                    <a:pt x="2084" y="15"/>
                  </a:cubicBezTo>
                  <a:cubicBezTo>
                    <a:pt x="1929" y="39"/>
                    <a:pt x="1632" y="134"/>
                    <a:pt x="1191" y="467"/>
                  </a:cubicBezTo>
                  <a:cubicBezTo>
                    <a:pt x="739" y="813"/>
                    <a:pt x="405" y="1277"/>
                    <a:pt x="227" y="1634"/>
                  </a:cubicBezTo>
                  <a:cubicBezTo>
                    <a:pt x="36" y="2003"/>
                    <a:pt x="1" y="2277"/>
                    <a:pt x="24" y="2277"/>
                  </a:cubicBezTo>
                  <a:cubicBezTo>
                    <a:pt x="84" y="2253"/>
                    <a:pt x="143" y="2182"/>
                    <a:pt x="239" y="2063"/>
                  </a:cubicBezTo>
                  <a:cubicBezTo>
                    <a:pt x="298" y="1979"/>
                    <a:pt x="370" y="1860"/>
                    <a:pt x="477" y="1718"/>
                  </a:cubicBezTo>
                  <a:cubicBezTo>
                    <a:pt x="703" y="1408"/>
                    <a:pt x="1024" y="1003"/>
                    <a:pt x="1429" y="694"/>
                  </a:cubicBezTo>
                  <a:cubicBezTo>
                    <a:pt x="1715" y="491"/>
                    <a:pt x="1906" y="372"/>
                    <a:pt x="2036" y="289"/>
                  </a:cubicBezTo>
                  <a:cubicBezTo>
                    <a:pt x="2096" y="253"/>
                    <a:pt x="2156" y="217"/>
                    <a:pt x="2191" y="205"/>
                  </a:cubicBezTo>
                  <a:cubicBezTo>
                    <a:pt x="2310" y="134"/>
                    <a:pt x="2287" y="98"/>
                    <a:pt x="2275" y="51"/>
                  </a:cubicBezTo>
                  <a:cubicBezTo>
                    <a:pt x="2266" y="25"/>
                    <a:pt x="2246" y="0"/>
                    <a:pt x="21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472400" y="4107300"/>
              <a:ext cx="41100" cy="62125"/>
            </a:xfrm>
            <a:custGeom>
              <a:avLst/>
              <a:gdLst/>
              <a:ahLst/>
              <a:cxnLst/>
              <a:rect l="l" t="t" r="r" b="b"/>
              <a:pathLst>
                <a:path w="1644" h="2485" extrusionOk="0">
                  <a:moveTo>
                    <a:pt x="1525" y="0"/>
                  </a:moveTo>
                  <a:cubicBezTo>
                    <a:pt x="1503" y="0"/>
                    <a:pt x="1475" y="2"/>
                    <a:pt x="1441" y="8"/>
                  </a:cubicBezTo>
                  <a:cubicBezTo>
                    <a:pt x="1298" y="43"/>
                    <a:pt x="989" y="139"/>
                    <a:pt x="643" y="555"/>
                  </a:cubicBezTo>
                  <a:cubicBezTo>
                    <a:pt x="298" y="972"/>
                    <a:pt x="131" y="1472"/>
                    <a:pt x="60" y="1841"/>
                  </a:cubicBezTo>
                  <a:cubicBezTo>
                    <a:pt x="0" y="2222"/>
                    <a:pt x="12" y="2484"/>
                    <a:pt x="60" y="2484"/>
                  </a:cubicBezTo>
                  <a:cubicBezTo>
                    <a:pt x="108" y="2484"/>
                    <a:pt x="155" y="2401"/>
                    <a:pt x="191" y="2270"/>
                  </a:cubicBezTo>
                  <a:cubicBezTo>
                    <a:pt x="239" y="2163"/>
                    <a:pt x="274" y="2044"/>
                    <a:pt x="334" y="1901"/>
                  </a:cubicBezTo>
                  <a:cubicBezTo>
                    <a:pt x="453" y="1556"/>
                    <a:pt x="631" y="1115"/>
                    <a:pt x="929" y="758"/>
                  </a:cubicBezTo>
                  <a:cubicBezTo>
                    <a:pt x="1227" y="401"/>
                    <a:pt x="1441" y="293"/>
                    <a:pt x="1536" y="222"/>
                  </a:cubicBezTo>
                  <a:cubicBezTo>
                    <a:pt x="1643" y="139"/>
                    <a:pt x="1643" y="115"/>
                    <a:pt x="1620" y="67"/>
                  </a:cubicBezTo>
                  <a:cubicBezTo>
                    <a:pt x="1620" y="30"/>
                    <a:pt x="1605" y="0"/>
                    <a:pt x="152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516450" y="4147975"/>
              <a:ext cx="31575" cy="57450"/>
            </a:xfrm>
            <a:custGeom>
              <a:avLst/>
              <a:gdLst/>
              <a:ahLst/>
              <a:cxnLst/>
              <a:rect l="l" t="t" r="r" b="b"/>
              <a:pathLst>
                <a:path w="1263" h="2298" extrusionOk="0">
                  <a:moveTo>
                    <a:pt x="1132" y="0"/>
                  </a:moveTo>
                  <a:cubicBezTo>
                    <a:pt x="1108" y="0"/>
                    <a:pt x="1075" y="11"/>
                    <a:pt x="1024" y="36"/>
                  </a:cubicBezTo>
                  <a:lnTo>
                    <a:pt x="1013" y="48"/>
                  </a:lnTo>
                  <a:cubicBezTo>
                    <a:pt x="905" y="119"/>
                    <a:pt x="715" y="262"/>
                    <a:pt x="477" y="619"/>
                  </a:cubicBezTo>
                  <a:cubicBezTo>
                    <a:pt x="215" y="976"/>
                    <a:pt x="60" y="1417"/>
                    <a:pt x="24" y="1750"/>
                  </a:cubicBezTo>
                  <a:cubicBezTo>
                    <a:pt x="1" y="2072"/>
                    <a:pt x="36" y="2298"/>
                    <a:pt x="84" y="2298"/>
                  </a:cubicBezTo>
                  <a:cubicBezTo>
                    <a:pt x="132" y="2298"/>
                    <a:pt x="155" y="2203"/>
                    <a:pt x="203" y="2060"/>
                  </a:cubicBezTo>
                  <a:cubicBezTo>
                    <a:pt x="215" y="1988"/>
                    <a:pt x="251" y="1893"/>
                    <a:pt x="274" y="1786"/>
                  </a:cubicBezTo>
                  <a:cubicBezTo>
                    <a:pt x="370" y="1488"/>
                    <a:pt x="536" y="1119"/>
                    <a:pt x="751" y="798"/>
                  </a:cubicBezTo>
                  <a:cubicBezTo>
                    <a:pt x="846" y="679"/>
                    <a:pt x="917" y="571"/>
                    <a:pt x="977" y="500"/>
                  </a:cubicBezTo>
                  <a:cubicBezTo>
                    <a:pt x="1036" y="405"/>
                    <a:pt x="1096" y="345"/>
                    <a:pt x="1144" y="286"/>
                  </a:cubicBezTo>
                  <a:cubicBezTo>
                    <a:pt x="1167" y="262"/>
                    <a:pt x="1191" y="226"/>
                    <a:pt x="1203" y="214"/>
                  </a:cubicBezTo>
                  <a:cubicBezTo>
                    <a:pt x="1263" y="119"/>
                    <a:pt x="1227" y="95"/>
                    <a:pt x="1203" y="48"/>
                  </a:cubicBezTo>
                  <a:cubicBezTo>
                    <a:pt x="1182" y="20"/>
                    <a:pt x="1166" y="0"/>
                    <a:pt x="1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53650" y="4107475"/>
              <a:ext cx="83375" cy="44975"/>
            </a:xfrm>
            <a:custGeom>
              <a:avLst/>
              <a:gdLst/>
              <a:ahLst/>
              <a:cxnLst/>
              <a:rect l="l" t="t" r="r" b="b"/>
              <a:pathLst>
                <a:path w="3335" h="1799" extrusionOk="0">
                  <a:moveTo>
                    <a:pt x="203" y="1"/>
                  </a:moveTo>
                  <a:cubicBezTo>
                    <a:pt x="25" y="1"/>
                    <a:pt x="13" y="48"/>
                    <a:pt x="13" y="72"/>
                  </a:cubicBezTo>
                  <a:cubicBezTo>
                    <a:pt x="1" y="108"/>
                    <a:pt x="1" y="155"/>
                    <a:pt x="156" y="191"/>
                  </a:cubicBezTo>
                  <a:cubicBezTo>
                    <a:pt x="215" y="227"/>
                    <a:pt x="310" y="239"/>
                    <a:pt x="429" y="286"/>
                  </a:cubicBezTo>
                  <a:cubicBezTo>
                    <a:pt x="608" y="334"/>
                    <a:pt x="858" y="406"/>
                    <a:pt x="1203" y="536"/>
                  </a:cubicBezTo>
                  <a:cubicBezTo>
                    <a:pt x="1787" y="751"/>
                    <a:pt x="2323" y="1048"/>
                    <a:pt x="2680" y="1322"/>
                  </a:cubicBezTo>
                  <a:cubicBezTo>
                    <a:pt x="2918" y="1501"/>
                    <a:pt x="3073" y="1668"/>
                    <a:pt x="3180" y="1739"/>
                  </a:cubicBezTo>
                  <a:cubicBezTo>
                    <a:pt x="3239" y="1787"/>
                    <a:pt x="3275" y="1799"/>
                    <a:pt x="3287" y="1799"/>
                  </a:cubicBezTo>
                  <a:cubicBezTo>
                    <a:pt x="3335" y="1775"/>
                    <a:pt x="3192" y="1477"/>
                    <a:pt x="2835" y="1144"/>
                  </a:cubicBezTo>
                  <a:cubicBezTo>
                    <a:pt x="2501" y="822"/>
                    <a:pt x="1930" y="477"/>
                    <a:pt x="1322" y="251"/>
                  </a:cubicBezTo>
                  <a:cubicBezTo>
                    <a:pt x="715" y="36"/>
                    <a:pt x="370" y="1"/>
                    <a:pt x="2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574800" y="4153025"/>
              <a:ext cx="57475" cy="33175"/>
            </a:xfrm>
            <a:custGeom>
              <a:avLst/>
              <a:gdLst/>
              <a:ahLst/>
              <a:cxnLst/>
              <a:rect l="l" t="t" r="r" b="b"/>
              <a:pathLst>
                <a:path w="2299" h="1327" extrusionOk="0">
                  <a:moveTo>
                    <a:pt x="167" y="0"/>
                  </a:moveTo>
                  <a:cubicBezTo>
                    <a:pt x="48" y="0"/>
                    <a:pt x="24" y="36"/>
                    <a:pt x="12" y="72"/>
                  </a:cubicBezTo>
                  <a:cubicBezTo>
                    <a:pt x="0" y="119"/>
                    <a:pt x="0" y="143"/>
                    <a:pt x="95" y="203"/>
                  </a:cubicBezTo>
                  <a:cubicBezTo>
                    <a:pt x="191" y="250"/>
                    <a:pt x="369" y="322"/>
                    <a:pt x="691" y="441"/>
                  </a:cubicBezTo>
                  <a:lnTo>
                    <a:pt x="786" y="489"/>
                  </a:lnTo>
                  <a:cubicBezTo>
                    <a:pt x="1167" y="655"/>
                    <a:pt x="1524" y="858"/>
                    <a:pt x="1798" y="1036"/>
                  </a:cubicBezTo>
                  <a:cubicBezTo>
                    <a:pt x="1869" y="1084"/>
                    <a:pt x="1929" y="1131"/>
                    <a:pt x="1989" y="1167"/>
                  </a:cubicBezTo>
                  <a:cubicBezTo>
                    <a:pt x="2123" y="1260"/>
                    <a:pt x="2204" y="1327"/>
                    <a:pt x="2246" y="1327"/>
                  </a:cubicBezTo>
                  <a:cubicBezTo>
                    <a:pt x="2252" y="1327"/>
                    <a:pt x="2258" y="1325"/>
                    <a:pt x="2262" y="1322"/>
                  </a:cubicBezTo>
                  <a:cubicBezTo>
                    <a:pt x="2298" y="1274"/>
                    <a:pt x="2203" y="1084"/>
                    <a:pt x="1965" y="858"/>
                  </a:cubicBezTo>
                  <a:cubicBezTo>
                    <a:pt x="1727" y="631"/>
                    <a:pt x="1357" y="381"/>
                    <a:pt x="941" y="203"/>
                  </a:cubicBezTo>
                  <a:cubicBezTo>
                    <a:pt x="524" y="24"/>
                    <a:pt x="298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76350" y="3952100"/>
              <a:ext cx="14600" cy="16400"/>
            </a:xfrm>
            <a:custGeom>
              <a:avLst/>
              <a:gdLst/>
              <a:ahLst/>
              <a:cxnLst/>
              <a:rect l="l" t="t" r="r" b="b"/>
              <a:pathLst>
                <a:path w="584" h="656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44"/>
                    <a:pt x="286" y="370"/>
                    <a:pt x="310" y="655"/>
                  </a:cubicBezTo>
                  <a:cubicBezTo>
                    <a:pt x="381" y="572"/>
                    <a:pt x="465" y="501"/>
                    <a:pt x="584" y="477"/>
                  </a:cubicBezTo>
                  <a:cubicBezTo>
                    <a:pt x="429" y="251"/>
                    <a:pt x="238" y="60"/>
                    <a:pt x="0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080200" y="3902700"/>
              <a:ext cx="164050" cy="141700"/>
            </a:xfrm>
            <a:custGeom>
              <a:avLst/>
              <a:gdLst/>
              <a:ahLst/>
              <a:cxnLst/>
              <a:rect l="l" t="t" r="r" b="b"/>
              <a:pathLst>
                <a:path w="6562" h="5668" extrusionOk="0">
                  <a:moveTo>
                    <a:pt x="5454" y="0"/>
                  </a:moveTo>
                  <a:cubicBezTo>
                    <a:pt x="5573" y="298"/>
                    <a:pt x="5645" y="619"/>
                    <a:pt x="5656" y="929"/>
                  </a:cubicBezTo>
                  <a:cubicBezTo>
                    <a:pt x="5680" y="1155"/>
                    <a:pt x="5656" y="1369"/>
                    <a:pt x="5585" y="1572"/>
                  </a:cubicBezTo>
                  <a:cubicBezTo>
                    <a:pt x="5633" y="1596"/>
                    <a:pt x="5645" y="1643"/>
                    <a:pt x="5680" y="1667"/>
                  </a:cubicBezTo>
                  <a:cubicBezTo>
                    <a:pt x="5859" y="1929"/>
                    <a:pt x="5918" y="2108"/>
                    <a:pt x="5883" y="2120"/>
                  </a:cubicBezTo>
                  <a:cubicBezTo>
                    <a:pt x="5882" y="2120"/>
                    <a:pt x="5882" y="2120"/>
                    <a:pt x="5881" y="2120"/>
                  </a:cubicBezTo>
                  <a:cubicBezTo>
                    <a:pt x="5864" y="2120"/>
                    <a:pt x="5778" y="1991"/>
                    <a:pt x="5573" y="1774"/>
                  </a:cubicBezTo>
                  <a:cubicBezTo>
                    <a:pt x="5561" y="1762"/>
                    <a:pt x="5549" y="1739"/>
                    <a:pt x="5525" y="1715"/>
                  </a:cubicBezTo>
                  <a:cubicBezTo>
                    <a:pt x="5502" y="1774"/>
                    <a:pt x="5466" y="1834"/>
                    <a:pt x="5430" y="1881"/>
                  </a:cubicBezTo>
                  <a:cubicBezTo>
                    <a:pt x="5252" y="2096"/>
                    <a:pt x="4978" y="2215"/>
                    <a:pt x="4680" y="2274"/>
                  </a:cubicBezTo>
                  <a:cubicBezTo>
                    <a:pt x="4740" y="2286"/>
                    <a:pt x="4787" y="2310"/>
                    <a:pt x="4835" y="2334"/>
                  </a:cubicBezTo>
                  <a:cubicBezTo>
                    <a:pt x="5097" y="2453"/>
                    <a:pt x="5264" y="2548"/>
                    <a:pt x="5252" y="2608"/>
                  </a:cubicBezTo>
                  <a:cubicBezTo>
                    <a:pt x="5243" y="2620"/>
                    <a:pt x="5214" y="2627"/>
                    <a:pt x="5167" y="2627"/>
                  </a:cubicBezTo>
                  <a:cubicBezTo>
                    <a:pt x="5078" y="2627"/>
                    <a:pt x="4927" y="2603"/>
                    <a:pt x="4740" y="2548"/>
                  </a:cubicBezTo>
                  <a:cubicBezTo>
                    <a:pt x="4513" y="2512"/>
                    <a:pt x="4252" y="2417"/>
                    <a:pt x="3978" y="2346"/>
                  </a:cubicBezTo>
                  <a:cubicBezTo>
                    <a:pt x="3490" y="2346"/>
                    <a:pt x="2978" y="2346"/>
                    <a:pt x="2573" y="2572"/>
                  </a:cubicBezTo>
                  <a:cubicBezTo>
                    <a:pt x="2358" y="2691"/>
                    <a:pt x="2180" y="2870"/>
                    <a:pt x="1989" y="3001"/>
                  </a:cubicBezTo>
                  <a:cubicBezTo>
                    <a:pt x="1795" y="3130"/>
                    <a:pt x="1582" y="3230"/>
                    <a:pt x="1357" y="3230"/>
                  </a:cubicBezTo>
                  <a:cubicBezTo>
                    <a:pt x="1334" y="3230"/>
                    <a:pt x="1310" y="3229"/>
                    <a:pt x="1287" y="3227"/>
                  </a:cubicBezTo>
                  <a:cubicBezTo>
                    <a:pt x="977" y="3191"/>
                    <a:pt x="763" y="2953"/>
                    <a:pt x="596" y="2703"/>
                  </a:cubicBezTo>
                  <a:cubicBezTo>
                    <a:pt x="501" y="2751"/>
                    <a:pt x="418" y="2834"/>
                    <a:pt x="346" y="2929"/>
                  </a:cubicBezTo>
                  <a:cubicBezTo>
                    <a:pt x="215" y="3108"/>
                    <a:pt x="144" y="3310"/>
                    <a:pt x="84" y="3477"/>
                  </a:cubicBezTo>
                  <a:cubicBezTo>
                    <a:pt x="49" y="3548"/>
                    <a:pt x="37" y="3608"/>
                    <a:pt x="25" y="3667"/>
                  </a:cubicBezTo>
                  <a:cubicBezTo>
                    <a:pt x="1" y="3679"/>
                    <a:pt x="1" y="3715"/>
                    <a:pt x="1" y="3727"/>
                  </a:cubicBezTo>
                  <a:cubicBezTo>
                    <a:pt x="1" y="3763"/>
                    <a:pt x="1" y="3774"/>
                    <a:pt x="49" y="3822"/>
                  </a:cubicBezTo>
                  <a:cubicBezTo>
                    <a:pt x="84" y="3858"/>
                    <a:pt x="168" y="3941"/>
                    <a:pt x="299" y="4025"/>
                  </a:cubicBezTo>
                  <a:cubicBezTo>
                    <a:pt x="561" y="4203"/>
                    <a:pt x="834" y="4441"/>
                    <a:pt x="1049" y="4727"/>
                  </a:cubicBezTo>
                  <a:cubicBezTo>
                    <a:pt x="1239" y="4989"/>
                    <a:pt x="1394" y="5310"/>
                    <a:pt x="1406" y="5668"/>
                  </a:cubicBezTo>
                  <a:lnTo>
                    <a:pt x="1465" y="5608"/>
                  </a:lnTo>
                  <a:lnTo>
                    <a:pt x="2751" y="3477"/>
                  </a:lnTo>
                  <a:cubicBezTo>
                    <a:pt x="2751" y="3441"/>
                    <a:pt x="2763" y="3441"/>
                    <a:pt x="2775" y="3429"/>
                  </a:cubicBezTo>
                  <a:cubicBezTo>
                    <a:pt x="2787" y="3429"/>
                    <a:pt x="2787" y="3417"/>
                    <a:pt x="2787" y="3417"/>
                  </a:cubicBezTo>
                  <a:cubicBezTo>
                    <a:pt x="2823" y="3405"/>
                    <a:pt x="2835" y="3382"/>
                    <a:pt x="2870" y="3382"/>
                  </a:cubicBezTo>
                  <a:cubicBezTo>
                    <a:pt x="2870" y="3382"/>
                    <a:pt x="3323" y="3322"/>
                    <a:pt x="3847" y="3239"/>
                  </a:cubicBezTo>
                  <a:cubicBezTo>
                    <a:pt x="4371" y="3143"/>
                    <a:pt x="4978" y="3048"/>
                    <a:pt x="5252" y="2965"/>
                  </a:cubicBezTo>
                  <a:cubicBezTo>
                    <a:pt x="5466" y="2905"/>
                    <a:pt x="5728" y="2882"/>
                    <a:pt x="5930" y="2822"/>
                  </a:cubicBezTo>
                  <a:cubicBezTo>
                    <a:pt x="6145" y="2762"/>
                    <a:pt x="6299" y="2691"/>
                    <a:pt x="6407" y="2524"/>
                  </a:cubicBezTo>
                  <a:cubicBezTo>
                    <a:pt x="6478" y="2417"/>
                    <a:pt x="6538" y="2274"/>
                    <a:pt x="6561" y="2048"/>
                  </a:cubicBezTo>
                  <a:lnTo>
                    <a:pt x="6561" y="1953"/>
                  </a:lnTo>
                  <a:cubicBezTo>
                    <a:pt x="6561" y="1679"/>
                    <a:pt x="6466" y="1512"/>
                    <a:pt x="6371" y="1369"/>
                  </a:cubicBezTo>
                  <a:cubicBezTo>
                    <a:pt x="6252" y="1238"/>
                    <a:pt x="6121" y="1155"/>
                    <a:pt x="6002" y="1000"/>
                  </a:cubicBezTo>
                  <a:cubicBezTo>
                    <a:pt x="5918" y="917"/>
                    <a:pt x="5859" y="774"/>
                    <a:pt x="5859" y="631"/>
                  </a:cubicBezTo>
                  <a:lnTo>
                    <a:pt x="5859" y="560"/>
                  </a:lnTo>
                  <a:cubicBezTo>
                    <a:pt x="5859" y="381"/>
                    <a:pt x="5776" y="262"/>
                    <a:pt x="5633" y="119"/>
                  </a:cubicBezTo>
                  <a:cubicBezTo>
                    <a:pt x="5585" y="84"/>
                    <a:pt x="5525" y="48"/>
                    <a:pt x="5454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840000" y="4072775"/>
              <a:ext cx="131300" cy="70450"/>
            </a:xfrm>
            <a:custGeom>
              <a:avLst/>
              <a:gdLst/>
              <a:ahLst/>
              <a:cxnLst/>
              <a:rect l="l" t="t" r="r" b="b"/>
              <a:pathLst>
                <a:path w="5252" h="2818" extrusionOk="0">
                  <a:moveTo>
                    <a:pt x="1476" y="0"/>
                  </a:moveTo>
                  <a:cubicBezTo>
                    <a:pt x="953" y="0"/>
                    <a:pt x="405" y="188"/>
                    <a:pt x="191" y="615"/>
                  </a:cubicBezTo>
                  <a:cubicBezTo>
                    <a:pt x="36" y="936"/>
                    <a:pt x="120" y="1341"/>
                    <a:pt x="167" y="1698"/>
                  </a:cubicBezTo>
                  <a:cubicBezTo>
                    <a:pt x="215" y="2067"/>
                    <a:pt x="167" y="2484"/>
                    <a:pt x="1" y="2817"/>
                  </a:cubicBezTo>
                  <a:cubicBezTo>
                    <a:pt x="775" y="2686"/>
                    <a:pt x="1489" y="2532"/>
                    <a:pt x="2179" y="2389"/>
                  </a:cubicBezTo>
                  <a:cubicBezTo>
                    <a:pt x="2156" y="2377"/>
                    <a:pt x="2144" y="2353"/>
                    <a:pt x="2144" y="2341"/>
                  </a:cubicBezTo>
                  <a:cubicBezTo>
                    <a:pt x="1679" y="1508"/>
                    <a:pt x="1108" y="710"/>
                    <a:pt x="1227" y="627"/>
                  </a:cubicBezTo>
                  <a:cubicBezTo>
                    <a:pt x="1229" y="625"/>
                    <a:pt x="1232" y="623"/>
                    <a:pt x="1236" y="623"/>
                  </a:cubicBezTo>
                  <a:cubicBezTo>
                    <a:pt x="1336" y="623"/>
                    <a:pt x="1982" y="1372"/>
                    <a:pt x="2441" y="2198"/>
                  </a:cubicBezTo>
                  <a:cubicBezTo>
                    <a:pt x="2453" y="2222"/>
                    <a:pt x="2489" y="2270"/>
                    <a:pt x="2501" y="2294"/>
                  </a:cubicBezTo>
                  <a:cubicBezTo>
                    <a:pt x="3525" y="2055"/>
                    <a:pt x="4454" y="1817"/>
                    <a:pt x="5251" y="1567"/>
                  </a:cubicBezTo>
                  <a:cubicBezTo>
                    <a:pt x="5227" y="1508"/>
                    <a:pt x="5168" y="1436"/>
                    <a:pt x="5108" y="1341"/>
                  </a:cubicBezTo>
                  <a:cubicBezTo>
                    <a:pt x="4930" y="1103"/>
                    <a:pt x="4656" y="805"/>
                    <a:pt x="4346" y="591"/>
                  </a:cubicBezTo>
                  <a:cubicBezTo>
                    <a:pt x="4204" y="484"/>
                    <a:pt x="4084" y="436"/>
                    <a:pt x="3965" y="412"/>
                  </a:cubicBezTo>
                  <a:cubicBezTo>
                    <a:pt x="3823" y="377"/>
                    <a:pt x="3692" y="377"/>
                    <a:pt x="3549" y="377"/>
                  </a:cubicBezTo>
                  <a:lnTo>
                    <a:pt x="3501" y="377"/>
                  </a:lnTo>
                  <a:cubicBezTo>
                    <a:pt x="3215" y="377"/>
                    <a:pt x="2858" y="377"/>
                    <a:pt x="2453" y="150"/>
                  </a:cubicBezTo>
                  <a:cubicBezTo>
                    <a:pt x="2191" y="91"/>
                    <a:pt x="1941" y="31"/>
                    <a:pt x="1656" y="8"/>
                  </a:cubicBezTo>
                  <a:cubicBezTo>
                    <a:pt x="1596" y="3"/>
                    <a:pt x="1536" y="0"/>
                    <a:pt x="1476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5939125" y="3956875"/>
              <a:ext cx="167600" cy="152425"/>
            </a:xfrm>
            <a:custGeom>
              <a:avLst/>
              <a:gdLst/>
              <a:ahLst/>
              <a:cxnLst/>
              <a:rect l="l" t="t" r="r" b="b"/>
              <a:pathLst>
                <a:path w="6704" h="6097" extrusionOk="0">
                  <a:moveTo>
                    <a:pt x="5263" y="0"/>
                  </a:moveTo>
                  <a:cubicBezTo>
                    <a:pt x="5239" y="357"/>
                    <a:pt x="5096" y="715"/>
                    <a:pt x="4882" y="1012"/>
                  </a:cubicBezTo>
                  <a:cubicBezTo>
                    <a:pt x="4727" y="1203"/>
                    <a:pt x="4561" y="1369"/>
                    <a:pt x="4525" y="1596"/>
                  </a:cubicBezTo>
                  <a:cubicBezTo>
                    <a:pt x="4489" y="1798"/>
                    <a:pt x="4608" y="2024"/>
                    <a:pt x="4668" y="2227"/>
                  </a:cubicBezTo>
                  <a:cubicBezTo>
                    <a:pt x="4906" y="2989"/>
                    <a:pt x="4441" y="3822"/>
                    <a:pt x="3751" y="4298"/>
                  </a:cubicBezTo>
                  <a:cubicBezTo>
                    <a:pt x="4013" y="4191"/>
                    <a:pt x="4263" y="4072"/>
                    <a:pt x="4477" y="3977"/>
                  </a:cubicBezTo>
                  <a:cubicBezTo>
                    <a:pt x="4730" y="3835"/>
                    <a:pt x="4914" y="3728"/>
                    <a:pt x="4993" y="3728"/>
                  </a:cubicBezTo>
                  <a:cubicBezTo>
                    <a:pt x="5007" y="3728"/>
                    <a:pt x="5018" y="3732"/>
                    <a:pt x="5025" y="3739"/>
                  </a:cubicBezTo>
                  <a:cubicBezTo>
                    <a:pt x="5061" y="3763"/>
                    <a:pt x="4906" y="3953"/>
                    <a:pt x="4620" y="4167"/>
                  </a:cubicBezTo>
                  <a:cubicBezTo>
                    <a:pt x="4346" y="4370"/>
                    <a:pt x="3906" y="4596"/>
                    <a:pt x="3453" y="4727"/>
                  </a:cubicBezTo>
                  <a:cubicBezTo>
                    <a:pt x="3093" y="4819"/>
                    <a:pt x="2862" y="4854"/>
                    <a:pt x="2710" y="4854"/>
                  </a:cubicBezTo>
                  <a:cubicBezTo>
                    <a:pt x="2666" y="4854"/>
                    <a:pt x="2628" y="4851"/>
                    <a:pt x="2596" y="4846"/>
                  </a:cubicBezTo>
                  <a:cubicBezTo>
                    <a:pt x="2560" y="4846"/>
                    <a:pt x="2525" y="4846"/>
                    <a:pt x="2513" y="4834"/>
                  </a:cubicBezTo>
                  <a:cubicBezTo>
                    <a:pt x="2394" y="5191"/>
                    <a:pt x="2334" y="5429"/>
                    <a:pt x="2286" y="5560"/>
                  </a:cubicBezTo>
                  <a:cubicBezTo>
                    <a:pt x="2227" y="5775"/>
                    <a:pt x="2179" y="5775"/>
                    <a:pt x="2144" y="5775"/>
                  </a:cubicBezTo>
                  <a:cubicBezTo>
                    <a:pt x="2096" y="5775"/>
                    <a:pt x="2036" y="5739"/>
                    <a:pt x="2048" y="5513"/>
                  </a:cubicBezTo>
                  <a:cubicBezTo>
                    <a:pt x="2060" y="5370"/>
                    <a:pt x="2084" y="5144"/>
                    <a:pt x="2167" y="4810"/>
                  </a:cubicBezTo>
                  <a:lnTo>
                    <a:pt x="2167" y="4810"/>
                  </a:lnTo>
                  <a:cubicBezTo>
                    <a:pt x="1995" y="4825"/>
                    <a:pt x="1821" y="4832"/>
                    <a:pt x="1646" y="4832"/>
                  </a:cubicBezTo>
                  <a:cubicBezTo>
                    <a:pt x="1264" y="4832"/>
                    <a:pt x="880" y="4800"/>
                    <a:pt x="512" y="4751"/>
                  </a:cubicBezTo>
                  <a:cubicBezTo>
                    <a:pt x="378" y="4724"/>
                    <a:pt x="244" y="4711"/>
                    <a:pt x="121" y="4711"/>
                  </a:cubicBezTo>
                  <a:cubicBezTo>
                    <a:pt x="79" y="4711"/>
                    <a:pt x="39" y="4712"/>
                    <a:pt x="0" y="4715"/>
                  </a:cubicBezTo>
                  <a:cubicBezTo>
                    <a:pt x="24" y="4715"/>
                    <a:pt x="60" y="4727"/>
                    <a:pt x="84" y="4727"/>
                  </a:cubicBezTo>
                  <a:cubicBezTo>
                    <a:pt x="250" y="4763"/>
                    <a:pt x="429" y="4834"/>
                    <a:pt x="608" y="4965"/>
                  </a:cubicBezTo>
                  <a:cubicBezTo>
                    <a:pt x="1096" y="5346"/>
                    <a:pt x="1453" y="5798"/>
                    <a:pt x="1632" y="6084"/>
                  </a:cubicBezTo>
                  <a:cubicBezTo>
                    <a:pt x="1643" y="6084"/>
                    <a:pt x="1643" y="6096"/>
                    <a:pt x="1643" y="6096"/>
                  </a:cubicBezTo>
                  <a:cubicBezTo>
                    <a:pt x="4537" y="5191"/>
                    <a:pt x="6037" y="4286"/>
                    <a:pt x="6692" y="3798"/>
                  </a:cubicBezTo>
                  <a:cubicBezTo>
                    <a:pt x="6704" y="3715"/>
                    <a:pt x="6704" y="3655"/>
                    <a:pt x="6704" y="3584"/>
                  </a:cubicBezTo>
                  <a:cubicBezTo>
                    <a:pt x="6704" y="3274"/>
                    <a:pt x="6585" y="2989"/>
                    <a:pt x="6454" y="2739"/>
                  </a:cubicBezTo>
                  <a:cubicBezTo>
                    <a:pt x="6263" y="2489"/>
                    <a:pt x="6025" y="2274"/>
                    <a:pt x="5787" y="2108"/>
                  </a:cubicBezTo>
                  <a:cubicBezTo>
                    <a:pt x="5632" y="2012"/>
                    <a:pt x="5513" y="1929"/>
                    <a:pt x="5453" y="1846"/>
                  </a:cubicBezTo>
                  <a:cubicBezTo>
                    <a:pt x="5394" y="1750"/>
                    <a:pt x="5358" y="1655"/>
                    <a:pt x="5358" y="1560"/>
                  </a:cubicBezTo>
                  <a:cubicBezTo>
                    <a:pt x="5358" y="1441"/>
                    <a:pt x="5394" y="1357"/>
                    <a:pt x="5430" y="1238"/>
                  </a:cubicBezTo>
                  <a:cubicBezTo>
                    <a:pt x="5477" y="1119"/>
                    <a:pt x="5501" y="965"/>
                    <a:pt x="5513" y="762"/>
                  </a:cubicBezTo>
                  <a:lnTo>
                    <a:pt x="5513" y="619"/>
                  </a:lnTo>
                  <a:cubicBezTo>
                    <a:pt x="5513" y="464"/>
                    <a:pt x="5501" y="345"/>
                    <a:pt x="5453" y="250"/>
                  </a:cubicBezTo>
                  <a:cubicBezTo>
                    <a:pt x="5430" y="167"/>
                    <a:pt x="5382" y="83"/>
                    <a:pt x="5311" y="24"/>
                  </a:cubicBezTo>
                  <a:cubicBezTo>
                    <a:pt x="5299" y="12"/>
                    <a:pt x="5275" y="12"/>
                    <a:pt x="5263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253325" y="4089075"/>
              <a:ext cx="156875" cy="88375"/>
            </a:xfrm>
            <a:custGeom>
              <a:avLst/>
              <a:gdLst/>
              <a:ahLst/>
              <a:cxnLst/>
              <a:rect l="l" t="t" r="r" b="b"/>
              <a:pathLst>
                <a:path w="6275" h="3535" extrusionOk="0">
                  <a:moveTo>
                    <a:pt x="1701" y="0"/>
                  </a:moveTo>
                  <a:cubicBezTo>
                    <a:pt x="1513" y="0"/>
                    <a:pt x="1325" y="25"/>
                    <a:pt x="1143" y="82"/>
                  </a:cubicBezTo>
                  <a:cubicBezTo>
                    <a:pt x="608" y="260"/>
                    <a:pt x="179" y="784"/>
                    <a:pt x="298" y="1308"/>
                  </a:cubicBezTo>
                  <a:cubicBezTo>
                    <a:pt x="358" y="1546"/>
                    <a:pt x="536" y="1784"/>
                    <a:pt x="441" y="2023"/>
                  </a:cubicBezTo>
                  <a:cubicBezTo>
                    <a:pt x="405" y="2154"/>
                    <a:pt x="274" y="2237"/>
                    <a:pt x="191" y="2356"/>
                  </a:cubicBezTo>
                  <a:cubicBezTo>
                    <a:pt x="12" y="2594"/>
                    <a:pt x="0" y="2927"/>
                    <a:pt x="143" y="3177"/>
                  </a:cubicBezTo>
                  <a:cubicBezTo>
                    <a:pt x="203" y="3285"/>
                    <a:pt x="298" y="3368"/>
                    <a:pt x="358" y="3475"/>
                  </a:cubicBezTo>
                  <a:cubicBezTo>
                    <a:pt x="1489" y="3511"/>
                    <a:pt x="2667" y="3523"/>
                    <a:pt x="3882" y="3535"/>
                  </a:cubicBezTo>
                  <a:cubicBezTo>
                    <a:pt x="3870" y="3523"/>
                    <a:pt x="3834" y="3511"/>
                    <a:pt x="3822" y="3487"/>
                  </a:cubicBezTo>
                  <a:cubicBezTo>
                    <a:pt x="3608" y="3297"/>
                    <a:pt x="3429" y="3058"/>
                    <a:pt x="3310" y="2820"/>
                  </a:cubicBezTo>
                  <a:cubicBezTo>
                    <a:pt x="3203" y="2582"/>
                    <a:pt x="3120" y="2332"/>
                    <a:pt x="3013" y="2142"/>
                  </a:cubicBezTo>
                  <a:cubicBezTo>
                    <a:pt x="2822" y="1725"/>
                    <a:pt x="2417" y="1463"/>
                    <a:pt x="2084" y="1261"/>
                  </a:cubicBezTo>
                  <a:cubicBezTo>
                    <a:pt x="1382" y="856"/>
                    <a:pt x="858" y="630"/>
                    <a:pt x="881" y="558"/>
                  </a:cubicBezTo>
                  <a:cubicBezTo>
                    <a:pt x="883" y="553"/>
                    <a:pt x="891" y="550"/>
                    <a:pt x="905" y="550"/>
                  </a:cubicBezTo>
                  <a:cubicBezTo>
                    <a:pt x="1018" y="550"/>
                    <a:pt x="1527" y="718"/>
                    <a:pt x="2215" y="1046"/>
                  </a:cubicBezTo>
                  <a:cubicBezTo>
                    <a:pt x="2405" y="1142"/>
                    <a:pt x="2620" y="1261"/>
                    <a:pt x="2810" y="1403"/>
                  </a:cubicBezTo>
                  <a:cubicBezTo>
                    <a:pt x="3025" y="1558"/>
                    <a:pt x="3215" y="1749"/>
                    <a:pt x="3334" y="1987"/>
                  </a:cubicBezTo>
                  <a:cubicBezTo>
                    <a:pt x="3453" y="2225"/>
                    <a:pt x="3525" y="2451"/>
                    <a:pt x="3644" y="2677"/>
                  </a:cubicBezTo>
                  <a:cubicBezTo>
                    <a:pt x="3763" y="2892"/>
                    <a:pt x="3894" y="3070"/>
                    <a:pt x="4096" y="3249"/>
                  </a:cubicBezTo>
                  <a:cubicBezTo>
                    <a:pt x="4191" y="3356"/>
                    <a:pt x="4310" y="3451"/>
                    <a:pt x="4418" y="3523"/>
                  </a:cubicBezTo>
                  <a:lnTo>
                    <a:pt x="6275" y="3523"/>
                  </a:lnTo>
                  <a:cubicBezTo>
                    <a:pt x="6215" y="3392"/>
                    <a:pt x="6192" y="3273"/>
                    <a:pt x="6192" y="3166"/>
                  </a:cubicBezTo>
                  <a:cubicBezTo>
                    <a:pt x="6192" y="3011"/>
                    <a:pt x="6239" y="2916"/>
                    <a:pt x="6215" y="2916"/>
                  </a:cubicBezTo>
                  <a:lnTo>
                    <a:pt x="6215" y="2892"/>
                  </a:lnTo>
                  <a:lnTo>
                    <a:pt x="6192" y="2856"/>
                  </a:lnTo>
                  <a:cubicBezTo>
                    <a:pt x="6144" y="2808"/>
                    <a:pt x="6037" y="2749"/>
                    <a:pt x="5858" y="2677"/>
                  </a:cubicBezTo>
                  <a:cubicBezTo>
                    <a:pt x="5632" y="2570"/>
                    <a:pt x="5489" y="2404"/>
                    <a:pt x="5394" y="2237"/>
                  </a:cubicBezTo>
                  <a:cubicBezTo>
                    <a:pt x="5311" y="2058"/>
                    <a:pt x="5287" y="1880"/>
                    <a:pt x="5287" y="1701"/>
                  </a:cubicBezTo>
                  <a:cubicBezTo>
                    <a:pt x="5287" y="1499"/>
                    <a:pt x="5323" y="1308"/>
                    <a:pt x="5370" y="1142"/>
                  </a:cubicBezTo>
                  <a:cubicBezTo>
                    <a:pt x="5144" y="1011"/>
                    <a:pt x="4942" y="951"/>
                    <a:pt x="4668" y="951"/>
                  </a:cubicBezTo>
                  <a:cubicBezTo>
                    <a:pt x="4596" y="951"/>
                    <a:pt x="4537" y="951"/>
                    <a:pt x="4465" y="963"/>
                  </a:cubicBezTo>
                  <a:cubicBezTo>
                    <a:pt x="4310" y="975"/>
                    <a:pt x="4191" y="975"/>
                    <a:pt x="4072" y="975"/>
                  </a:cubicBezTo>
                  <a:cubicBezTo>
                    <a:pt x="3727" y="975"/>
                    <a:pt x="3465" y="903"/>
                    <a:pt x="3239" y="737"/>
                  </a:cubicBezTo>
                  <a:cubicBezTo>
                    <a:pt x="3084" y="606"/>
                    <a:pt x="2929" y="439"/>
                    <a:pt x="2786" y="237"/>
                  </a:cubicBezTo>
                  <a:cubicBezTo>
                    <a:pt x="2440" y="95"/>
                    <a:pt x="2068" y="0"/>
                    <a:pt x="1701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343225" y="4095275"/>
              <a:ext cx="322675" cy="134275"/>
            </a:xfrm>
            <a:custGeom>
              <a:avLst/>
              <a:gdLst/>
              <a:ahLst/>
              <a:cxnLst/>
              <a:rect l="l" t="t" r="r" b="b"/>
              <a:pathLst>
                <a:path w="12907" h="5371" extrusionOk="0">
                  <a:moveTo>
                    <a:pt x="10954" y="1"/>
                  </a:moveTo>
                  <a:cubicBezTo>
                    <a:pt x="11013" y="132"/>
                    <a:pt x="11073" y="286"/>
                    <a:pt x="11121" y="417"/>
                  </a:cubicBezTo>
                  <a:cubicBezTo>
                    <a:pt x="11275" y="786"/>
                    <a:pt x="11430" y="1191"/>
                    <a:pt x="11466" y="1596"/>
                  </a:cubicBezTo>
                  <a:lnTo>
                    <a:pt x="11466" y="1786"/>
                  </a:lnTo>
                  <a:cubicBezTo>
                    <a:pt x="11668" y="2025"/>
                    <a:pt x="11763" y="2215"/>
                    <a:pt x="11716" y="2251"/>
                  </a:cubicBezTo>
                  <a:cubicBezTo>
                    <a:pt x="11704" y="2251"/>
                    <a:pt x="11668" y="2227"/>
                    <a:pt x="11609" y="2191"/>
                  </a:cubicBezTo>
                  <a:cubicBezTo>
                    <a:pt x="11573" y="2156"/>
                    <a:pt x="11513" y="2096"/>
                    <a:pt x="11430" y="2037"/>
                  </a:cubicBezTo>
                  <a:cubicBezTo>
                    <a:pt x="11406" y="2310"/>
                    <a:pt x="11299" y="2548"/>
                    <a:pt x="11109" y="2739"/>
                  </a:cubicBezTo>
                  <a:cubicBezTo>
                    <a:pt x="11061" y="2799"/>
                    <a:pt x="11001" y="2846"/>
                    <a:pt x="10942" y="2882"/>
                  </a:cubicBezTo>
                  <a:cubicBezTo>
                    <a:pt x="11073" y="2965"/>
                    <a:pt x="11180" y="3049"/>
                    <a:pt x="11275" y="3144"/>
                  </a:cubicBezTo>
                  <a:cubicBezTo>
                    <a:pt x="11513" y="3358"/>
                    <a:pt x="11609" y="3561"/>
                    <a:pt x="11573" y="3596"/>
                  </a:cubicBezTo>
                  <a:cubicBezTo>
                    <a:pt x="11567" y="3603"/>
                    <a:pt x="11559" y="3606"/>
                    <a:pt x="11549" y="3606"/>
                  </a:cubicBezTo>
                  <a:cubicBezTo>
                    <a:pt x="11505" y="3606"/>
                    <a:pt x="11426" y="3542"/>
                    <a:pt x="11299" y="3453"/>
                  </a:cubicBezTo>
                  <a:cubicBezTo>
                    <a:pt x="11240" y="3406"/>
                    <a:pt x="11180" y="3358"/>
                    <a:pt x="11109" y="3322"/>
                  </a:cubicBezTo>
                  <a:cubicBezTo>
                    <a:pt x="10978" y="3227"/>
                    <a:pt x="10835" y="3144"/>
                    <a:pt x="10680" y="3049"/>
                  </a:cubicBezTo>
                  <a:cubicBezTo>
                    <a:pt x="10501" y="3144"/>
                    <a:pt x="10323" y="3203"/>
                    <a:pt x="10120" y="3263"/>
                  </a:cubicBezTo>
                  <a:cubicBezTo>
                    <a:pt x="9906" y="3334"/>
                    <a:pt x="9680" y="3394"/>
                    <a:pt x="9442" y="3441"/>
                  </a:cubicBezTo>
                  <a:cubicBezTo>
                    <a:pt x="9466" y="3739"/>
                    <a:pt x="9501" y="3989"/>
                    <a:pt x="9489" y="4180"/>
                  </a:cubicBezTo>
                  <a:cubicBezTo>
                    <a:pt x="9466" y="4418"/>
                    <a:pt x="9454" y="4573"/>
                    <a:pt x="9430" y="4573"/>
                  </a:cubicBezTo>
                  <a:cubicBezTo>
                    <a:pt x="9406" y="4573"/>
                    <a:pt x="9394" y="4549"/>
                    <a:pt x="9394" y="4525"/>
                  </a:cubicBezTo>
                  <a:cubicBezTo>
                    <a:pt x="9370" y="4465"/>
                    <a:pt x="9347" y="4370"/>
                    <a:pt x="9323" y="4215"/>
                  </a:cubicBezTo>
                  <a:cubicBezTo>
                    <a:pt x="9287" y="4096"/>
                    <a:pt x="9287" y="3953"/>
                    <a:pt x="9251" y="3799"/>
                  </a:cubicBezTo>
                  <a:cubicBezTo>
                    <a:pt x="9216" y="3691"/>
                    <a:pt x="9204" y="3584"/>
                    <a:pt x="9168" y="3477"/>
                  </a:cubicBezTo>
                  <a:cubicBezTo>
                    <a:pt x="8709" y="3567"/>
                    <a:pt x="8244" y="3609"/>
                    <a:pt x="7772" y="3609"/>
                  </a:cubicBezTo>
                  <a:cubicBezTo>
                    <a:pt x="7619" y="3609"/>
                    <a:pt x="7465" y="3605"/>
                    <a:pt x="7311" y="3596"/>
                  </a:cubicBezTo>
                  <a:cubicBezTo>
                    <a:pt x="7287" y="3691"/>
                    <a:pt x="7251" y="3775"/>
                    <a:pt x="7227" y="3858"/>
                  </a:cubicBezTo>
                  <a:cubicBezTo>
                    <a:pt x="7191" y="3953"/>
                    <a:pt x="7168" y="4049"/>
                    <a:pt x="7144" y="4120"/>
                  </a:cubicBezTo>
                  <a:cubicBezTo>
                    <a:pt x="7108" y="4275"/>
                    <a:pt x="7072" y="4358"/>
                    <a:pt x="7025" y="4358"/>
                  </a:cubicBezTo>
                  <a:cubicBezTo>
                    <a:pt x="6989" y="4358"/>
                    <a:pt x="6930" y="4132"/>
                    <a:pt x="6965" y="3811"/>
                  </a:cubicBezTo>
                  <a:cubicBezTo>
                    <a:pt x="6989" y="3739"/>
                    <a:pt x="7001" y="3656"/>
                    <a:pt x="7013" y="3572"/>
                  </a:cubicBezTo>
                  <a:cubicBezTo>
                    <a:pt x="6549" y="3525"/>
                    <a:pt x="6108" y="3453"/>
                    <a:pt x="5656" y="3334"/>
                  </a:cubicBezTo>
                  <a:cubicBezTo>
                    <a:pt x="4703" y="3084"/>
                    <a:pt x="3739" y="2608"/>
                    <a:pt x="3310" y="1786"/>
                  </a:cubicBezTo>
                  <a:cubicBezTo>
                    <a:pt x="3131" y="1453"/>
                    <a:pt x="3060" y="1096"/>
                    <a:pt x="2893" y="774"/>
                  </a:cubicBezTo>
                  <a:cubicBezTo>
                    <a:pt x="2727" y="441"/>
                    <a:pt x="2465" y="132"/>
                    <a:pt x="2072" y="48"/>
                  </a:cubicBezTo>
                  <a:cubicBezTo>
                    <a:pt x="1999" y="34"/>
                    <a:pt x="1926" y="27"/>
                    <a:pt x="1854" y="27"/>
                  </a:cubicBezTo>
                  <a:cubicBezTo>
                    <a:pt x="1362" y="27"/>
                    <a:pt x="889" y="324"/>
                    <a:pt x="393" y="324"/>
                  </a:cubicBezTo>
                  <a:cubicBezTo>
                    <a:pt x="369" y="324"/>
                    <a:pt x="346" y="323"/>
                    <a:pt x="322" y="322"/>
                  </a:cubicBezTo>
                  <a:cubicBezTo>
                    <a:pt x="214" y="310"/>
                    <a:pt x="107" y="298"/>
                    <a:pt x="0" y="262"/>
                  </a:cubicBezTo>
                  <a:lnTo>
                    <a:pt x="0" y="262"/>
                  </a:lnTo>
                  <a:cubicBezTo>
                    <a:pt x="36" y="286"/>
                    <a:pt x="83" y="298"/>
                    <a:pt x="107" y="310"/>
                  </a:cubicBezTo>
                  <a:cubicBezTo>
                    <a:pt x="297" y="379"/>
                    <a:pt x="507" y="396"/>
                    <a:pt x="713" y="396"/>
                  </a:cubicBezTo>
                  <a:cubicBezTo>
                    <a:pt x="922" y="396"/>
                    <a:pt x="1126" y="378"/>
                    <a:pt x="1298" y="378"/>
                  </a:cubicBezTo>
                  <a:cubicBezTo>
                    <a:pt x="1340" y="378"/>
                    <a:pt x="1379" y="379"/>
                    <a:pt x="1417" y="382"/>
                  </a:cubicBezTo>
                  <a:cubicBezTo>
                    <a:pt x="1548" y="405"/>
                    <a:pt x="1655" y="429"/>
                    <a:pt x="1750" y="465"/>
                  </a:cubicBezTo>
                  <a:cubicBezTo>
                    <a:pt x="1846" y="489"/>
                    <a:pt x="1905" y="524"/>
                    <a:pt x="1905" y="524"/>
                  </a:cubicBezTo>
                  <a:lnTo>
                    <a:pt x="1905" y="501"/>
                  </a:lnTo>
                  <a:cubicBezTo>
                    <a:pt x="1941" y="477"/>
                    <a:pt x="1953" y="441"/>
                    <a:pt x="1953" y="429"/>
                  </a:cubicBezTo>
                  <a:lnTo>
                    <a:pt x="1953" y="417"/>
                  </a:lnTo>
                  <a:cubicBezTo>
                    <a:pt x="1979" y="365"/>
                    <a:pt x="2037" y="332"/>
                    <a:pt x="2104" y="332"/>
                  </a:cubicBezTo>
                  <a:cubicBezTo>
                    <a:pt x="2128" y="332"/>
                    <a:pt x="2153" y="336"/>
                    <a:pt x="2179" y="346"/>
                  </a:cubicBezTo>
                  <a:cubicBezTo>
                    <a:pt x="2262" y="370"/>
                    <a:pt x="2310" y="477"/>
                    <a:pt x="2262" y="548"/>
                  </a:cubicBezTo>
                  <a:lnTo>
                    <a:pt x="2262" y="560"/>
                  </a:lnTo>
                  <a:lnTo>
                    <a:pt x="2238" y="620"/>
                  </a:lnTo>
                  <a:cubicBezTo>
                    <a:pt x="2227" y="667"/>
                    <a:pt x="2191" y="727"/>
                    <a:pt x="2167" y="822"/>
                  </a:cubicBezTo>
                  <a:cubicBezTo>
                    <a:pt x="2108" y="977"/>
                    <a:pt x="2060" y="1203"/>
                    <a:pt x="2060" y="1417"/>
                  </a:cubicBezTo>
                  <a:cubicBezTo>
                    <a:pt x="2060" y="1560"/>
                    <a:pt x="2084" y="1691"/>
                    <a:pt x="2143" y="1810"/>
                  </a:cubicBezTo>
                  <a:cubicBezTo>
                    <a:pt x="2227" y="1929"/>
                    <a:pt x="2310" y="2025"/>
                    <a:pt x="2465" y="2096"/>
                  </a:cubicBezTo>
                  <a:cubicBezTo>
                    <a:pt x="2596" y="2156"/>
                    <a:pt x="2703" y="2215"/>
                    <a:pt x="2786" y="2275"/>
                  </a:cubicBezTo>
                  <a:cubicBezTo>
                    <a:pt x="2881" y="2334"/>
                    <a:pt x="2941" y="2394"/>
                    <a:pt x="2965" y="2465"/>
                  </a:cubicBezTo>
                  <a:cubicBezTo>
                    <a:pt x="2977" y="2513"/>
                    <a:pt x="3000" y="2560"/>
                    <a:pt x="3000" y="2608"/>
                  </a:cubicBezTo>
                  <a:cubicBezTo>
                    <a:pt x="2977" y="2727"/>
                    <a:pt x="2953" y="2799"/>
                    <a:pt x="2953" y="2882"/>
                  </a:cubicBezTo>
                  <a:cubicBezTo>
                    <a:pt x="2953" y="2989"/>
                    <a:pt x="2977" y="3144"/>
                    <a:pt x="3179" y="3394"/>
                  </a:cubicBezTo>
                  <a:cubicBezTo>
                    <a:pt x="3381" y="3680"/>
                    <a:pt x="3655" y="3834"/>
                    <a:pt x="3929" y="3930"/>
                  </a:cubicBezTo>
                  <a:cubicBezTo>
                    <a:pt x="4215" y="4037"/>
                    <a:pt x="4513" y="4049"/>
                    <a:pt x="4739" y="4049"/>
                  </a:cubicBezTo>
                  <a:cubicBezTo>
                    <a:pt x="4917" y="4049"/>
                    <a:pt x="5036" y="4037"/>
                    <a:pt x="5120" y="4037"/>
                  </a:cubicBezTo>
                  <a:cubicBezTo>
                    <a:pt x="5179" y="4037"/>
                    <a:pt x="5227" y="4049"/>
                    <a:pt x="5275" y="4061"/>
                  </a:cubicBezTo>
                  <a:cubicBezTo>
                    <a:pt x="5334" y="4072"/>
                    <a:pt x="5358" y="4108"/>
                    <a:pt x="5394" y="4132"/>
                  </a:cubicBezTo>
                  <a:cubicBezTo>
                    <a:pt x="5453" y="4192"/>
                    <a:pt x="5465" y="4251"/>
                    <a:pt x="5501" y="4299"/>
                  </a:cubicBezTo>
                  <a:cubicBezTo>
                    <a:pt x="5560" y="4406"/>
                    <a:pt x="5632" y="4537"/>
                    <a:pt x="5941" y="4715"/>
                  </a:cubicBezTo>
                  <a:cubicBezTo>
                    <a:pt x="6489" y="5049"/>
                    <a:pt x="7346" y="5370"/>
                    <a:pt x="8799" y="5370"/>
                  </a:cubicBezTo>
                  <a:cubicBezTo>
                    <a:pt x="9025" y="5370"/>
                    <a:pt x="9263" y="5358"/>
                    <a:pt x="9513" y="5346"/>
                  </a:cubicBezTo>
                  <a:cubicBezTo>
                    <a:pt x="10228" y="5299"/>
                    <a:pt x="10716" y="5239"/>
                    <a:pt x="11049" y="5144"/>
                  </a:cubicBezTo>
                  <a:cubicBezTo>
                    <a:pt x="11371" y="5049"/>
                    <a:pt x="11549" y="4930"/>
                    <a:pt x="11716" y="4704"/>
                  </a:cubicBezTo>
                  <a:cubicBezTo>
                    <a:pt x="11823" y="4549"/>
                    <a:pt x="11930" y="4358"/>
                    <a:pt x="12025" y="4096"/>
                  </a:cubicBezTo>
                  <a:cubicBezTo>
                    <a:pt x="12168" y="3799"/>
                    <a:pt x="12252" y="3620"/>
                    <a:pt x="12347" y="3501"/>
                  </a:cubicBezTo>
                  <a:cubicBezTo>
                    <a:pt x="12430" y="3382"/>
                    <a:pt x="12502" y="3322"/>
                    <a:pt x="12549" y="3275"/>
                  </a:cubicBezTo>
                  <a:cubicBezTo>
                    <a:pt x="12585" y="3239"/>
                    <a:pt x="12597" y="3215"/>
                    <a:pt x="12645" y="3156"/>
                  </a:cubicBezTo>
                  <a:cubicBezTo>
                    <a:pt x="12704" y="3084"/>
                    <a:pt x="12764" y="2929"/>
                    <a:pt x="12835" y="2679"/>
                  </a:cubicBezTo>
                  <a:cubicBezTo>
                    <a:pt x="12883" y="2513"/>
                    <a:pt x="12906" y="2334"/>
                    <a:pt x="12906" y="2167"/>
                  </a:cubicBezTo>
                  <a:cubicBezTo>
                    <a:pt x="12906" y="1394"/>
                    <a:pt x="12383" y="679"/>
                    <a:pt x="11716" y="298"/>
                  </a:cubicBezTo>
                  <a:cubicBezTo>
                    <a:pt x="11478" y="179"/>
                    <a:pt x="11228" y="72"/>
                    <a:pt x="10954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362575" y="4080300"/>
              <a:ext cx="85725" cy="14100"/>
            </a:xfrm>
            <a:custGeom>
              <a:avLst/>
              <a:gdLst/>
              <a:ahLst/>
              <a:cxnLst/>
              <a:rect l="l" t="t" r="r" b="b"/>
              <a:pathLst>
                <a:path w="3429" h="564" extrusionOk="0">
                  <a:moveTo>
                    <a:pt x="3163" y="1"/>
                  </a:moveTo>
                  <a:cubicBezTo>
                    <a:pt x="3138" y="1"/>
                    <a:pt x="3111" y="5"/>
                    <a:pt x="3084" y="16"/>
                  </a:cubicBezTo>
                  <a:cubicBezTo>
                    <a:pt x="2742" y="157"/>
                    <a:pt x="2423" y="207"/>
                    <a:pt x="2092" y="207"/>
                  </a:cubicBezTo>
                  <a:cubicBezTo>
                    <a:pt x="1836" y="207"/>
                    <a:pt x="1572" y="177"/>
                    <a:pt x="1286" y="135"/>
                  </a:cubicBezTo>
                  <a:cubicBezTo>
                    <a:pt x="1161" y="118"/>
                    <a:pt x="1034" y="109"/>
                    <a:pt x="907" y="109"/>
                  </a:cubicBezTo>
                  <a:cubicBezTo>
                    <a:pt x="598" y="109"/>
                    <a:pt x="287" y="163"/>
                    <a:pt x="0" y="290"/>
                  </a:cubicBezTo>
                  <a:lnTo>
                    <a:pt x="0" y="302"/>
                  </a:lnTo>
                  <a:cubicBezTo>
                    <a:pt x="179" y="232"/>
                    <a:pt x="361" y="204"/>
                    <a:pt x="543" y="204"/>
                  </a:cubicBezTo>
                  <a:cubicBezTo>
                    <a:pt x="1204" y="204"/>
                    <a:pt x="1881" y="563"/>
                    <a:pt x="2509" y="563"/>
                  </a:cubicBezTo>
                  <a:cubicBezTo>
                    <a:pt x="2770" y="563"/>
                    <a:pt x="3023" y="501"/>
                    <a:pt x="3262" y="326"/>
                  </a:cubicBezTo>
                  <a:cubicBezTo>
                    <a:pt x="3428" y="222"/>
                    <a:pt x="3332" y="1"/>
                    <a:pt x="3163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5930800" y="3994250"/>
              <a:ext cx="24650" cy="67950"/>
            </a:xfrm>
            <a:custGeom>
              <a:avLst/>
              <a:gdLst/>
              <a:ahLst/>
              <a:cxnLst/>
              <a:rect l="l" t="t" r="r" b="b"/>
              <a:pathLst>
                <a:path w="986" h="2718" extrusionOk="0">
                  <a:moveTo>
                    <a:pt x="717" y="1"/>
                  </a:moveTo>
                  <a:cubicBezTo>
                    <a:pt x="711" y="1"/>
                    <a:pt x="705" y="2"/>
                    <a:pt x="703" y="5"/>
                  </a:cubicBezTo>
                  <a:cubicBezTo>
                    <a:pt x="405" y="493"/>
                    <a:pt x="36" y="970"/>
                    <a:pt x="12" y="1553"/>
                  </a:cubicBezTo>
                  <a:cubicBezTo>
                    <a:pt x="0" y="2006"/>
                    <a:pt x="226" y="2506"/>
                    <a:pt x="691" y="2696"/>
                  </a:cubicBezTo>
                  <a:cubicBezTo>
                    <a:pt x="722" y="2711"/>
                    <a:pt x="751" y="2717"/>
                    <a:pt x="777" y="2717"/>
                  </a:cubicBezTo>
                  <a:cubicBezTo>
                    <a:pt x="921" y="2717"/>
                    <a:pt x="985" y="2523"/>
                    <a:pt x="905" y="2422"/>
                  </a:cubicBezTo>
                  <a:cubicBezTo>
                    <a:pt x="691" y="2077"/>
                    <a:pt x="524" y="1827"/>
                    <a:pt x="488" y="1422"/>
                  </a:cubicBezTo>
                  <a:cubicBezTo>
                    <a:pt x="452" y="946"/>
                    <a:pt x="572" y="493"/>
                    <a:pt x="750" y="41"/>
                  </a:cubicBezTo>
                  <a:cubicBezTo>
                    <a:pt x="759" y="14"/>
                    <a:pt x="735" y="1"/>
                    <a:pt x="717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007875" y="3965800"/>
              <a:ext cx="28600" cy="29875"/>
            </a:xfrm>
            <a:custGeom>
              <a:avLst/>
              <a:gdLst/>
              <a:ahLst/>
              <a:cxnLst/>
              <a:rect l="l" t="t" r="r" b="b"/>
              <a:pathLst>
                <a:path w="1144" h="1195" extrusionOk="0">
                  <a:moveTo>
                    <a:pt x="1120" y="0"/>
                  </a:moveTo>
                  <a:cubicBezTo>
                    <a:pt x="798" y="119"/>
                    <a:pt x="489" y="203"/>
                    <a:pt x="251" y="441"/>
                  </a:cubicBezTo>
                  <a:cubicBezTo>
                    <a:pt x="72" y="619"/>
                    <a:pt x="1" y="953"/>
                    <a:pt x="167" y="1143"/>
                  </a:cubicBezTo>
                  <a:cubicBezTo>
                    <a:pt x="195" y="1176"/>
                    <a:pt x="241" y="1194"/>
                    <a:pt x="285" y="1194"/>
                  </a:cubicBezTo>
                  <a:cubicBezTo>
                    <a:pt x="337" y="1194"/>
                    <a:pt x="386" y="1171"/>
                    <a:pt x="406" y="1120"/>
                  </a:cubicBezTo>
                  <a:cubicBezTo>
                    <a:pt x="441" y="917"/>
                    <a:pt x="465" y="762"/>
                    <a:pt x="537" y="584"/>
                  </a:cubicBezTo>
                  <a:cubicBezTo>
                    <a:pt x="644" y="334"/>
                    <a:pt x="894" y="179"/>
                    <a:pt x="1120" y="24"/>
                  </a:cubicBezTo>
                  <a:cubicBezTo>
                    <a:pt x="1144" y="12"/>
                    <a:pt x="1132" y="0"/>
                    <a:pt x="1120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077625" y="3868850"/>
              <a:ext cx="103475" cy="62250"/>
            </a:xfrm>
            <a:custGeom>
              <a:avLst/>
              <a:gdLst/>
              <a:ahLst/>
              <a:cxnLst/>
              <a:rect l="l" t="t" r="r" b="b"/>
              <a:pathLst>
                <a:path w="4139" h="2490" extrusionOk="0">
                  <a:moveTo>
                    <a:pt x="3808" y="0"/>
                  </a:moveTo>
                  <a:cubicBezTo>
                    <a:pt x="3722" y="0"/>
                    <a:pt x="3638" y="41"/>
                    <a:pt x="3593" y="140"/>
                  </a:cubicBezTo>
                  <a:cubicBezTo>
                    <a:pt x="3331" y="711"/>
                    <a:pt x="2807" y="533"/>
                    <a:pt x="2342" y="711"/>
                  </a:cubicBezTo>
                  <a:cubicBezTo>
                    <a:pt x="1938" y="866"/>
                    <a:pt x="1640" y="1140"/>
                    <a:pt x="1187" y="1247"/>
                  </a:cubicBezTo>
                  <a:cubicBezTo>
                    <a:pt x="556" y="1378"/>
                    <a:pt x="211" y="1926"/>
                    <a:pt x="9" y="2438"/>
                  </a:cubicBezTo>
                  <a:cubicBezTo>
                    <a:pt x="1" y="2461"/>
                    <a:pt x="29" y="2490"/>
                    <a:pt x="56" y="2490"/>
                  </a:cubicBezTo>
                  <a:cubicBezTo>
                    <a:pt x="70" y="2490"/>
                    <a:pt x="84" y="2482"/>
                    <a:pt x="92" y="2461"/>
                  </a:cubicBezTo>
                  <a:cubicBezTo>
                    <a:pt x="390" y="1819"/>
                    <a:pt x="795" y="1402"/>
                    <a:pt x="1592" y="1318"/>
                  </a:cubicBezTo>
                  <a:cubicBezTo>
                    <a:pt x="1878" y="1283"/>
                    <a:pt x="2092" y="1104"/>
                    <a:pt x="2295" y="949"/>
                  </a:cubicBezTo>
                  <a:cubicBezTo>
                    <a:pt x="2423" y="850"/>
                    <a:pt x="2541" y="817"/>
                    <a:pt x="2654" y="817"/>
                  </a:cubicBezTo>
                  <a:cubicBezTo>
                    <a:pt x="2882" y="817"/>
                    <a:pt x="3089" y="954"/>
                    <a:pt x="3324" y="954"/>
                  </a:cubicBezTo>
                  <a:cubicBezTo>
                    <a:pt x="3391" y="954"/>
                    <a:pt x="3460" y="942"/>
                    <a:pt x="3533" y="914"/>
                  </a:cubicBezTo>
                  <a:cubicBezTo>
                    <a:pt x="3819" y="795"/>
                    <a:pt x="3938" y="545"/>
                    <a:pt x="4069" y="306"/>
                  </a:cubicBezTo>
                  <a:cubicBezTo>
                    <a:pt x="4139" y="143"/>
                    <a:pt x="3970" y="0"/>
                    <a:pt x="3808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710400" y="3956875"/>
              <a:ext cx="56575" cy="36325"/>
            </a:xfrm>
            <a:custGeom>
              <a:avLst/>
              <a:gdLst/>
              <a:ahLst/>
              <a:cxnLst/>
              <a:rect l="l" t="t" r="r" b="b"/>
              <a:pathLst>
                <a:path w="2263" h="1453" extrusionOk="0">
                  <a:moveTo>
                    <a:pt x="1536" y="0"/>
                  </a:moveTo>
                  <a:cubicBezTo>
                    <a:pt x="1024" y="131"/>
                    <a:pt x="524" y="226"/>
                    <a:pt x="0" y="262"/>
                  </a:cubicBezTo>
                  <a:lnTo>
                    <a:pt x="2155" y="1453"/>
                  </a:lnTo>
                  <a:lnTo>
                    <a:pt x="2179" y="1381"/>
                  </a:lnTo>
                  <a:cubicBezTo>
                    <a:pt x="2191" y="1250"/>
                    <a:pt x="2215" y="1096"/>
                    <a:pt x="2251" y="965"/>
                  </a:cubicBezTo>
                  <a:cubicBezTo>
                    <a:pt x="2251" y="941"/>
                    <a:pt x="2263" y="893"/>
                    <a:pt x="2263" y="857"/>
                  </a:cubicBezTo>
                  <a:cubicBezTo>
                    <a:pt x="1965" y="595"/>
                    <a:pt x="1727" y="310"/>
                    <a:pt x="15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854475" y="3842575"/>
              <a:ext cx="83350" cy="60450"/>
            </a:xfrm>
            <a:custGeom>
              <a:avLst/>
              <a:gdLst/>
              <a:ahLst/>
              <a:cxnLst/>
              <a:rect l="l" t="t" r="r" b="b"/>
              <a:pathLst>
                <a:path w="3334" h="2418" extrusionOk="0">
                  <a:moveTo>
                    <a:pt x="36" y="0"/>
                  </a:moveTo>
                  <a:lnTo>
                    <a:pt x="36" y="0"/>
                  </a:lnTo>
                  <a:cubicBezTo>
                    <a:pt x="95" y="357"/>
                    <a:pt x="83" y="726"/>
                    <a:pt x="0" y="1084"/>
                  </a:cubicBezTo>
                  <a:cubicBezTo>
                    <a:pt x="191" y="1191"/>
                    <a:pt x="369" y="1310"/>
                    <a:pt x="548" y="1465"/>
                  </a:cubicBezTo>
                  <a:cubicBezTo>
                    <a:pt x="869" y="1738"/>
                    <a:pt x="1143" y="2072"/>
                    <a:pt x="1334" y="2417"/>
                  </a:cubicBezTo>
                  <a:cubicBezTo>
                    <a:pt x="1726" y="2381"/>
                    <a:pt x="2107" y="2369"/>
                    <a:pt x="2512" y="2369"/>
                  </a:cubicBezTo>
                  <a:cubicBezTo>
                    <a:pt x="2774" y="2369"/>
                    <a:pt x="3060" y="2369"/>
                    <a:pt x="3334" y="2381"/>
                  </a:cubicBezTo>
                  <a:cubicBezTo>
                    <a:pt x="2905" y="1941"/>
                    <a:pt x="2346" y="1441"/>
                    <a:pt x="1691" y="965"/>
                  </a:cubicBezTo>
                  <a:cubicBezTo>
                    <a:pt x="1191" y="607"/>
                    <a:pt x="631" y="274"/>
                    <a:pt x="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078600" y="3827375"/>
              <a:ext cx="182775" cy="83675"/>
            </a:xfrm>
            <a:custGeom>
              <a:avLst/>
              <a:gdLst/>
              <a:ahLst/>
              <a:cxnLst/>
              <a:rect l="l" t="t" r="r" b="b"/>
              <a:pathLst>
                <a:path w="7311" h="3347" extrusionOk="0">
                  <a:moveTo>
                    <a:pt x="6751" y="1"/>
                  </a:moveTo>
                  <a:cubicBezTo>
                    <a:pt x="6656" y="37"/>
                    <a:pt x="6573" y="72"/>
                    <a:pt x="6477" y="120"/>
                  </a:cubicBezTo>
                  <a:lnTo>
                    <a:pt x="6513" y="120"/>
                  </a:lnTo>
                  <a:cubicBezTo>
                    <a:pt x="6537" y="180"/>
                    <a:pt x="4811" y="906"/>
                    <a:pt x="3120" y="1549"/>
                  </a:cubicBezTo>
                  <a:cubicBezTo>
                    <a:pt x="1872" y="2020"/>
                    <a:pt x="1507" y="2127"/>
                    <a:pt x="1391" y="2127"/>
                  </a:cubicBezTo>
                  <a:cubicBezTo>
                    <a:pt x="1349" y="2127"/>
                    <a:pt x="1340" y="2112"/>
                    <a:pt x="1334" y="2096"/>
                  </a:cubicBezTo>
                  <a:cubicBezTo>
                    <a:pt x="1298" y="2037"/>
                    <a:pt x="1310" y="1989"/>
                    <a:pt x="2286" y="1608"/>
                  </a:cubicBezTo>
                  <a:lnTo>
                    <a:pt x="2286" y="1608"/>
                  </a:lnTo>
                  <a:cubicBezTo>
                    <a:pt x="2169" y="1617"/>
                    <a:pt x="2051" y="1625"/>
                    <a:pt x="1933" y="1625"/>
                  </a:cubicBezTo>
                  <a:cubicBezTo>
                    <a:pt x="1884" y="1625"/>
                    <a:pt x="1835" y="1624"/>
                    <a:pt x="1786" y="1620"/>
                  </a:cubicBezTo>
                  <a:cubicBezTo>
                    <a:pt x="1215" y="1573"/>
                    <a:pt x="691" y="1275"/>
                    <a:pt x="286" y="906"/>
                  </a:cubicBezTo>
                  <a:cubicBezTo>
                    <a:pt x="179" y="799"/>
                    <a:pt x="96" y="715"/>
                    <a:pt x="0" y="608"/>
                  </a:cubicBezTo>
                  <a:lnTo>
                    <a:pt x="0" y="608"/>
                  </a:lnTo>
                  <a:lnTo>
                    <a:pt x="739" y="2025"/>
                  </a:lnTo>
                  <a:lnTo>
                    <a:pt x="2251" y="3347"/>
                  </a:lnTo>
                  <a:lnTo>
                    <a:pt x="3846" y="3108"/>
                  </a:lnTo>
                  <a:cubicBezTo>
                    <a:pt x="3846" y="3049"/>
                    <a:pt x="3834" y="3001"/>
                    <a:pt x="3834" y="2942"/>
                  </a:cubicBezTo>
                  <a:cubicBezTo>
                    <a:pt x="3834" y="2847"/>
                    <a:pt x="3846" y="2727"/>
                    <a:pt x="3858" y="2608"/>
                  </a:cubicBezTo>
                  <a:cubicBezTo>
                    <a:pt x="3894" y="2323"/>
                    <a:pt x="4025" y="2085"/>
                    <a:pt x="4215" y="1906"/>
                  </a:cubicBezTo>
                  <a:cubicBezTo>
                    <a:pt x="4418" y="1715"/>
                    <a:pt x="4668" y="1596"/>
                    <a:pt x="4930" y="1489"/>
                  </a:cubicBezTo>
                  <a:cubicBezTo>
                    <a:pt x="5465" y="1275"/>
                    <a:pt x="6120" y="1203"/>
                    <a:pt x="6739" y="1132"/>
                  </a:cubicBezTo>
                  <a:cubicBezTo>
                    <a:pt x="6835" y="1120"/>
                    <a:pt x="6942" y="1120"/>
                    <a:pt x="7037" y="1120"/>
                  </a:cubicBezTo>
                  <a:lnTo>
                    <a:pt x="7120" y="1120"/>
                  </a:lnTo>
                  <a:cubicBezTo>
                    <a:pt x="7156" y="1037"/>
                    <a:pt x="7216" y="918"/>
                    <a:pt x="7311" y="787"/>
                  </a:cubicBezTo>
                  <a:lnTo>
                    <a:pt x="6751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691050" y="3743150"/>
              <a:ext cx="117900" cy="76225"/>
            </a:xfrm>
            <a:custGeom>
              <a:avLst/>
              <a:gdLst/>
              <a:ahLst/>
              <a:cxnLst/>
              <a:rect l="l" t="t" r="r" b="b"/>
              <a:pathLst>
                <a:path w="4716" h="3049" extrusionOk="0">
                  <a:moveTo>
                    <a:pt x="3668" y="0"/>
                  </a:moveTo>
                  <a:cubicBezTo>
                    <a:pt x="3632" y="108"/>
                    <a:pt x="3584" y="191"/>
                    <a:pt x="3549" y="286"/>
                  </a:cubicBezTo>
                  <a:cubicBezTo>
                    <a:pt x="3334" y="715"/>
                    <a:pt x="2989" y="1084"/>
                    <a:pt x="2608" y="1417"/>
                  </a:cubicBezTo>
                  <a:cubicBezTo>
                    <a:pt x="1858" y="2060"/>
                    <a:pt x="965" y="2537"/>
                    <a:pt x="1" y="2810"/>
                  </a:cubicBezTo>
                  <a:lnTo>
                    <a:pt x="2894" y="2310"/>
                  </a:lnTo>
                  <a:lnTo>
                    <a:pt x="2977" y="2310"/>
                  </a:lnTo>
                  <a:lnTo>
                    <a:pt x="4144" y="2667"/>
                  </a:lnTo>
                  <a:cubicBezTo>
                    <a:pt x="4215" y="2679"/>
                    <a:pt x="4263" y="2739"/>
                    <a:pt x="4263" y="2798"/>
                  </a:cubicBezTo>
                  <a:lnTo>
                    <a:pt x="4275" y="3037"/>
                  </a:lnTo>
                  <a:cubicBezTo>
                    <a:pt x="4334" y="3037"/>
                    <a:pt x="4406" y="3048"/>
                    <a:pt x="4465" y="3048"/>
                  </a:cubicBezTo>
                  <a:cubicBezTo>
                    <a:pt x="4465" y="2989"/>
                    <a:pt x="4477" y="2918"/>
                    <a:pt x="4477" y="2858"/>
                  </a:cubicBezTo>
                  <a:cubicBezTo>
                    <a:pt x="4537" y="2286"/>
                    <a:pt x="4620" y="1548"/>
                    <a:pt x="4656" y="1001"/>
                  </a:cubicBezTo>
                  <a:cubicBezTo>
                    <a:pt x="4692" y="679"/>
                    <a:pt x="4703" y="405"/>
                    <a:pt x="4703" y="286"/>
                  </a:cubicBezTo>
                  <a:cubicBezTo>
                    <a:pt x="4702" y="285"/>
                    <a:pt x="4701" y="284"/>
                    <a:pt x="4700" y="283"/>
                  </a:cubicBezTo>
                  <a:lnTo>
                    <a:pt x="4700" y="283"/>
                  </a:lnTo>
                  <a:cubicBezTo>
                    <a:pt x="4706" y="284"/>
                    <a:pt x="4711" y="285"/>
                    <a:pt x="4715" y="286"/>
                  </a:cubicBezTo>
                  <a:cubicBezTo>
                    <a:pt x="4703" y="280"/>
                    <a:pt x="4698" y="277"/>
                    <a:pt x="4696" y="277"/>
                  </a:cubicBezTo>
                  <a:lnTo>
                    <a:pt x="4696" y="277"/>
                  </a:lnTo>
                  <a:cubicBezTo>
                    <a:pt x="4695" y="277"/>
                    <a:pt x="4697" y="279"/>
                    <a:pt x="4700" y="283"/>
                  </a:cubicBezTo>
                  <a:lnTo>
                    <a:pt x="4700" y="283"/>
                  </a:lnTo>
                  <a:cubicBezTo>
                    <a:pt x="4637" y="269"/>
                    <a:pt x="4526" y="235"/>
                    <a:pt x="4406" y="191"/>
                  </a:cubicBezTo>
                  <a:cubicBezTo>
                    <a:pt x="4215" y="131"/>
                    <a:pt x="3941" y="72"/>
                    <a:pt x="3668" y="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008350" y="3666650"/>
              <a:ext cx="92300" cy="77725"/>
            </a:xfrm>
            <a:custGeom>
              <a:avLst/>
              <a:gdLst/>
              <a:ahLst/>
              <a:cxnLst/>
              <a:rect l="l" t="t" r="r" b="b"/>
              <a:pathLst>
                <a:path w="3692" h="3109" extrusionOk="0">
                  <a:moveTo>
                    <a:pt x="3668" y="1"/>
                  </a:moveTo>
                  <a:lnTo>
                    <a:pt x="143" y="393"/>
                  </a:lnTo>
                  <a:lnTo>
                    <a:pt x="1" y="453"/>
                  </a:lnTo>
                  <a:cubicBezTo>
                    <a:pt x="203" y="1322"/>
                    <a:pt x="382" y="2203"/>
                    <a:pt x="572" y="3072"/>
                  </a:cubicBezTo>
                  <a:lnTo>
                    <a:pt x="572" y="3108"/>
                  </a:lnTo>
                  <a:lnTo>
                    <a:pt x="620" y="3096"/>
                  </a:lnTo>
                  <a:cubicBezTo>
                    <a:pt x="596" y="3037"/>
                    <a:pt x="584" y="2965"/>
                    <a:pt x="572" y="2906"/>
                  </a:cubicBezTo>
                  <a:cubicBezTo>
                    <a:pt x="298" y="1787"/>
                    <a:pt x="48" y="644"/>
                    <a:pt x="143" y="608"/>
                  </a:cubicBezTo>
                  <a:cubicBezTo>
                    <a:pt x="144" y="608"/>
                    <a:pt x="145" y="607"/>
                    <a:pt x="145" y="607"/>
                  </a:cubicBezTo>
                  <a:cubicBezTo>
                    <a:pt x="210" y="607"/>
                    <a:pt x="539" y="1738"/>
                    <a:pt x="822" y="2846"/>
                  </a:cubicBezTo>
                  <a:cubicBezTo>
                    <a:pt x="834" y="2882"/>
                    <a:pt x="834" y="2918"/>
                    <a:pt x="858" y="2965"/>
                  </a:cubicBezTo>
                  <a:lnTo>
                    <a:pt x="2298" y="2263"/>
                  </a:lnTo>
                  <a:cubicBezTo>
                    <a:pt x="2310" y="2251"/>
                    <a:pt x="2328" y="2245"/>
                    <a:pt x="2349" y="2245"/>
                  </a:cubicBezTo>
                  <a:cubicBezTo>
                    <a:pt x="2370" y="2245"/>
                    <a:pt x="2394" y="2251"/>
                    <a:pt x="2418" y="2263"/>
                  </a:cubicBezTo>
                  <a:lnTo>
                    <a:pt x="3692" y="20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071450" y="3730950"/>
              <a:ext cx="74450" cy="53900"/>
            </a:xfrm>
            <a:custGeom>
              <a:avLst/>
              <a:gdLst/>
              <a:ahLst/>
              <a:cxnLst/>
              <a:rect l="l" t="t" r="r" b="b"/>
              <a:pathLst>
                <a:path w="2978" h="2156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2"/>
                    <a:pt x="36" y="155"/>
                    <a:pt x="60" y="215"/>
                  </a:cubicBezTo>
                  <a:cubicBezTo>
                    <a:pt x="155" y="250"/>
                    <a:pt x="572" y="869"/>
                    <a:pt x="917" y="1477"/>
                  </a:cubicBezTo>
                  <a:cubicBezTo>
                    <a:pt x="1191" y="1941"/>
                    <a:pt x="1239" y="2096"/>
                    <a:pt x="1227" y="2155"/>
                  </a:cubicBezTo>
                  <a:lnTo>
                    <a:pt x="2977" y="1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150625" y="3761900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132" y="1"/>
                  </a:moveTo>
                  <a:cubicBezTo>
                    <a:pt x="84" y="24"/>
                    <a:pt x="48" y="48"/>
                    <a:pt x="1" y="60"/>
                  </a:cubicBezTo>
                  <a:lnTo>
                    <a:pt x="72" y="84"/>
                  </a:lnTo>
                  <a:cubicBezTo>
                    <a:pt x="84" y="60"/>
                    <a:pt x="120" y="24"/>
                    <a:pt x="132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161650" y="3697025"/>
              <a:ext cx="92900" cy="99125"/>
            </a:xfrm>
            <a:custGeom>
              <a:avLst/>
              <a:gdLst/>
              <a:ahLst/>
              <a:cxnLst/>
              <a:rect l="l" t="t" r="r" b="b"/>
              <a:pathLst>
                <a:path w="3716" h="3965" extrusionOk="0">
                  <a:moveTo>
                    <a:pt x="1191" y="0"/>
                  </a:moveTo>
                  <a:cubicBezTo>
                    <a:pt x="1191" y="155"/>
                    <a:pt x="1167" y="298"/>
                    <a:pt x="1119" y="452"/>
                  </a:cubicBezTo>
                  <a:cubicBezTo>
                    <a:pt x="1096" y="560"/>
                    <a:pt x="1048" y="655"/>
                    <a:pt x="1000" y="762"/>
                  </a:cubicBezTo>
                  <a:cubicBezTo>
                    <a:pt x="1159" y="580"/>
                    <a:pt x="1275" y="464"/>
                    <a:pt x="1306" y="464"/>
                  </a:cubicBezTo>
                  <a:cubicBezTo>
                    <a:pt x="1308" y="464"/>
                    <a:pt x="1309" y="464"/>
                    <a:pt x="1310" y="464"/>
                  </a:cubicBezTo>
                  <a:cubicBezTo>
                    <a:pt x="1393" y="476"/>
                    <a:pt x="750" y="1512"/>
                    <a:pt x="84" y="2477"/>
                  </a:cubicBezTo>
                  <a:cubicBezTo>
                    <a:pt x="48" y="2524"/>
                    <a:pt x="36" y="2548"/>
                    <a:pt x="0" y="2584"/>
                  </a:cubicBezTo>
                  <a:lnTo>
                    <a:pt x="1250" y="2072"/>
                  </a:lnTo>
                  <a:cubicBezTo>
                    <a:pt x="1264" y="2069"/>
                    <a:pt x="1280" y="2067"/>
                    <a:pt x="1295" y="2067"/>
                  </a:cubicBezTo>
                  <a:cubicBezTo>
                    <a:pt x="1346" y="2067"/>
                    <a:pt x="1399" y="2083"/>
                    <a:pt x="1417" y="2119"/>
                  </a:cubicBezTo>
                  <a:lnTo>
                    <a:pt x="2786" y="3965"/>
                  </a:lnTo>
                  <a:lnTo>
                    <a:pt x="3715" y="1941"/>
                  </a:lnTo>
                  <a:lnTo>
                    <a:pt x="1405" y="143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845575" y="3775400"/>
              <a:ext cx="69350" cy="39875"/>
            </a:xfrm>
            <a:custGeom>
              <a:avLst/>
              <a:gdLst/>
              <a:ahLst/>
              <a:cxnLst/>
              <a:rect l="l" t="t" r="r" b="b"/>
              <a:pathLst>
                <a:path w="2774" h="1595" extrusionOk="0">
                  <a:moveTo>
                    <a:pt x="2551" y="1"/>
                  </a:moveTo>
                  <a:cubicBezTo>
                    <a:pt x="2535" y="1"/>
                    <a:pt x="2518" y="3"/>
                    <a:pt x="2499" y="8"/>
                  </a:cubicBezTo>
                  <a:cubicBezTo>
                    <a:pt x="1511" y="258"/>
                    <a:pt x="856" y="1092"/>
                    <a:pt x="11" y="1556"/>
                  </a:cubicBezTo>
                  <a:cubicBezTo>
                    <a:pt x="1" y="1566"/>
                    <a:pt x="8" y="1594"/>
                    <a:pt x="18" y="1594"/>
                  </a:cubicBezTo>
                  <a:cubicBezTo>
                    <a:pt x="19" y="1594"/>
                    <a:pt x="21" y="1593"/>
                    <a:pt x="23" y="1592"/>
                  </a:cubicBezTo>
                  <a:cubicBezTo>
                    <a:pt x="892" y="1187"/>
                    <a:pt x="1987" y="1080"/>
                    <a:pt x="2654" y="377"/>
                  </a:cubicBezTo>
                  <a:cubicBezTo>
                    <a:pt x="2774" y="269"/>
                    <a:pt x="2724" y="1"/>
                    <a:pt x="2551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4912800" y="3766950"/>
              <a:ext cx="15200" cy="11350"/>
            </a:xfrm>
            <a:custGeom>
              <a:avLst/>
              <a:gdLst/>
              <a:ahLst/>
              <a:cxnLst/>
              <a:rect l="l" t="t" r="r" b="b"/>
              <a:pathLst>
                <a:path w="608" h="454" extrusionOk="0">
                  <a:moveTo>
                    <a:pt x="322" y="1"/>
                  </a:moveTo>
                  <a:cubicBezTo>
                    <a:pt x="24" y="1"/>
                    <a:pt x="1" y="453"/>
                    <a:pt x="286" y="453"/>
                  </a:cubicBezTo>
                  <a:cubicBezTo>
                    <a:pt x="584" y="453"/>
                    <a:pt x="608" y="1"/>
                    <a:pt x="322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947325" y="3815275"/>
              <a:ext cx="70875" cy="28425"/>
            </a:xfrm>
            <a:custGeom>
              <a:avLst/>
              <a:gdLst/>
              <a:ahLst/>
              <a:cxnLst/>
              <a:rect l="l" t="t" r="r" b="b"/>
              <a:pathLst>
                <a:path w="2835" h="1137" extrusionOk="0">
                  <a:moveTo>
                    <a:pt x="2485" y="1"/>
                  </a:moveTo>
                  <a:cubicBezTo>
                    <a:pt x="2076" y="1"/>
                    <a:pt x="1629" y="247"/>
                    <a:pt x="1251" y="366"/>
                  </a:cubicBezTo>
                  <a:cubicBezTo>
                    <a:pt x="834" y="497"/>
                    <a:pt x="287" y="544"/>
                    <a:pt x="48" y="902"/>
                  </a:cubicBezTo>
                  <a:cubicBezTo>
                    <a:pt x="1" y="961"/>
                    <a:pt x="37" y="1033"/>
                    <a:pt x="96" y="1068"/>
                  </a:cubicBezTo>
                  <a:cubicBezTo>
                    <a:pt x="200" y="1117"/>
                    <a:pt x="310" y="1137"/>
                    <a:pt x="422" y="1137"/>
                  </a:cubicBezTo>
                  <a:cubicBezTo>
                    <a:pt x="719" y="1137"/>
                    <a:pt x="1034" y="1000"/>
                    <a:pt x="1310" y="914"/>
                  </a:cubicBezTo>
                  <a:cubicBezTo>
                    <a:pt x="1787" y="783"/>
                    <a:pt x="2430" y="675"/>
                    <a:pt x="2739" y="306"/>
                  </a:cubicBezTo>
                  <a:cubicBezTo>
                    <a:pt x="2834" y="199"/>
                    <a:pt x="2739" y="33"/>
                    <a:pt x="2608" y="9"/>
                  </a:cubicBezTo>
                  <a:cubicBezTo>
                    <a:pt x="2568" y="3"/>
                    <a:pt x="2526" y="1"/>
                    <a:pt x="248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015800" y="3809225"/>
              <a:ext cx="14900" cy="13725"/>
            </a:xfrm>
            <a:custGeom>
              <a:avLst/>
              <a:gdLst/>
              <a:ahLst/>
              <a:cxnLst/>
              <a:rect l="l" t="t" r="r" b="b"/>
              <a:pathLst>
                <a:path w="596" h="549" extrusionOk="0">
                  <a:moveTo>
                    <a:pt x="334" y="1"/>
                  </a:moveTo>
                  <a:cubicBezTo>
                    <a:pt x="167" y="1"/>
                    <a:pt x="36" y="84"/>
                    <a:pt x="24" y="239"/>
                  </a:cubicBezTo>
                  <a:cubicBezTo>
                    <a:pt x="0" y="358"/>
                    <a:pt x="107" y="548"/>
                    <a:pt x="274" y="548"/>
                  </a:cubicBezTo>
                  <a:cubicBezTo>
                    <a:pt x="441" y="548"/>
                    <a:pt x="572" y="453"/>
                    <a:pt x="584" y="310"/>
                  </a:cubicBezTo>
                  <a:cubicBezTo>
                    <a:pt x="596" y="179"/>
                    <a:pt x="500" y="1"/>
                    <a:pt x="334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988700" y="3751475"/>
              <a:ext cx="63650" cy="31000"/>
            </a:xfrm>
            <a:custGeom>
              <a:avLst/>
              <a:gdLst/>
              <a:ahLst/>
              <a:cxnLst/>
              <a:rect l="l" t="t" r="r" b="b"/>
              <a:pathLst>
                <a:path w="2546" h="1240" extrusionOk="0">
                  <a:moveTo>
                    <a:pt x="2220" y="0"/>
                  </a:moveTo>
                  <a:cubicBezTo>
                    <a:pt x="2214" y="0"/>
                    <a:pt x="2209" y="1"/>
                    <a:pt x="2203" y="1"/>
                  </a:cubicBezTo>
                  <a:cubicBezTo>
                    <a:pt x="1775" y="25"/>
                    <a:pt x="1418" y="299"/>
                    <a:pt x="1060" y="501"/>
                  </a:cubicBezTo>
                  <a:cubicBezTo>
                    <a:pt x="715" y="715"/>
                    <a:pt x="358" y="906"/>
                    <a:pt x="25" y="1144"/>
                  </a:cubicBezTo>
                  <a:cubicBezTo>
                    <a:pt x="1" y="1180"/>
                    <a:pt x="13" y="1239"/>
                    <a:pt x="72" y="1239"/>
                  </a:cubicBezTo>
                  <a:cubicBezTo>
                    <a:pt x="477" y="1156"/>
                    <a:pt x="858" y="1025"/>
                    <a:pt x="1251" y="906"/>
                  </a:cubicBezTo>
                  <a:cubicBezTo>
                    <a:pt x="1656" y="787"/>
                    <a:pt x="2096" y="680"/>
                    <a:pt x="2394" y="406"/>
                  </a:cubicBezTo>
                  <a:cubicBezTo>
                    <a:pt x="2545" y="254"/>
                    <a:pt x="2458" y="0"/>
                    <a:pt x="2220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958650" y="3691400"/>
              <a:ext cx="39300" cy="20225"/>
            </a:xfrm>
            <a:custGeom>
              <a:avLst/>
              <a:gdLst/>
              <a:ahLst/>
              <a:cxnLst/>
              <a:rect l="l" t="t" r="r" b="b"/>
              <a:pathLst>
                <a:path w="1572" h="809" extrusionOk="0">
                  <a:moveTo>
                    <a:pt x="1268" y="1"/>
                  </a:moveTo>
                  <a:cubicBezTo>
                    <a:pt x="1070" y="1"/>
                    <a:pt x="891" y="113"/>
                    <a:pt x="738" y="225"/>
                  </a:cubicBezTo>
                  <a:cubicBezTo>
                    <a:pt x="500" y="392"/>
                    <a:pt x="262" y="570"/>
                    <a:pt x="24" y="749"/>
                  </a:cubicBezTo>
                  <a:cubicBezTo>
                    <a:pt x="0" y="761"/>
                    <a:pt x="24" y="808"/>
                    <a:pt x="60" y="808"/>
                  </a:cubicBezTo>
                  <a:cubicBezTo>
                    <a:pt x="310" y="761"/>
                    <a:pt x="584" y="701"/>
                    <a:pt x="834" y="666"/>
                  </a:cubicBezTo>
                  <a:cubicBezTo>
                    <a:pt x="1084" y="618"/>
                    <a:pt x="1381" y="546"/>
                    <a:pt x="1512" y="332"/>
                  </a:cubicBezTo>
                  <a:cubicBezTo>
                    <a:pt x="1572" y="189"/>
                    <a:pt x="1512" y="35"/>
                    <a:pt x="1369" y="11"/>
                  </a:cubicBezTo>
                  <a:cubicBezTo>
                    <a:pt x="1335" y="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093300" y="3675725"/>
              <a:ext cx="34725" cy="44900"/>
            </a:xfrm>
            <a:custGeom>
              <a:avLst/>
              <a:gdLst/>
              <a:ahLst/>
              <a:cxnLst/>
              <a:rect l="l" t="t" r="r" b="b"/>
              <a:pathLst>
                <a:path w="1389" h="1796" extrusionOk="0">
                  <a:moveTo>
                    <a:pt x="1159" y="0"/>
                  </a:moveTo>
                  <a:cubicBezTo>
                    <a:pt x="1135" y="0"/>
                    <a:pt x="1111" y="6"/>
                    <a:pt x="1091" y="19"/>
                  </a:cubicBezTo>
                  <a:cubicBezTo>
                    <a:pt x="817" y="138"/>
                    <a:pt x="651" y="471"/>
                    <a:pt x="532" y="709"/>
                  </a:cubicBezTo>
                  <a:cubicBezTo>
                    <a:pt x="353" y="1054"/>
                    <a:pt x="210" y="1412"/>
                    <a:pt x="20" y="1745"/>
                  </a:cubicBezTo>
                  <a:cubicBezTo>
                    <a:pt x="0" y="1774"/>
                    <a:pt x="21" y="1796"/>
                    <a:pt x="42" y="1796"/>
                  </a:cubicBezTo>
                  <a:cubicBezTo>
                    <a:pt x="47" y="1796"/>
                    <a:pt x="51" y="1795"/>
                    <a:pt x="55" y="1793"/>
                  </a:cubicBezTo>
                  <a:cubicBezTo>
                    <a:pt x="341" y="1566"/>
                    <a:pt x="627" y="1352"/>
                    <a:pt x="865" y="1090"/>
                  </a:cubicBezTo>
                  <a:cubicBezTo>
                    <a:pt x="1103" y="840"/>
                    <a:pt x="1389" y="531"/>
                    <a:pt x="1365" y="173"/>
                  </a:cubicBezTo>
                  <a:cubicBezTo>
                    <a:pt x="1356" y="79"/>
                    <a:pt x="1250" y="0"/>
                    <a:pt x="1159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122525" y="3665525"/>
              <a:ext cx="14350" cy="9775"/>
            </a:xfrm>
            <a:custGeom>
              <a:avLst/>
              <a:gdLst/>
              <a:ahLst/>
              <a:cxnLst/>
              <a:rect l="l" t="t" r="r" b="b"/>
              <a:pathLst>
                <a:path w="574" h="391" extrusionOk="0">
                  <a:moveTo>
                    <a:pt x="255" y="1"/>
                  </a:moveTo>
                  <a:cubicBezTo>
                    <a:pt x="89" y="1"/>
                    <a:pt x="0" y="214"/>
                    <a:pt x="160" y="331"/>
                  </a:cubicBezTo>
                  <a:cubicBezTo>
                    <a:pt x="172" y="343"/>
                    <a:pt x="184" y="343"/>
                    <a:pt x="196" y="355"/>
                  </a:cubicBezTo>
                  <a:cubicBezTo>
                    <a:pt x="234" y="380"/>
                    <a:pt x="270" y="390"/>
                    <a:pt x="303" y="390"/>
                  </a:cubicBezTo>
                  <a:cubicBezTo>
                    <a:pt x="480" y="390"/>
                    <a:pt x="573" y="94"/>
                    <a:pt x="363" y="34"/>
                  </a:cubicBezTo>
                  <a:cubicBezTo>
                    <a:pt x="351" y="34"/>
                    <a:pt x="339" y="10"/>
                    <a:pt x="315" y="10"/>
                  </a:cubicBezTo>
                  <a:cubicBezTo>
                    <a:pt x="294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083425" y="3777375"/>
              <a:ext cx="101350" cy="36950"/>
            </a:xfrm>
            <a:custGeom>
              <a:avLst/>
              <a:gdLst/>
              <a:ahLst/>
              <a:cxnLst/>
              <a:rect l="l" t="t" r="r" b="b"/>
              <a:pathLst>
                <a:path w="4054" h="1478" extrusionOk="0">
                  <a:moveTo>
                    <a:pt x="3618" y="0"/>
                  </a:moveTo>
                  <a:cubicBezTo>
                    <a:pt x="3614" y="0"/>
                    <a:pt x="3610" y="0"/>
                    <a:pt x="3606" y="1"/>
                  </a:cubicBezTo>
                  <a:cubicBezTo>
                    <a:pt x="3046" y="36"/>
                    <a:pt x="2534" y="346"/>
                    <a:pt x="2034" y="572"/>
                  </a:cubicBezTo>
                  <a:cubicBezTo>
                    <a:pt x="1379" y="858"/>
                    <a:pt x="724" y="1120"/>
                    <a:pt x="57" y="1358"/>
                  </a:cubicBezTo>
                  <a:cubicBezTo>
                    <a:pt x="1" y="1369"/>
                    <a:pt x="20" y="1478"/>
                    <a:pt x="73" y="1478"/>
                  </a:cubicBezTo>
                  <a:cubicBezTo>
                    <a:pt x="76" y="1478"/>
                    <a:pt x="78" y="1478"/>
                    <a:pt x="81" y="1477"/>
                  </a:cubicBezTo>
                  <a:cubicBezTo>
                    <a:pt x="772" y="1287"/>
                    <a:pt x="1451" y="1132"/>
                    <a:pt x="2153" y="977"/>
                  </a:cubicBezTo>
                  <a:cubicBezTo>
                    <a:pt x="2713" y="834"/>
                    <a:pt x="3332" y="787"/>
                    <a:pt x="3820" y="477"/>
                  </a:cubicBezTo>
                  <a:cubicBezTo>
                    <a:pt x="4054" y="325"/>
                    <a:pt x="3851" y="0"/>
                    <a:pt x="3618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179500" y="3769950"/>
              <a:ext cx="15800" cy="15500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46" y="0"/>
                  </a:moveTo>
                  <a:cubicBezTo>
                    <a:pt x="167" y="0"/>
                    <a:pt x="36" y="95"/>
                    <a:pt x="24" y="274"/>
                  </a:cubicBezTo>
                  <a:cubicBezTo>
                    <a:pt x="1" y="405"/>
                    <a:pt x="120" y="619"/>
                    <a:pt x="286" y="619"/>
                  </a:cubicBezTo>
                  <a:cubicBezTo>
                    <a:pt x="465" y="619"/>
                    <a:pt x="596" y="524"/>
                    <a:pt x="620" y="345"/>
                  </a:cubicBezTo>
                  <a:cubicBezTo>
                    <a:pt x="632" y="202"/>
                    <a:pt x="525" y="0"/>
                    <a:pt x="346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654725" y="3843200"/>
              <a:ext cx="12275" cy="53900"/>
            </a:xfrm>
            <a:custGeom>
              <a:avLst/>
              <a:gdLst/>
              <a:ahLst/>
              <a:cxnLst/>
              <a:rect l="l" t="t" r="r" b="b"/>
              <a:pathLst>
                <a:path w="491" h="2156" extrusionOk="0">
                  <a:moveTo>
                    <a:pt x="209" y="1"/>
                  </a:moveTo>
                  <a:cubicBezTo>
                    <a:pt x="101" y="1"/>
                    <a:pt x="1" y="63"/>
                    <a:pt x="1" y="201"/>
                  </a:cubicBezTo>
                  <a:cubicBezTo>
                    <a:pt x="1" y="809"/>
                    <a:pt x="13" y="1511"/>
                    <a:pt x="180" y="2106"/>
                  </a:cubicBezTo>
                  <a:cubicBezTo>
                    <a:pt x="186" y="2137"/>
                    <a:pt x="211" y="2156"/>
                    <a:pt x="238" y="2156"/>
                  </a:cubicBezTo>
                  <a:cubicBezTo>
                    <a:pt x="262" y="2156"/>
                    <a:pt x="287" y="2140"/>
                    <a:pt x="299" y="2106"/>
                  </a:cubicBezTo>
                  <a:cubicBezTo>
                    <a:pt x="334" y="1821"/>
                    <a:pt x="322" y="1535"/>
                    <a:pt x="334" y="1261"/>
                  </a:cubicBezTo>
                  <a:cubicBezTo>
                    <a:pt x="370" y="916"/>
                    <a:pt x="430" y="606"/>
                    <a:pt x="477" y="261"/>
                  </a:cubicBezTo>
                  <a:cubicBezTo>
                    <a:pt x="490" y="96"/>
                    <a:pt x="343" y="1"/>
                    <a:pt x="209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4653550" y="3830650"/>
              <a:ext cx="14300" cy="10450"/>
            </a:xfrm>
            <a:custGeom>
              <a:avLst/>
              <a:gdLst/>
              <a:ahLst/>
              <a:cxnLst/>
              <a:rect l="l" t="t" r="r" b="b"/>
              <a:pathLst>
                <a:path w="572" h="418" extrusionOk="0">
                  <a:moveTo>
                    <a:pt x="310" y="1"/>
                  </a:moveTo>
                  <a:cubicBezTo>
                    <a:pt x="24" y="1"/>
                    <a:pt x="0" y="418"/>
                    <a:pt x="262" y="418"/>
                  </a:cubicBezTo>
                  <a:cubicBezTo>
                    <a:pt x="548" y="418"/>
                    <a:pt x="572" y="1"/>
                    <a:pt x="310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207775" y="3701475"/>
              <a:ext cx="101225" cy="141425"/>
            </a:xfrm>
            <a:custGeom>
              <a:avLst/>
              <a:gdLst/>
              <a:ahLst/>
              <a:cxnLst/>
              <a:rect l="l" t="t" r="r" b="b"/>
              <a:pathLst>
                <a:path w="4049" h="5657" extrusionOk="0">
                  <a:moveTo>
                    <a:pt x="1" y="1"/>
                  </a:moveTo>
                  <a:lnTo>
                    <a:pt x="2096" y="1644"/>
                  </a:lnTo>
                  <a:cubicBezTo>
                    <a:pt x="2132" y="1667"/>
                    <a:pt x="2144" y="1727"/>
                    <a:pt x="2132" y="1775"/>
                  </a:cubicBezTo>
                  <a:lnTo>
                    <a:pt x="1108" y="4025"/>
                  </a:lnTo>
                  <a:lnTo>
                    <a:pt x="1727" y="4858"/>
                  </a:lnTo>
                  <a:lnTo>
                    <a:pt x="2311" y="5656"/>
                  </a:lnTo>
                  <a:cubicBezTo>
                    <a:pt x="2537" y="5501"/>
                    <a:pt x="2858" y="5347"/>
                    <a:pt x="3346" y="5323"/>
                  </a:cubicBezTo>
                  <a:lnTo>
                    <a:pt x="3454" y="5323"/>
                  </a:lnTo>
                  <a:cubicBezTo>
                    <a:pt x="3692" y="5323"/>
                    <a:pt x="3894" y="5358"/>
                    <a:pt x="4049" y="5454"/>
                  </a:cubicBezTo>
                  <a:cubicBezTo>
                    <a:pt x="4049" y="5299"/>
                    <a:pt x="4037" y="5108"/>
                    <a:pt x="4013" y="4823"/>
                  </a:cubicBezTo>
                  <a:cubicBezTo>
                    <a:pt x="3966" y="4406"/>
                    <a:pt x="3870" y="4013"/>
                    <a:pt x="3763" y="3692"/>
                  </a:cubicBezTo>
                  <a:cubicBezTo>
                    <a:pt x="3727" y="3727"/>
                    <a:pt x="3668" y="3775"/>
                    <a:pt x="3573" y="3799"/>
                  </a:cubicBezTo>
                  <a:cubicBezTo>
                    <a:pt x="3504" y="3824"/>
                    <a:pt x="3416" y="3842"/>
                    <a:pt x="3316" y="3842"/>
                  </a:cubicBezTo>
                  <a:cubicBezTo>
                    <a:pt x="3224" y="3842"/>
                    <a:pt x="3121" y="3827"/>
                    <a:pt x="3013" y="3787"/>
                  </a:cubicBezTo>
                  <a:cubicBezTo>
                    <a:pt x="2370" y="3501"/>
                    <a:pt x="2287" y="2882"/>
                    <a:pt x="2370" y="2584"/>
                  </a:cubicBezTo>
                  <a:cubicBezTo>
                    <a:pt x="2346" y="2549"/>
                    <a:pt x="2311" y="2525"/>
                    <a:pt x="2287" y="2465"/>
                  </a:cubicBezTo>
                  <a:cubicBezTo>
                    <a:pt x="2239" y="2370"/>
                    <a:pt x="2203" y="2287"/>
                    <a:pt x="2227" y="2179"/>
                  </a:cubicBezTo>
                  <a:cubicBezTo>
                    <a:pt x="2239" y="2084"/>
                    <a:pt x="2299" y="2013"/>
                    <a:pt x="2358" y="1965"/>
                  </a:cubicBezTo>
                  <a:cubicBezTo>
                    <a:pt x="2311" y="1894"/>
                    <a:pt x="2287" y="1787"/>
                    <a:pt x="2299" y="1632"/>
                  </a:cubicBezTo>
                  <a:cubicBezTo>
                    <a:pt x="2311" y="1489"/>
                    <a:pt x="2382" y="1358"/>
                    <a:pt x="2477" y="1275"/>
                  </a:cubicBezTo>
                  <a:cubicBezTo>
                    <a:pt x="2573" y="1179"/>
                    <a:pt x="2680" y="1132"/>
                    <a:pt x="2787" y="1108"/>
                  </a:cubicBezTo>
                  <a:cubicBezTo>
                    <a:pt x="2787" y="1048"/>
                    <a:pt x="2787" y="977"/>
                    <a:pt x="2858" y="858"/>
                  </a:cubicBezTo>
                  <a:cubicBezTo>
                    <a:pt x="2944" y="708"/>
                    <a:pt x="3145" y="616"/>
                    <a:pt x="3288" y="616"/>
                  </a:cubicBezTo>
                  <a:cubicBezTo>
                    <a:pt x="3304" y="616"/>
                    <a:pt x="3320" y="617"/>
                    <a:pt x="3335" y="620"/>
                  </a:cubicBezTo>
                  <a:cubicBezTo>
                    <a:pt x="3370" y="620"/>
                    <a:pt x="3382" y="632"/>
                    <a:pt x="3394" y="632"/>
                  </a:cubicBezTo>
                  <a:cubicBezTo>
                    <a:pt x="3394" y="560"/>
                    <a:pt x="3430" y="453"/>
                    <a:pt x="3549" y="334"/>
                  </a:cubicBezTo>
                  <a:cubicBezTo>
                    <a:pt x="3251" y="322"/>
                    <a:pt x="2954" y="263"/>
                    <a:pt x="2668" y="239"/>
                  </a:cubicBezTo>
                  <a:cubicBezTo>
                    <a:pt x="2640" y="238"/>
                    <a:pt x="2613" y="237"/>
                    <a:pt x="2585" y="237"/>
                  </a:cubicBezTo>
                  <a:cubicBezTo>
                    <a:pt x="2265" y="237"/>
                    <a:pt x="1935" y="304"/>
                    <a:pt x="1715" y="513"/>
                  </a:cubicBezTo>
                  <a:cubicBezTo>
                    <a:pt x="1593" y="402"/>
                    <a:pt x="1423" y="346"/>
                    <a:pt x="1255" y="346"/>
                  </a:cubicBezTo>
                  <a:cubicBezTo>
                    <a:pt x="1096" y="346"/>
                    <a:pt x="938" y="396"/>
                    <a:pt x="822" y="501"/>
                  </a:cubicBezTo>
                  <a:cubicBezTo>
                    <a:pt x="656" y="239"/>
                    <a:pt x="334" y="48"/>
                    <a:pt x="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317325" y="37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241125" y="3618325"/>
              <a:ext cx="241725" cy="80200"/>
            </a:xfrm>
            <a:custGeom>
              <a:avLst/>
              <a:gdLst/>
              <a:ahLst/>
              <a:cxnLst/>
              <a:rect l="l" t="t" r="r" b="b"/>
              <a:pathLst>
                <a:path w="9669" h="3208" extrusionOk="0">
                  <a:moveTo>
                    <a:pt x="4617" y="0"/>
                  </a:moveTo>
                  <a:cubicBezTo>
                    <a:pt x="4403" y="0"/>
                    <a:pt x="4182" y="28"/>
                    <a:pt x="4013" y="160"/>
                  </a:cubicBezTo>
                  <a:cubicBezTo>
                    <a:pt x="3965" y="63"/>
                    <a:pt x="3862" y="22"/>
                    <a:pt x="3749" y="22"/>
                  </a:cubicBezTo>
                  <a:cubicBezTo>
                    <a:pt x="3722" y="22"/>
                    <a:pt x="3695" y="24"/>
                    <a:pt x="3667" y="29"/>
                  </a:cubicBezTo>
                  <a:cubicBezTo>
                    <a:pt x="3536" y="40"/>
                    <a:pt x="3417" y="88"/>
                    <a:pt x="3286" y="88"/>
                  </a:cubicBezTo>
                  <a:cubicBezTo>
                    <a:pt x="3155" y="88"/>
                    <a:pt x="3036" y="29"/>
                    <a:pt x="2893" y="29"/>
                  </a:cubicBezTo>
                  <a:cubicBezTo>
                    <a:pt x="2763" y="29"/>
                    <a:pt x="2620" y="112"/>
                    <a:pt x="2632" y="231"/>
                  </a:cubicBezTo>
                  <a:cubicBezTo>
                    <a:pt x="2556" y="127"/>
                    <a:pt x="2435" y="85"/>
                    <a:pt x="2299" y="85"/>
                  </a:cubicBezTo>
                  <a:cubicBezTo>
                    <a:pt x="2094" y="85"/>
                    <a:pt x="1856" y="181"/>
                    <a:pt x="1691" y="302"/>
                  </a:cubicBezTo>
                  <a:cubicBezTo>
                    <a:pt x="1429" y="517"/>
                    <a:pt x="1155" y="802"/>
                    <a:pt x="798" y="802"/>
                  </a:cubicBezTo>
                  <a:cubicBezTo>
                    <a:pt x="834" y="1041"/>
                    <a:pt x="596" y="1291"/>
                    <a:pt x="310" y="1291"/>
                  </a:cubicBezTo>
                  <a:cubicBezTo>
                    <a:pt x="477" y="1374"/>
                    <a:pt x="369" y="1588"/>
                    <a:pt x="238" y="1707"/>
                  </a:cubicBezTo>
                  <a:cubicBezTo>
                    <a:pt x="143" y="1779"/>
                    <a:pt x="12" y="1898"/>
                    <a:pt x="0" y="2017"/>
                  </a:cubicBezTo>
                  <a:cubicBezTo>
                    <a:pt x="0" y="2053"/>
                    <a:pt x="0" y="2076"/>
                    <a:pt x="12" y="2112"/>
                  </a:cubicBezTo>
                  <a:cubicBezTo>
                    <a:pt x="36" y="2184"/>
                    <a:pt x="119" y="2231"/>
                    <a:pt x="179" y="2267"/>
                  </a:cubicBezTo>
                  <a:cubicBezTo>
                    <a:pt x="310" y="2362"/>
                    <a:pt x="429" y="2434"/>
                    <a:pt x="560" y="2505"/>
                  </a:cubicBezTo>
                  <a:lnTo>
                    <a:pt x="572" y="2505"/>
                  </a:lnTo>
                  <a:cubicBezTo>
                    <a:pt x="619" y="2493"/>
                    <a:pt x="679" y="2493"/>
                    <a:pt x="750" y="2493"/>
                  </a:cubicBezTo>
                  <a:cubicBezTo>
                    <a:pt x="786" y="2446"/>
                    <a:pt x="834" y="2422"/>
                    <a:pt x="893" y="2362"/>
                  </a:cubicBezTo>
                  <a:cubicBezTo>
                    <a:pt x="1131" y="2148"/>
                    <a:pt x="1096" y="1719"/>
                    <a:pt x="1250" y="1719"/>
                  </a:cubicBezTo>
                  <a:cubicBezTo>
                    <a:pt x="1274" y="1719"/>
                    <a:pt x="1322" y="1779"/>
                    <a:pt x="1334" y="1898"/>
                  </a:cubicBezTo>
                  <a:cubicBezTo>
                    <a:pt x="1381" y="1874"/>
                    <a:pt x="1441" y="1838"/>
                    <a:pt x="1489" y="1779"/>
                  </a:cubicBezTo>
                  <a:cubicBezTo>
                    <a:pt x="1572" y="1672"/>
                    <a:pt x="1560" y="1469"/>
                    <a:pt x="1608" y="1291"/>
                  </a:cubicBezTo>
                  <a:cubicBezTo>
                    <a:pt x="1620" y="1231"/>
                    <a:pt x="1631" y="1183"/>
                    <a:pt x="1667" y="1136"/>
                  </a:cubicBezTo>
                  <a:cubicBezTo>
                    <a:pt x="1643" y="1064"/>
                    <a:pt x="1667" y="1017"/>
                    <a:pt x="1750" y="981"/>
                  </a:cubicBezTo>
                  <a:cubicBezTo>
                    <a:pt x="1846" y="933"/>
                    <a:pt x="1905" y="862"/>
                    <a:pt x="1989" y="838"/>
                  </a:cubicBezTo>
                  <a:cubicBezTo>
                    <a:pt x="1989" y="826"/>
                    <a:pt x="2001" y="826"/>
                    <a:pt x="2001" y="826"/>
                  </a:cubicBezTo>
                  <a:cubicBezTo>
                    <a:pt x="2011" y="824"/>
                    <a:pt x="2021" y="823"/>
                    <a:pt x="2033" y="823"/>
                  </a:cubicBezTo>
                  <a:cubicBezTo>
                    <a:pt x="2065" y="823"/>
                    <a:pt x="2105" y="830"/>
                    <a:pt x="2165" y="830"/>
                  </a:cubicBezTo>
                  <a:cubicBezTo>
                    <a:pt x="2186" y="830"/>
                    <a:pt x="2211" y="829"/>
                    <a:pt x="2239" y="826"/>
                  </a:cubicBezTo>
                  <a:lnTo>
                    <a:pt x="2262" y="826"/>
                  </a:lnTo>
                  <a:lnTo>
                    <a:pt x="2274" y="814"/>
                  </a:lnTo>
                  <a:cubicBezTo>
                    <a:pt x="2286" y="814"/>
                    <a:pt x="2298" y="814"/>
                    <a:pt x="2298" y="826"/>
                  </a:cubicBezTo>
                  <a:cubicBezTo>
                    <a:pt x="2393" y="814"/>
                    <a:pt x="2465" y="755"/>
                    <a:pt x="2560" y="683"/>
                  </a:cubicBezTo>
                  <a:cubicBezTo>
                    <a:pt x="2632" y="611"/>
                    <a:pt x="2711" y="560"/>
                    <a:pt x="2766" y="560"/>
                  </a:cubicBezTo>
                  <a:cubicBezTo>
                    <a:pt x="2784" y="560"/>
                    <a:pt x="2799" y="565"/>
                    <a:pt x="2810" y="576"/>
                  </a:cubicBezTo>
                  <a:cubicBezTo>
                    <a:pt x="2834" y="600"/>
                    <a:pt x="2822" y="695"/>
                    <a:pt x="2763" y="814"/>
                  </a:cubicBezTo>
                  <a:cubicBezTo>
                    <a:pt x="2751" y="814"/>
                    <a:pt x="2751" y="826"/>
                    <a:pt x="2751" y="826"/>
                  </a:cubicBezTo>
                  <a:cubicBezTo>
                    <a:pt x="2763" y="814"/>
                    <a:pt x="2774" y="802"/>
                    <a:pt x="2798" y="802"/>
                  </a:cubicBezTo>
                  <a:cubicBezTo>
                    <a:pt x="2822" y="779"/>
                    <a:pt x="2870" y="779"/>
                    <a:pt x="2989" y="767"/>
                  </a:cubicBezTo>
                  <a:cubicBezTo>
                    <a:pt x="3177" y="727"/>
                    <a:pt x="3374" y="580"/>
                    <a:pt x="3489" y="580"/>
                  </a:cubicBezTo>
                  <a:cubicBezTo>
                    <a:pt x="3512" y="580"/>
                    <a:pt x="3532" y="586"/>
                    <a:pt x="3548" y="600"/>
                  </a:cubicBezTo>
                  <a:cubicBezTo>
                    <a:pt x="3584" y="636"/>
                    <a:pt x="3548" y="707"/>
                    <a:pt x="3477" y="814"/>
                  </a:cubicBezTo>
                  <a:cubicBezTo>
                    <a:pt x="3477" y="826"/>
                    <a:pt x="3465" y="838"/>
                    <a:pt x="3453" y="862"/>
                  </a:cubicBezTo>
                  <a:cubicBezTo>
                    <a:pt x="3477" y="874"/>
                    <a:pt x="3513" y="874"/>
                    <a:pt x="3536" y="886"/>
                  </a:cubicBezTo>
                  <a:cubicBezTo>
                    <a:pt x="3574" y="896"/>
                    <a:pt x="3613" y="900"/>
                    <a:pt x="3652" y="900"/>
                  </a:cubicBezTo>
                  <a:cubicBezTo>
                    <a:pt x="3753" y="900"/>
                    <a:pt x="3859" y="872"/>
                    <a:pt x="3953" y="838"/>
                  </a:cubicBezTo>
                  <a:cubicBezTo>
                    <a:pt x="3965" y="814"/>
                    <a:pt x="3989" y="779"/>
                    <a:pt x="4001" y="779"/>
                  </a:cubicBezTo>
                  <a:cubicBezTo>
                    <a:pt x="4013" y="779"/>
                    <a:pt x="4048" y="802"/>
                    <a:pt x="4060" y="826"/>
                  </a:cubicBezTo>
                  <a:cubicBezTo>
                    <a:pt x="4090" y="821"/>
                    <a:pt x="4115" y="818"/>
                    <a:pt x="4137" y="818"/>
                  </a:cubicBezTo>
                  <a:cubicBezTo>
                    <a:pt x="4167" y="818"/>
                    <a:pt x="4189" y="824"/>
                    <a:pt x="4203" y="838"/>
                  </a:cubicBezTo>
                  <a:lnTo>
                    <a:pt x="4203" y="862"/>
                  </a:lnTo>
                  <a:cubicBezTo>
                    <a:pt x="4287" y="874"/>
                    <a:pt x="4406" y="933"/>
                    <a:pt x="4560" y="957"/>
                  </a:cubicBezTo>
                  <a:cubicBezTo>
                    <a:pt x="4577" y="961"/>
                    <a:pt x="4594" y="963"/>
                    <a:pt x="4612" y="963"/>
                  </a:cubicBezTo>
                  <a:cubicBezTo>
                    <a:pt x="4769" y="963"/>
                    <a:pt x="4956" y="829"/>
                    <a:pt x="5084" y="743"/>
                  </a:cubicBezTo>
                  <a:cubicBezTo>
                    <a:pt x="5228" y="644"/>
                    <a:pt x="5310" y="575"/>
                    <a:pt x="5368" y="575"/>
                  </a:cubicBezTo>
                  <a:cubicBezTo>
                    <a:pt x="5373" y="575"/>
                    <a:pt x="5378" y="575"/>
                    <a:pt x="5382" y="576"/>
                  </a:cubicBezTo>
                  <a:cubicBezTo>
                    <a:pt x="5418" y="588"/>
                    <a:pt x="5418" y="660"/>
                    <a:pt x="5370" y="755"/>
                  </a:cubicBezTo>
                  <a:lnTo>
                    <a:pt x="5441" y="755"/>
                  </a:lnTo>
                  <a:cubicBezTo>
                    <a:pt x="5689" y="755"/>
                    <a:pt x="5859" y="570"/>
                    <a:pt x="5977" y="570"/>
                  </a:cubicBezTo>
                  <a:cubicBezTo>
                    <a:pt x="5990" y="570"/>
                    <a:pt x="6002" y="572"/>
                    <a:pt x="6013" y="576"/>
                  </a:cubicBezTo>
                  <a:cubicBezTo>
                    <a:pt x="6037" y="576"/>
                    <a:pt x="6037" y="648"/>
                    <a:pt x="6013" y="719"/>
                  </a:cubicBezTo>
                  <a:cubicBezTo>
                    <a:pt x="6049" y="719"/>
                    <a:pt x="6108" y="743"/>
                    <a:pt x="6203" y="814"/>
                  </a:cubicBezTo>
                  <a:cubicBezTo>
                    <a:pt x="6346" y="922"/>
                    <a:pt x="6549" y="862"/>
                    <a:pt x="6632" y="945"/>
                  </a:cubicBezTo>
                  <a:cubicBezTo>
                    <a:pt x="6668" y="981"/>
                    <a:pt x="6632" y="1041"/>
                    <a:pt x="6549" y="1100"/>
                  </a:cubicBezTo>
                  <a:cubicBezTo>
                    <a:pt x="6573" y="1124"/>
                    <a:pt x="6608" y="1160"/>
                    <a:pt x="6668" y="1195"/>
                  </a:cubicBezTo>
                  <a:cubicBezTo>
                    <a:pt x="6739" y="1255"/>
                    <a:pt x="6846" y="1279"/>
                    <a:pt x="6930" y="1279"/>
                  </a:cubicBezTo>
                  <a:cubicBezTo>
                    <a:pt x="6977" y="1279"/>
                    <a:pt x="7022" y="1273"/>
                    <a:pt x="7061" y="1273"/>
                  </a:cubicBezTo>
                  <a:cubicBezTo>
                    <a:pt x="7099" y="1273"/>
                    <a:pt x="7132" y="1279"/>
                    <a:pt x="7156" y="1303"/>
                  </a:cubicBezTo>
                  <a:cubicBezTo>
                    <a:pt x="7180" y="1338"/>
                    <a:pt x="7156" y="1422"/>
                    <a:pt x="7025" y="1493"/>
                  </a:cubicBezTo>
                  <a:cubicBezTo>
                    <a:pt x="6989" y="1517"/>
                    <a:pt x="6965" y="1517"/>
                    <a:pt x="6930" y="1529"/>
                  </a:cubicBezTo>
                  <a:cubicBezTo>
                    <a:pt x="6965" y="1553"/>
                    <a:pt x="6965" y="1600"/>
                    <a:pt x="6989" y="1672"/>
                  </a:cubicBezTo>
                  <a:cubicBezTo>
                    <a:pt x="7037" y="1755"/>
                    <a:pt x="7096" y="1779"/>
                    <a:pt x="7180" y="1826"/>
                  </a:cubicBezTo>
                  <a:cubicBezTo>
                    <a:pt x="7275" y="1850"/>
                    <a:pt x="7346" y="1886"/>
                    <a:pt x="7358" y="1934"/>
                  </a:cubicBezTo>
                  <a:cubicBezTo>
                    <a:pt x="7382" y="1934"/>
                    <a:pt x="7394" y="1945"/>
                    <a:pt x="7406" y="1945"/>
                  </a:cubicBezTo>
                  <a:cubicBezTo>
                    <a:pt x="7442" y="1957"/>
                    <a:pt x="7454" y="1993"/>
                    <a:pt x="7513" y="2029"/>
                  </a:cubicBezTo>
                  <a:cubicBezTo>
                    <a:pt x="7561" y="2029"/>
                    <a:pt x="7585" y="2029"/>
                    <a:pt x="7585" y="2053"/>
                  </a:cubicBezTo>
                  <a:cubicBezTo>
                    <a:pt x="7596" y="2065"/>
                    <a:pt x="7585" y="2065"/>
                    <a:pt x="7585" y="2076"/>
                  </a:cubicBezTo>
                  <a:cubicBezTo>
                    <a:pt x="7775" y="2184"/>
                    <a:pt x="8156" y="2100"/>
                    <a:pt x="8180" y="2219"/>
                  </a:cubicBezTo>
                  <a:cubicBezTo>
                    <a:pt x="8192" y="2255"/>
                    <a:pt x="8120" y="2315"/>
                    <a:pt x="7977" y="2374"/>
                  </a:cubicBezTo>
                  <a:cubicBezTo>
                    <a:pt x="7914" y="2406"/>
                    <a:pt x="7811" y="2434"/>
                    <a:pt x="7696" y="2434"/>
                  </a:cubicBezTo>
                  <a:cubicBezTo>
                    <a:pt x="7594" y="2434"/>
                    <a:pt x="7483" y="2412"/>
                    <a:pt x="7382" y="2350"/>
                  </a:cubicBezTo>
                  <a:cubicBezTo>
                    <a:pt x="7358" y="2350"/>
                    <a:pt x="7358" y="2326"/>
                    <a:pt x="7346" y="2326"/>
                  </a:cubicBezTo>
                  <a:lnTo>
                    <a:pt x="7227" y="2446"/>
                  </a:lnTo>
                  <a:cubicBezTo>
                    <a:pt x="7108" y="2588"/>
                    <a:pt x="6989" y="2743"/>
                    <a:pt x="6882" y="2922"/>
                  </a:cubicBezTo>
                  <a:lnTo>
                    <a:pt x="6906" y="2922"/>
                  </a:lnTo>
                  <a:lnTo>
                    <a:pt x="6942" y="2874"/>
                  </a:lnTo>
                  <a:cubicBezTo>
                    <a:pt x="6965" y="2838"/>
                    <a:pt x="6942" y="2850"/>
                    <a:pt x="6965" y="2838"/>
                  </a:cubicBezTo>
                  <a:lnTo>
                    <a:pt x="7096" y="2838"/>
                  </a:lnTo>
                  <a:cubicBezTo>
                    <a:pt x="7226" y="2838"/>
                    <a:pt x="7350" y="2813"/>
                    <a:pt x="7444" y="2813"/>
                  </a:cubicBezTo>
                  <a:cubicBezTo>
                    <a:pt x="7480" y="2813"/>
                    <a:pt x="7511" y="2817"/>
                    <a:pt x="7537" y="2827"/>
                  </a:cubicBezTo>
                  <a:lnTo>
                    <a:pt x="7561" y="2803"/>
                  </a:lnTo>
                  <a:cubicBezTo>
                    <a:pt x="7561" y="2791"/>
                    <a:pt x="7656" y="2791"/>
                    <a:pt x="7799" y="2791"/>
                  </a:cubicBezTo>
                  <a:cubicBezTo>
                    <a:pt x="8029" y="2791"/>
                    <a:pt x="8231" y="2705"/>
                    <a:pt x="8349" y="2705"/>
                  </a:cubicBezTo>
                  <a:cubicBezTo>
                    <a:pt x="8384" y="2705"/>
                    <a:pt x="8411" y="2712"/>
                    <a:pt x="8430" y="2731"/>
                  </a:cubicBezTo>
                  <a:cubicBezTo>
                    <a:pt x="8466" y="2767"/>
                    <a:pt x="8430" y="2850"/>
                    <a:pt x="8311" y="2946"/>
                  </a:cubicBezTo>
                  <a:cubicBezTo>
                    <a:pt x="8335" y="2958"/>
                    <a:pt x="8347" y="2958"/>
                    <a:pt x="8347" y="2969"/>
                  </a:cubicBezTo>
                  <a:cubicBezTo>
                    <a:pt x="8370" y="2981"/>
                    <a:pt x="8370" y="3029"/>
                    <a:pt x="8466" y="3077"/>
                  </a:cubicBezTo>
                  <a:cubicBezTo>
                    <a:pt x="8518" y="3103"/>
                    <a:pt x="8587" y="3113"/>
                    <a:pt x="8657" y="3113"/>
                  </a:cubicBezTo>
                  <a:cubicBezTo>
                    <a:pt x="8747" y="3113"/>
                    <a:pt x="8839" y="3097"/>
                    <a:pt x="8906" y="3077"/>
                  </a:cubicBezTo>
                  <a:cubicBezTo>
                    <a:pt x="9007" y="3051"/>
                    <a:pt x="9078" y="3026"/>
                    <a:pt x="9133" y="3026"/>
                  </a:cubicBezTo>
                  <a:cubicBezTo>
                    <a:pt x="9155" y="3026"/>
                    <a:pt x="9174" y="3030"/>
                    <a:pt x="9192" y="3041"/>
                  </a:cubicBezTo>
                  <a:cubicBezTo>
                    <a:pt x="9204" y="3065"/>
                    <a:pt x="9192" y="3136"/>
                    <a:pt x="9120" y="3208"/>
                  </a:cubicBezTo>
                  <a:cubicBezTo>
                    <a:pt x="9204" y="3172"/>
                    <a:pt x="9323" y="3077"/>
                    <a:pt x="9418" y="3005"/>
                  </a:cubicBezTo>
                  <a:cubicBezTo>
                    <a:pt x="9537" y="2886"/>
                    <a:pt x="9549" y="2827"/>
                    <a:pt x="9585" y="2779"/>
                  </a:cubicBezTo>
                  <a:cubicBezTo>
                    <a:pt x="9561" y="2755"/>
                    <a:pt x="9561" y="2707"/>
                    <a:pt x="9549" y="2660"/>
                  </a:cubicBezTo>
                  <a:cubicBezTo>
                    <a:pt x="9537" y="2600"/>
                    <a:pt x="9525" y="2541"/>
                    <a:pt x="9490" y="2481"/>
                  </a:cubicBezTo>
                  <a:cubicBezTo>
                    <a:pt x="9460" y="2486"/>
                    <a:pt x="9432" y="2489"/>
                    <a:pt x="9409" y="2489"/>
                  </a:cubicBezTo>
                  <a:cubicBezTo>
                    <a:pt x="9377" y="2489"/>
                    <a:pt x="9354" y="2483"/>
                    <a:pt x="9347" y="2469"/>
                  </a:cubicBezTo>
                  <a:cubicBezTo>
                    <a:pt x="9323" y="2434"/>
                    <a:pt x="9370" y="2410"/>
                    <a:pt x="9418" y="2350"/>
                  </a:cubicBezTo>
                  <a:cubicBezTo>
                    <a:pt x="9406" y="2338"/>
                    <a:pt x="9406" y="2315"/>
                    <a:pt x="9406" y="2303"/>
                  </a:cubicBezTo>
                  <a:cubicBezTo>
                    <a:pt x="9406" y="2255"/>
                    <a:pt x="9382" y="2231"/>
                    <a:pt x="9382" y="2184"/>
                  </a:cubicBezTo>
                  <a:cubicBezTo>
                    <a:pt x="9382" y="2160"/>
                    <a:pt x="9370" y="2112"/>
                    <a:pt x="9370" y="2088"/>
                  </a:cubicBezTo>
                  <a:cubicBezTo>
                    <a:pt x="9382" y="2085"/>
                    <a:pt x="9395" y="2084"/>
                    <a:pt x="9408" y="2084"/>
                  </a:cubicBezTo>
                  <a:cubicBezTo>
                    <a:pt x="9449" y="2084"/>
                    <a:pt x="9495" y="2097"/>
                    <a:pt x="9549" y="2124"/>
                  </a:cubicBezTo>
                  <a:cubicBezTo>
                    <a:pt x="9621" y="2005"/>
                    <a:pt x="9668" y="1874"/>
                    <a:pt x="9585" y="1707"/>
                  </a:cubicBezTo>
                  <a:cubicBezTo>
                    <a:pt x="9501" y="1517"/>
                    <a:pt x="9430" y="1481"/>
                    <a:pt x="9406" y="1434"/>
                  </a:cubicBezTo>
                  <a:cubicBezTo>
                    <a:pt x="9359" y="1398"/>
                    <a:pt x="9359" y="1362"/>
                    <a:pt x="9359" y="1314"/>
                  </a:cubicBezTo>
                  <a:lnTo>
                    <a:pt x="9359" y="1303"/>
                  </a:lnTo>
                  <a:lnTo>
                    <a:pt x="9347" y="1291"/>
                  </a:lnTo>
                  <a:cubicBezTo>
                    <a:pt x="9323" y="1243"/>
                    <a:pt x="9406" y="1183"/>
                    <a:pt x="9406" y="1076"/>
                  </a:cubicBezTo>
                  <a:lnTo>
                    <a:pt x="9406" y="1041"/>
                  </a:lnTo>
                  <a:cubicBezTo>
                    <a:pt x="9382" y="1017"/>
                    <a:pt x="9359" y="1017"/>
                    <a:pt x="9323" y="1017"/>
                  </a:cubicBezTo>
                  <a:cubicBezTo>
                    <a:pt x="9305" y="1015"/>
                    <a:pt x="9288" y="1015"/>
                    <a:pt x="9270" y="1015"/>
                  </a:cubicBezTo>
                  <a:cubicBezTo>
                    <a:pt x="8974" y="1015"/>
                    <a:pt x="8653" y="1200"/>
                    <a:pt x="8608" y="1481"/>
                  </a:cubicBezTo>
                  <a:cubicBezTo>
                    <a:pt x="8503" y="1360"/>
                    <a:pt x="8332" y="1293"/>
                    <a:pt x="8162" y="1293"/>
                  </a:cubicBezTo>
                  <a:cubicBezTo>
                    <a:pt x="8082" y="1293"/>
                    <a:pt x="8002" y="1308"/>
                    <a:pt x="7930" y="1338"/>
                  </a:cubicBezTo>
                  <a:cubicBezTo>
                    <a:pt x="7991" y="1145"/>
                    <a:pt x="7748" y="1030"/>
                    <a:pt x="7528" y="1030"/>
                  </a:cubicBezTo>
                  <a:cubicBezTo>
                    <a:pt x="7490" y="1030"/>
                    <a:pt x="7453" y="1034"/>
                    <a:pt x="7418" y="1041"/>
                  </a:cubicBezTo>
                  <a:cubicBezTo>
                    <a:pt x="7448" y="793"/>
                    <a:pt x="7173" y="571"/>
                    <a:pt x="6902" y="571"/>
                  </a:cubicBezTo>
                  <a:cubicBezTo>
                    <a:pt x="6847" y="571"/>
                    <a:pt x="6792" y="580"/>
                    <a:pt x="6739" y="600"/>
                  </a:cubicBezTo>
                  <a:cubicBezTo>
                    <a:pt x="6739" y="369"/>
                    <a:pt x="6496" y="196"/>
                    <a:pt x="6254" y="196"/>
                  </a:cubicBezTo>
                  <a:cubicBezTo>
                    <a:pt x="6183" y="196"/>
                    <a:pt x="6113" y="211"/>
                    <a:pt x="6049" y="243"/>
                  </a:cubicBezTo>
                  <a:cubicBezTo>
                    <a:pt x="5906" y="52"/>
                    <a:pt x="5620" y="29"/>
                    <a:pt x="5370" y="29"/>
                  </a:cubicBezTo>
                  <a:cubicBezTo>
                    <a:pt x="5179" y="5"/>
                    <a:pt x="4977" y="5"/>
                    <a:pt x="4787" y="5"/>
                  </a:cubicBezTo>
                  <a:cubicBezTo>
                    <a:pt x="4731" y="2"/>
                    <a:pt x="4674" y="0"/>
                    <a:pt x="46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994350" y="3575950"/>
              <a:ext cx="157500" cy="99650"/>
            </a:xfrm>
            <a:custGeom>
              <a:avLst/>
              <a:gdLst/>
              <a:ahLst/>
              <a:cxnLst/>
              <a:rect l="l" t="t" r="r" b="b"/>
              <a:pathLst>
                <a:path w="6300" h="3986" extrusionOk="0">
                  <a:moveTo>
                    <a:pt x="5217" y="0"/>
                  </a:moveTo>
                  <a:cubicBezTo>
                    <a:pt x="5180" y="0"/>
                    <a:pt x="5150" y="3"/>
                    <a:pt x="5121" y="9"/>
                  </a:cubicBezTo>
                  <a:cubicBezTo>
                    <a:pt x="5144" y="81"/>
                    <a:pt x="5133" y="140"/>
                    <a:pt x="5109" y="152"/>
                  </a:cubicBezTo>
                  <a:cubicBezTo>
                    <a:pt x="5102" y="159"/>
                    <a:pt x="5095" y="162"/>
                    <a:pt x="5087" y="162"/>
                  </a:cubicBezTo>
                  <a:cubicBezTo>
                    <a:pt x="5069" y="162"/>
                    <a:pt x="5047" y="145"/>
                    <a:pt x="5014" y="128"/>
                  </a:cubicBezTo>
                  <a:lnTo>
                    <a:pt x="5014" y="128"/>
                  </a:lnTo>
                  <a:cubicBezTo>
                    <a:pt x="5073" y="259"/>
                    <a:pt x="5109" y="402"/>
                    <a:pt x="5085" y="533"/>
                  </a:cubicBezTo>
                  <a:cubicBezTo>
                    <a:pt x="5074" y="779"/>
                    <a:pt x="4862" y="1036"/>
                    <a:pt x="4600" y="1036"/>
                  </a:cubicBezTo>
                  <a:cubicBezTo>
                    <a:pt x="4583" y="1036"/>
                    <a:pt x="4566" y="1035"/>
                    <a:pt x="4549" y="1033"/>
                  </a:cubicBezTo>
                  <a:lnTo>
                    <a:pt x="4549" y="1033"/>
                  </a:lnTo>
                  <a:cubicBezTo>
                    <a:pt x="4692" y="1152"/>
                    <a:pt x="4716" y="1343"/>
                    <a:pt x="4633" y="1497"/>
                  </a:cubicBezTo>
                  <a:cubicBezTo>
                    <a:pt x="4554" y="1615"/>
                    <a:pt x="4403" y="1700"/>
                    <a:pt x="4253" y="1700"/>
                  </a:cubicBezTo>
                  <a:cubicBezTo>
                    <a:pt x="4220" y="1700"/>
                    <a:pt x="4188" y="1696"/>
                    <a:pt x="4156" y="1688"/>
                  </a:cubicBezTo>
                  <a:lnTo>
                    <a:pt x="4156" y="1688"/>
                  </a:lnTo>
                  <a:cubicBezTo>
                    <a:pt x="4228" y="1902"/>
                    <a:pt x="4156" y="2140"/>
                    <a:pt x="3954" y="2271"/>
                  </a:cubicBezTo>
                  <a:cubicBezTo>
                    <a:pt x="3858" y="2341"/>
                    <a:pt x="3728" y="2377"/>
                    <a:pt x="3599" y="2377"/>
                  </a:cubicBezTo>
                  <a:cubicBezTo>
                    <a:pt x="3487" y="2377"/>
                    <a:pt x="3376" y="2350"/>
                    <a:pt x="3287" y="2295"/>
                  </a:cubicBezTo>
                  <a:cubicBezTo>
                    <a:pt x="3112" y="2569"/>
                    <a:pt x="2756" y="2752"/>
                    <a:pt x="2403" y="2752"/>
                  </a:cubicBezTo>
                  <a:cubicBezTo>
                    <a:pt x="2372" y="2752"/>
                    <a:pt x="2342" y="2750"/>
                    <a:pt x="2311" y="2748"/>
                  </a:cubicBezTo>
                  <a:cubicBezTo>
                    <a:pt x="2192" y="2736"/>
                    <a:pt x="2025" y="2664"/>
                    <a:pt x="2073" y="2557"/>
                  </a:cubicBezTo>
                  <a:lnTo>
                    <a:pt x="2073" y="2557"/>
                  </a:lnTo>
                  <a:cubicBezTo>
                    <a:pt x="1918" y="2676"/>
                    <a:pt x="1751" y="2795"/>
                    <a:pt x="1549" y="2819"/>
                  </a:cubicBezTo>
                  <a:cubicBezTo>
                    <a:pt x="1522" y="2824"/>
                    <a:pt x="1495" y="2826"/>
                    <a:pt x="1467" y="2826"/>
                  </a:cubicBezTo>
                  <a:cubicBezTo>
                    <a:pt x="1295" y="2826"/>
                    <a:pt x="1114" y="2734"/>
                    <a:pt x="1073" y="2581"/>
                  </a:cubicBezTo>
                  <a:cubicBezTo>
                    <a:pt x="978" y="2641"/>
                    <a:pt x="868" y="2667"/>
                    <a:pt x="758" y="2667"/>
                  </a:cubicBezTo>
                  <a:cubicBezTo>
                    <a:pt x="604" y="2667"/>
                    <a:pt x="447" y="2616"/>
                    <a:pt x="322" y="2533"/>
                  </a:cubicBezTo>
                  <a:cubicBezTo>
                    <a:pt x="251" y="2474"/>
                    <a:pt x="180" y="2414"/>
                    <a:pt x="120" y="2355"/>
                  </a:cubicBezTo>
                  <a:cubicBezTo>
                    <a:pt x="49" y="2438"/>
                    <a:pt x="1" y="2521"/>
                    <a:pt x="49" y="2593"/>
                  </a:cubicBezTo>
                  <a:cubicBezTo>
                    <a:pt x="132" y="2759"/>
                    <a:pt x="144" y="2831"/>
                    <a:pt x="132" y="2878"/>
                  </a:cubicBezTo>
                  <a:cubicBezTo>
                    <a:pt x="150" y="2876"/>
                    <a:pt x="167" y="2874"/>
                    <a:pt x="183" y="2874"/>
                  </a:cubicBezTo>
                  <a:cubicBezTo>
                    <a:pt x="231" y="2874"/>
                    <a:pt x="269" y="2887"/>
                    <a:pt x="287" y="2914"/>
                  </a:cubicBezTo>
                  <a:cubicBezTo>
                    <a:pt x="299" y="2938"/>
                    <a:pt x="239" y="3009"/>
                    <a:pt x="144" y="3105"/>
                  </a:cubicBezTo>
                  <a:cubicBezTo>
                    <a:pt x="25" y="3224"/>
                    <a:pt x="61" y="3212"/>
                    <a:pt x="120" y="3331"/>
                  </a:cubicBezTo>
                  <a:cubicBezTo>
                    <a:pt x="203" y="3426"/>
                    <a:pt x="251" y="3510"/>
                    <a:pt x="263" y="3545"/>
                  </a:cubicBezTo>
                  <a:cubicBezTo>
                    <a:pt x="311" y="3527"/>
                    <a:pt x="352" y="3518"/>
                    <a:pt x="386" y="3518"/>
                  </a:cubicBezTo>
                  <a:cubicBezTo>
                    <a:pt x="421" y="3518"/>
                    <a:pt x="447" y="3527"/>
                    <a:pt x="465" y="3545"/>
                  </a:cubicBezTo>
                  <a:cubicBezTo>
                    <a:pt x="489" y="3605"/>
                    <a:pt x="346" y="3771"/>
                    <a:pt x="203" y="3986"/>
                  </a:cubicBezTo>
                  <a:lnTo>
                    <a:pt x="561" y="3831"/>
                  </a:lnTo>
                  <a:lnTo>
                    <a:pt x="608" y="3819"/>
                  </a:lnTo>
                  <a:lnTo>
                    <a:pt x="4275" y="3402"/>
                  </a:lnTo>
                  <a:cubicBezTo>
                    <a:pt x="4285" y="3401"/>
                    <a:pt x="4294" y="3400"/>
                    <a:pt x="4302" y="3400"/>
                  </a:cubicBezTo>
                  <a:cubicBezTo>
                    <a:pt x="4361" y="3400"/>
                    <a:pt x="4408" y="3434"/>
                    <a:pt x="4418" y="3486"/>
                  </a:cubicBezTo>
                  <a:lnTo>
                    <a:pt x="4430" y="3545"/>
                  </a:lnTo>
                  <a:lnTo>
                    <a:pt x="4906" y="2795"/>
                  </a:lnTo>
                  <a:cubicBezTo>
                    <a:pt x="4942" y="2759"/>
                    <a:pt x="4966" y="2736"/>
                    <a:pt x="5002" y="2736"/>
                  </a:cubicBezTo>
                  <a:cubicBezTo>
                    <a:pt x="5009" y="2728"/>
                    <a:pt x="5019" y="2725"/>
                    <a:pt x="5030" y="2725"/>
                  </a:cubicBezTo>
                  <a:cubicBezTo>
                    <a:pt x="5054" y="2725"/>
                    <a:pt x="5084" y="2739"/>
                    <a:pt x="5109" y="2748"/>
                  </a:cubicBezTo>
                  <a:lnTo>
                    <a:pt x="6121" y="3402"/>
                  </a:lnTo>
                  <a:cubicBezTo>
                    <a:pt x="6192" y="3331"/>
                    <a:pt x="6252" y="3248"/>
                    <a:pt x="6240" y="3212"/>
                  </a:cubicBezTo>
                  <a:cubicBezTo>
                    <a:pt x="6240" y="3093"/>
                    <a:pt x="6145" y="3057"/>
                    <a:pt x="6121" y="3021"/>
                  </a:cubicBezTo>
                  <a:cubicBezTo>
                    <a:pt x="6073" y="2974"/>
                    <a:pt x="6073" y="2938"/>
                    <a:pt x="6073" y="2902"/>
                  </a:cubicBezTo>
                  <a:cubicBezTo>
                    <a:pt x="6073" y="2855"/>
                    <a:pt x="6073" y="2807"/>
                    <a:pt x="6157" y="2795"/>
                  </a:cubicBezTo>
                  <a:cubicBezTo>
                    <a:pt x="6192" y="2795"/>
                    <a:pt x="6216" y="2795"/>
                    <a:pt x="6264" y="2807"/>
                  </a:cubicBezTo>
                  <a:cubicBezTo>
                    <a:pt x="6276" y="2783"/>
                    <a:pt x="6276" y="2759"/>
                    <a:pt x="6276" y="2736"/>
                  </a:cubicBezTo>
                  <a:cubicBezTo>
                    <a:pt x="6299" y="2617"/>
                    <a:pt x="6252" y="2486"/>
                    <a:pt x="6121" y="2426"/>
                  </a:cubicBezTo>
                  <a:cubicBezTo>
                    <a:pt x="6014" y="2271"/>
                    <a:pt x="5954" y="2212"/>
                    <a:pt x="5942" y="2164"/>
                  </a:cubicBezTo>
                  <a:lnTo>
                    <a:pt x="5942" y="2128"/>
                  </a:lnTo>
                  <a:cubicBezTo>
                    <a:pt x="5906" y="2105"/>
                    <a:pt x="5895" y="2105"/>
                    <a:pt x="5883" y="2093"/>
                  </a:cubicBezTo>
                  <a:cubicBezTo>
                    <a:pt x="5847" y="2045"/>
                    <a:pt x="5942" y="1962"/>
                    <a:pt x="6061" y="1855"/>
                  </a:cubicBezTo>
                  <a:cubicBezTo>
                    <a:pt x="6157" y="1747"/>
                    <a:pt x="6252" y="1593"/>
                    <a:pt x="6216" y="1485"/>
                  </a:cubicBezTo>
                  <a:cubicBezTo>
                    <a:pt x="6192" y="1378"/>
                    <a:pt x="6073" y="1259"/>
                    <a:pt x="6073" y="1200"/>
                  </a:cubicBezTo>
                  <a:lnTo>
                    <a:pt x="6073" y="1164"/>
                  </a:lnTo>
                  <a:cubicBezTo>
                    <a:pt x="6014" y="1093"/>
                    <a:pt x="6037" y="807"/>
                    <a:pt x="5954" y="664"/>
                  </a:cubicBezTo>
                  <a:cubicBezTo>
                    <a:pt x="5895" y="557"/>
                    <a:pt x="5906" y="592"/>
                    <a:pt x="5895" y="545"/>
                  </a:cubicBezTo>
                  <a:lnTo>
                    <a:pt x="5895" y="533"/>
                  </a:lnTo>
                  <a:cubicBezTo>
                    <a:pt x="5847" y="497"/>
                    <a:pt x="5799" y="414"/>
                    <a:pt x="5740" y="295"/>
                  </a:cubicBezTo>
                  <a:cubicBezTo>
                    <a:pt x="5668" y="176"/>
                    <a:pt x="5525" y="21"/>
                    <a:pt x="5359" y="9"/>
                  </a:cubicBezTo>
                  <a:cubicBezTo>
                    <a:pt x="5299" y="3"/>
                    <a:pt x="5255" y="0"/>
                    <a:pt x="52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271775" y="3749575"/>
              <a:ext cx="102725" cy="39600"/>
            </a:xfrm>
            <a:custGeom>
              <a:avLst/>
              <a:gdLst/>
              <a:ahLst/>
              <a:cxnLst/>
              <a:rect l="l" t="t" r="r" b="b"/>
              <a:pathLst>
                <a:path w="4109" h="1584" extrusionOk="0">
                  <a:moveTo>
                    <a:pt x="2501" y="1"/>
                  </a:moveTo>
                  <a:cubicBezTo>
                    <a:pt x="2470" y="1"/>
                    <a:pt x="2438" y="6"/>
                    <a:pt x="2406" y="17"/>
                  </a:cubicBezTo>
                  <a:cubicBezTo>
                    <a:pt x="2310" y="41"/>
                    <a:pt x="2239" y="136"/>
                    <a:pt x="2168" y="196"/>
                  </a:cubicBezTo>
                  <a:cubicBezTo>
                    <a:pt x="2083" y="259"/>
                    <a:pt x="1977" y="288"/>
                    <a:pt x="1868" y="288"/>
                  </a:cubicBezTo>
                  <a:cubicBezTo>
                    <a:pt x="1669" y="288"/>
                    <a:pt x="1462" y="191"/>
                    <a:pt x="1370" y="29"/>
                  </a:cubicBezTo>
                  <a:cubicBezTo>
                    <a:pt x="1354" y="174"/>
                    <a:pt x="1197" y="259"/>
                    <a:pt x="1049" y="259"/>
                  </a:cubicBezTo>
                  <a:cubicBezTo>
                    <a:pt x="978" y="259"/>
                    <a:pt x="908" y="239"/>
                    <a:pt x="858" y="196"/>
                  </a:cubicBezTo>
                  <a:cubicBezTo>
                    <a:pt x="779" y="139"/>
                    <a:pt x="711" y="40"/>
                    <a:pt x="633" y="40"/>
                  </a:cubicBezTo>
                  <a:cubicBezTo>
                    <a:pt x="628" y="40"/>
                    <a:pt x="624" y="41"/>
                    <a:pt x="620" y="41"/>
                  </a:cubicBezTo>
                  <a:cubicBezTo>
                    <a:pt x="560" y="53"/>
                    <a:pt x="524" y="124"/>
                    <a:pt x="477" y="160"/>
                  </a:cubicBezTo>
                  <a:cubicBezTo>
                    <a:pt x="409" y="245"/>
                    <a:pt x="280" y="288"/>
                    <a:pt x="151" y="288"/>
                  </a:cubicBezTo>
                  <a:cubicBezTo>
                    <a:pt x="100" y="288"/>
                    <a:pt x="48" y="281"/>
                    <a:pt x="1" y="267"/>
                  </a:cubicBezTo>
                  <a:lnTo>
                    <a:pt x="1" y="267"/>
                  </a:lnTo>
                  <a:cubicBezTo>
                    <a:pt x="24" y="291"/>
                    <a:pt x="24" y="327"/>
                    <a:pt x="48" y="375"/>
                  </a:cubicBezTo>
                  <a:cubicBezTo>
                    <a:pt x="96" y="470"/>
                    <a:pt x="143" y="553"/>
                    <a:pt x="143" y="589"/>
                  </a:cubicBezTo>
                  <a:cubicBezTo>
                    <a:pt x="143" y="636"/>
                    <a:pt x="108" y="672"/>
                    <a:pt x="60" y="684"/>
                  </a:cubicBezTo>
                  <a:cubicBezTo>
                    <a:pt x="36" y="696"/>
                    <a:pt x="24" y="708"/>
                    <a:pt x="1" y="708"/>
                  </a:cubicBezTo>
                  <a:cubicBezTo>
                    <a:pt x="1" y="756"/>
                    <a:pt x="36" y="815"/>
                    <a:pt x="48" y="875"/>
                  </a:cubicBezTo>
                  <a:cubicBezTo>
                    <a:pt x="108" y="1137"/>
                    <a:pt x="286" y="1446"/>
                    <a:pt x="584" y="1541"/>
                  </a:cubicBezTo>
                  <a:cubicBezTo>
                    <a:pt x="687" y="1573"/>
                    <a:pt x="764" y="1584"/>
                    <a:pt x="832" y="1584"/>
                  </a:cubicBezTo>
                  <a:cubicBezTo>
                    <a:pt x="866" y="1584"/>
                    <a:pt x="898" y="1581"/>
                    <a:pt x="929" y="1577"/>
                  </a:cubicBezTo>
                  <a:cubicBezTo>
                    <a:pt x="1013" y="1565"/>
                    <a:pt x="1060" y="1553"/>
                    <a:pt x="1108" y="1529"/>
                  </a:cubicBezTo>
                  <a:lnTo>
                    <a:pt x="1120" y="1529"/>
                  </a:lnTo>
                  <a:cubicBezTo>
                    <a:pt x="953" y="1208"/>
                    <a:pt x="775" y="1017"/>
                    <a:pt x="822" y="970"/>
                  </a:cubicBezTo>
                  <a:cubicBezTo>
                    <a:pt x="822" y="968"/>
                    <a:pt x="824" y="967"/>
                    <a:pt x="829" y="967"/>
                  </a:cubicBezTo>
                  <a:cubicBezTo>
                    <a:pt x="852" y="967"/>
                    <a:pt x="932" y="996"/>
                    <a:pt x="1013" y="1077"/>
                  </a:cubicBezTo>
                  <a:lnTo>
                    <a:pt x="1060" y="982"/>
                  </a:lnTo>
                  <a:cubicBezTo>
                    <a:pt x="1149" y="870"/>
                    <a:pt x="1207" y="717"/>
                    <a:pt x="1321" y="717"/>
                  </a:cubicBezTo>
                  <a:cubicBezTo>
                    <a:pt x="1329" y="717"/>
                    <a:pt x="1337" y="718"/>
                    <a:pt x="1346" y="720"/>
                  </a:cubicBezTo>
                  <a:cubicBezTo>
                    <a:pt x="1370" y="720"/>
                    <a:pt x="1406" y="744"/>
                    <a:pt x="1417" y="791"/>
                  </a:cubicBezTo>
                  <a:lnTo>
                    <a:pt x="1477" y="791"/>
                  </a:lnTo>
                  <a:cubicBezTo>
                    <a:pt x="1604" y="791"/>
                    <a:pt x="1706" y="719"/>
                    <a:pt x="1805" y="719"/>
                  </a:cubicBezTo>
                  <a:cubicBezTo>
                    <a:pt x="1827" y="719"/>
                    <a:pt x="1848" y="723"/>
                    <a:pt x="1870" y="732"/>
                  </a:cubicBezTo>
                  <a:cubicBezTo>
                    <a:pt x="1894" y="744"/>
                    <a:pt x="1906" y="803"/>
                    <a:pt x="1882" y="875"/>
                  </a:cubicBezTo>
                  <a:cubicBezTo>
                    <a:pt x="1929" y="875"/>
                    <a:pt x="1989" y="910"/>
                    <a:pt x="2108" y="922"/>
                  </a:cubicBezTo>
                  <a:cubicBezTo>
                    <a:pt x="2126" y="924"/>
                    <a:pt x="2145" y="924"/>
                    <a:pt x="2164" y="924"/>
                  </a:cubicBezTo>
                  <a:cubicBezTo>
                    <a:pt x="2290" y="924"/>
                    <a:pt x="2416" y="891"/>
                    <a:pt x="2489" y="839"/>
                  </a:cubicBezTo>
                  <a:cubicBezTo>
                    <a:pt x="2568" y="789"/>
                    <a:pt x="2639" y="723"/>
                    <a:pt x="2695" y="723"/>
                  </a:cubicBezTo>
                  <a:cubicBezTo>
                    <a:pt x="2707" y="723"/>
                    <a:pt x="2717" y="726"/>
                    <a:pt x="2727" y="732"/>
                  </a:cubicBezTo>
                  <a:lnTo>
                    <a:pt x="2739" y="744"/>
                  </a:lnTo>
                  <a:cubicBezTo>
                    <a:pt x="2775" y="732"/>
                    <a:pt x="2822" y="720"/>
                    <a:pt x="2906" y="720"/>
                  </a:cubicBezTo>
                  <a:cubicBezTo>
                    <a:pt x="3025" y="696"/>
                    <a:pt x="3096" y="672"/>
                    <a:pt x="3180" y="625"/>
                  </a:cubicBezTo>
                  <a:lnTo>
                    <a:pt x="3180" y="577"/>
                  </a:lnTo>
                  <a:cubicBezTo>
                    <a:pt x="3180" y="553"/>
                    <a:pt x="3191" y="541"/>
                    <a:pt x="3215" y="505"/>
                  </a:cubicBezTo>
                  <a:cubicBezTo>
                    <a:pt x="3251" y="458"/>
                    <a:pt x="3299" y="446"/>
                    <a:pt x="3334" y="446"/>
                  </a:cubicBezTo>
                  <a:cubicBezTo>
                    <a:pt x="3382" y="446"/>
                    <a:pt x="3442" y="494"/>
                    <a:pt x="3596" y="517"/>
                  </a:cubicBezTo>
                  <a:cubicBezTo>
                    <a:pt x="3651" y="532"/>
                    <a:pt x="3708" y="539"/>
                    <a:pt x="3765" y="539"/>
                  </a:cubicBezTo>
                  <a:cubicBezTo>
                    <a:pt x="3843" y="539"/>
                    <a:pt x="3920" y="526"/>
                    <a:pt x="3989" y="505"/>
                  </a:cubicBezTo>
                  <a:cubicBezTo>
                    <a:pt x="4037" y="494"/>
                    <a:pt x="4084" y="482"/>
                    <a:pt x="4108" y="482"/>
                  </a:cubicBezTo>
                  <a:cubicBezTo>
                    <a:pt x="4084" y="458"/>
                    <a:pt x="4049" y="434"/>
                    <a:pt x="4025" y="398"/>
                  </a:cubicBezTo>
                  <a:cubicBezTo>
                    <a:pt x="3906" y="279"/>
                    <a:pt x="3846" y="101"/>
                    <a:pt x="3692" y="77"/>
                  </a:cubicBezTo>
                  <a:cubicBezTo>
                    <a:pt x="3676" y="73"/>
                    <a:pt x="3660" y="72"/>
                    <a:pt x="3644" y="72"/>
                  </a:cubicBezTo>
                  <a:cubicBezTo>
                    <a:pt x="3505" y="72"/>
                    <a:pt x="3365" y="198"/>
                    <a:pt x="3215" y="220"/>
                  </a:cubicBezTo>
                  <a:cubicBezTo>
                    <a:pt x="3196" y="223"/>
                    <a:pt x="3177" y="224"/>
                    <a:pt x="3158" y="224"/>
                  </a:cubicBezTo>
                  <a:cubicBezTo>
                    <a:pt x="2921" y="224"/>
                    <a:pt x="2713" y="1"/>
                    <a:pt x="250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375350" y="3761600"/>
              <a:ext cx="56600" cy="34550"/>
            </a:xfrm>
            <a:custGeom>
              <a:avLst/>
              <a:gdLst/>
              <a:ahLst/>
              <a:cxnLst/>
              <a:rect l="l" t="t" r="r" b="b"/>
              <a:pathLst>
                <a:path w="2264" h="1382" extrusionOk="0">
                  <a:moveTo>
                    <a:pt x="942" y="1"/>
                  </a:moveTo>
                  <a:lnTo>
                    <a:pt x="942" y="1"/>
                  </a:lnTo>
                  <a:cubicBezTo>
                    <a:pt x="753" y="58"/>
                    <a:pt x="543" y="104"/>
                    <a:pt x="344" y="104"/>
                  </a:cubicBezTo>
                  <a:cubicBezTo>
                    <a:pt x="254" y="104"/>
                    <a:pt x="166" y="94"/>
                    <a:pt x="84" y="72"/>
                  </a:cubicBezTo>
                  <a:cubicBezTo>
                    <a:pt x="84" y="96"/>
                    <a:pt x="61" y="144"/>
                    <a:pt x="1" y="203"/>
                  </a:cubicBezTo>
                  <a:cubicBezTo>
                    <a:pt x="13" y="251"/>
                    <a:pt x="25" y="322"/>
                    <a:pt x="84" y="417"/>
                  </a:cubicBezTo>
                  <a:cubicBezTo>
                    <a:pt x="180" y="548"/>
                    <a:pt x="346" y="620"/>
                    <a:pt x="477" y="632"/>
                  </a:cubicBezTo>
                  <a:cubicBezTo>
                    <a:pt x="620" y="656"/>
                    <a:pt x="727" y="632"/>
                    <a:pt x="739" y="727"/>
                  </a:cubicBezTo>
                  <a:cubicBezTo>
                    <a:pt x="739" y="739"/>
                    <a:pt x="727" y="775"/>
                    <a:pt x="703" y="798"/>
                  </a:cubicBezTo>
                  <a:cubicBezTo>
                    <a:pt x="727" y="810"/>
                    <a:pt x="739" y="834"/>
                    <a:pt x="787" y="894"/>
                  </a:cubicBezTo>
                  <a:cubicBezTo>
                    <a:pt x="894" y="1013"/>
                    <a:pt x="1215" y="965"/>
                    <a:pt x="1251" y="1084"/>
                  </a:cubicBezTo>
                  <a:cubicBezTo>
                    <a:pt x="1263" y="1096"/>
                    <a:pt x="1239" y="1132"/>
                    <a:pt x="1192" y="1156"/>
                  </a:cubicBezTo>
                  <a:cubicBezTo>
                    <a:pt x="1215" y="1156"/>
                    <a:pt x="1251" y="1167"/>
                    <a:pt x="1275" y="1203"/>
                  </a:cubicBezTo>
                  <a:cubicBezTo>
                    <a:pt x="1334" y="1251"/>
                    <a:pt x="1418" y="1287"/>
                    <a:pt x="1454" y="1334"/>
                  </a:cubicBezTo>
                  <a:lnTo>
                    <a:pt x="1620" y="1334"/>
                  </a:lnTo>
                  <a:cubicBezTo>
                    <a:pt x="1692" y="1346"/>
                    <a:pt x="1751" y="1370"/>
                    <a:pt x="1799" y="1382"/>
                  </a:cubicBezTo>
                  <a:cubicBezTo>
                    <a:pt x="1858" y="1346"/>
                    <a:pt x="1918" y="1322"/>
                    <a:pt x="1989" y="1310"/>
                  </a:cubicBezTo>
                  <a:cubicBezTo>
                    <a:pt x="2085" y="1275"/>
                    <a:pt x="2168" y="1275"/>
                    <a:pt x="2263" y="1275"/>
                  </a:cubicBezTo>
                  <a:cubicBezTo>
                    <a:pt x="2085" y="1227"/>
                    <a:pt x="1930" y="1167"/>
                    <a:pt x="1870" y="1025"/>
                  </a:cubicBezTo>
                  <a:cubicBezTo>
                    <a:pt x="1858" y="977"/>
                    <a:pt x="1846" y="917"/>
                    <a:pt x="1811" y="870"/>
                  </a:cubicBezTo>
                  <a:cubicBezTo>
                    <a:pt x="1751" y="786"/>
                    <a:pt x="1608" y="786"/>
                    <a:pt x="1489" y="775"/>
                  </a:cubicBezTo>
                  <a:cubicBezTo>
                    <a:pt x="1120" y="715"/>
                    <a:pt x="834" y="322"/>
                    <a:pt x="942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380425" y="3794650"/>
              <a:ext cx="144075" cy="118475"/>
            </a:xfrm>
            <a:custGeom>
              <a:avLst/>
              <a:gdLst/>
              <a:ahLst/>
              <a:cxnLst/>
              <a:rect l="l" t="t" r="r" b="b"/>
              <a:pathLst>
                <a:path w="5763" h="4739" extrusionOk="0">
                  <a:moveTo>
                    <a:pt x="2310" y="0"/>
                  </a:moveTo>
                  <a:lnTo>
                    <a:pt x="2310" y="0"/>
                  </a:lnTo>
                  <a:cubicBezTo>
                    <a:pt x="2370" y="12"/>
                    <a:pt x="2417" y="24"/>
                    <a:pt x="2465" y="36"/>
                  </a:cubicBezTo>
                  <a:cubicBezTo>
                    <a:pt x="2560" y="72"/>
                    <a:pt x="2655" y="131"/>
                    <a:pt x="2679" y="203"/>
                  </a:cubicBezTo>
                  <a:cubicBezTo>
                    <a:pt x="2715" y="274"/>
                    <a:pt x="2679" y="322"/>
                    <a:pt x="2655" y="322"/>
                  </a:cubicBezTo>
                  <a:cubicBezTo>
                    <a:pt x="2608" y="310"/>
                    <a:pt x="2560" y="262"/>
                    <a:pt x="2405" y="262"/>
                  </a:cubicBezTo>
                  <a:cubicBezTo>
                    <a:pt x="2310" y="262"/>
                    <a:pt x="2196" y="254"/>
                    <a:pt x="2081" y="254"/>
                  </a:cubicBezTo>
                  <a:cubicBezTo>
                    <a:pt x="1996" y="254"/>
                    <a:pt x="1910" y="259"/>
                    <a:pt x="1834" y="274"/>
                  </a:cubicBezTo>
                  <a:cubicBezTo>
                    <a:pt x="1643" y="334"/>
                    <a:pt x="1632" y="381"/>
                    <a:pt x="1584" y="381"/>
                  </a:cubicBezTo>
                  <a:cubicBezTo>
                    <a:pt x="1548" y="393"/>
                    <a:pt x="1512" y="417"/>
                    <a:pt x="1465" y="417"/>
                  </a:cubicBezTo>
                  <a:cubicBezTo>
                    <a:pt x="1456" y="417"/>
                    <a:pt x="1447" y="417"/>
                    <a:pt x="1438" y="417"/>
                  </a:cubicBezTo>
                  <a:cubicBezTo>
                    <a:pt x="1398" y="417"/>
                    <a:pt x="1358" y="409"/>
                    <a:pt x="1358" y="322"/>
                  </a:cubicBezTo>
                  <a:cubicBezTo>
                    <a:pt x="1358" y="310"/>
                    <a:pt x="1370" y="298"/>
                    <a:pt x="1370" y="274"/>
                  </a:cubicBezTo>
                  <a:lnTo>
                    <a:pt x="1370" y="274"/>
                  </a:lnTo>
                  <a:cubicBezTo>
                    <a:pt x="1215" y="322"/>
                    <a:pt x="1001" y="393"/>
                    <a:pt x="893" y="512"/>
                  </a:cubicBezTo>
                  <a:cubicBezTo>
                    <a:pt x="989" y="548"/>
                    <a:pt x="1036" y="607"/>
                    <a:pt x="1012" y="631"/>
                  </a:cubicBezTo>
                  <a:cubicBezTo>
                    <a:pt x="1001" y="667"/>
                    <a:pt x="893" y="667"/>
                    <a:pt x="798" y="727"/>
                  </a:cubicBezTo>
                  <a:cubicBezTo>
                    <a:pt x="798" y="738"/>
                    <a:pt x="774" y="750"/>
                    <a:pt x="774" y="774"/>
                  </a:cubicBezTo>
                  <a:cubicBezTo>
                    <a:pt x="762" y="810"/>
                    <a:pt x="739" y="846"/>
                    <a:pt x="691" y="858"/>
                  </a:cubicBezTo>
                  <a:cubicBezTo>
                    <a:pt x="679" y="869"/>
                    <a:pt x="643" y="869"/>
                    <a:pt x="631" y="869"/>
                  </a:cubicBezTo>
                  <a:cubicBezTo>
                    <a:pt x="596" y="917"/>
                    <a:pt x="572" y="977"/>
                    <a:pt x="536" y="1036"/>
                  </a:cubicBezTo>
                  <a:cubicBezTo>
                    <a:pt x="477" y="1167"/>
                    <a:pt x="465" y="1227"/>
                    <a:pt x="453" y="1274"/>
                  </a:cubicBezTo>
                  <a:cubicBezTo>
                    <a:pt x="512" y="1286"/>
                    <a:pt x="560" y="1310"/>
                    <a:pt x="560" y="1346"/>
                  </a:cubicBezTo>
                  <a:cubicBezTo>
                    <a:pt x="572" y="1441"/>
                    <a:pt x="274" y="1548"/>
                    <a:pt x="84" y="1739"/>
                  </a:cubicBezTo>
                  <a:lnTo>
                    <a:pt x="0" y="1810"/>
                  </a:lnTo>
                  <a:cubicBezTo>
                    <a:pt x="84" y="1870"/>
                    <a:pt x="155" y="1917"/>
                    <a:pt x="215" y="1977"/>
                  </a:cubicBezTo>
                  <a:cubicBezTo>
                    <a:pt x="536" y="2262"/>
                    <a:pt x="691" y="2632"/>
                    <a:pt x="691" y="3013"/>
                  </a:cubicBezTo>
                  <a:cubicBezTo>
                    <a:pt x="691" y="3394"/>
                    <a:pt x="524" y="3763"/>
                    <a:pt x="239" y="4072"/>
                  </a:cubicBezTo>
                  <a:lnTo>
                    <a:pt x="274" y="4072"/>
                  </a:lnTo>
                  <a:cubicBezTo>
                    <a:pt x="500" y="3905"/>
                    <a:pt x="798" y="3751"/>
                    <a:pt x="1215" y="3703"/>
                  </a:cubicBezTo>
                  <a:cubicBezTo>
                    <a:pt x="1703" y="3644"/>
                    <a:pt x="2108" y="3572"/>
                    <a:pt x="2489" y="3572"/>
                  </a:cubicBezTo>
                  <a:cubicBezTo>
                    <a:pt x="2822" y="3572"/>
                    <a:pt x="3132" y="3632"/>
                    <a:pt x="3429" y="3834"/>
                  </a:cubicBezTo>
                  <a:cubicBezTo>
                    <a:pt x="3572" y="3941"/>
                    <a:pt x="3679" y="4072"/>
                    <a:pt x="3739" y="4239"/>
                  </a:cubicBezTo>
                  <a:cubicBezTo>
                    <a:pt x="3798" y="4382"/>
                    <a:pt x="3834" y="4548"/>
                    <a:pt x="3834" y="4727"/>
                  </a:cubicBezTo>
                  <a:lnTo>
                    <a:pt x="3918" y="4739"/>
                  </a:lnTo>
                  <a:cubicBezTo>
                    <a:pt x="4072" y="4727"/>
                    <a:pt x="4215" y="4703"/>
                    <a:pt x="4287" y="4679"/>
                  </a:cubicBezTo>
                  <a:cubicBezTo>
                    <a:pt x="4394" y="4667"/>
                    <a:pt x="4430" y="4656"/>
                    <a:pt x="4501" y="4644"/>
                  </a:cubicBezTo>
                  <a:cubicBezTo>
                    <a:pt x="4525" y="4644"/>
                    <a:pt x="4549" y="4667"/>
                    <a:pt x="4549" y="4715"/>
                  </a:cubicBezTo>
                  <a:lnTo>
                    <a:pt x="4763" y="4715"/>
                  </a:lnTo>
                  <a:cubicBezTo>
                    <a:pt x="4930" y="4703"/>
                    <a:pt x="5025" y="4620"/>
                    <a:pt x="5096" y="4501"/>
                  </a:cubicBezTo>
                  <a:cubicBezTo>
                    <a:pt x="5153" y="4399"/>
                    <a:pt x="5209" y="4297"/>
                    <a:pt x="5276" y="4297"/>
                  </a:cubicBezTo>
                  <a:cubicBezTo>
                    <a:pt x="5279" y="4297"/>
                    <a:pt x="5283" y="4298"/>
                    <a:pt x="5287" y="4298"/>
                  </a:cubicBezTo>
                  <a:cubicBezTo>
                    <a:pt x="5299" y="4298"/>
                    <a:pt x="5322" y="4310"/>
                    <a:pt x="5322" y="4334"/>
                  </a:cubicBezTo>
                  <a:lnTo>
                    <a:pt x="5334" y="4310"/>
                  </a:lnTo>
                  <a:cubicBezTo>
                    <a:pt x="5382" y="4275"/>
                    <a:pt x="5513" y="4239"/>
                    <a:pt x="5632" y="4120"/>
                  </a:cubicBezTo>
                  <a:cubicBezTo>
                    <a:pt x="5763" y="3989"/>
                    <a:pt x="5715" y="3822"/>
                    <a:pt x="5632" y="3655"/>
                  </a:cubicBezTo>
                  <a:cubicBezTo>
                    <a:pt x="5573" y="3560"/>
                    <a:pt x="5537" y="3465"/>
                    <a:pt x="5453" y="3429"/>
                  </a:cubicBezTo>
                  <a:cubicBezTo>
                    <a:pt x="5442" y="3405"/>
                    <a:pt x="5418" y="3370"/>
                    <a:pt x="5442" y="3334"/>
                  </a:cubicBezTo>
                  <a:cubicBezTo>
                    <a:pt x="5465" y="3274"/>
                    <a:pt x="5537" y="3179"/>
                    <a:pt x="5573" y="2977"/>
                  </a:cubicBezTo>
                  <a:cubicBezTo>
                    <a:pt x="5584" y="2762"/>
                    <a:pt x="5453" y="2572"/>
                    <a:pt x="5299" y="2465"/>
                  </a:cubicBezTo>
                  <a:cubicBezTo>
                    <a:pt x="5156" y="2358"/>
                    <a:pt x="5084" y="2346"/>
                    <a:pt x="5025" y="2322"/>
                  </a:cubicBezTo>
                  <a:cubicBezTo>
                    <a:pt x="5001" y="2298"/>
                    <a:pt x="5025" y="2262"/>
                    <a:pt x="5108" y="2227"/>
                  </a:cubicBezTo>
                  <a:lnTo>
                    <a:pt x="5168" y="2227"/>
                  </a:lnTo>
                  <a:cubicBezTo>
                    <a:pt x="5144" y="2167"/>
                    <a:pt x="5156" y="2036"/>
                    <a:pt x="5144" y="1846"/>
                  </a:cubicBezTo>
                  <a:cubicBezTo>
                    <a:pt x="5120" y="1643"/>
                    <a:pt x="5025" y="1512"/>
                    <a:pt x="4906" y="1489"/>
                  </a:cubicBezTo>
                  <a:lnTo>
                    <a:pt x="4906" y="1512"/>
                  </a:lnTo>
                  <a:cubicBezTo>
                    <a:pt x="4882" y="1572"/>
                    <a:pt x="4846" y="1572"/>
                    <a:pt x="4799" y="1572"/>
                  </a:cubicBezTo>
                  <a:cubicBezTo>
                    <a:pt x="4739" y="1572"/>
                    <a:pt x="4703" y="1572"/>
                    <a:pt x="4668" y="1548"/>
                  </a:cubicBezTo>
                  <a:cubicBezTo>
                    <a:pt x="4620" y="1512"/>
                    <a:pt x="4608" y="1453"/>
                    <a:pt x="4501" y="1369"/>
                  </a:cubicBezTo>
                  <a:cubicBezTo>
                    <a:pt x="4430" y="1310"/>
                    <a:pt x="4346" y="1286"/>
                    <a:pt x="4275" y="1274"/>
                  </a:cubicBezTo>
                  <a:lnTo>
                    <a:pt x="4275" y="1274"/>
                  </a:lnTo>
                  <a:cubicBezTo>
                    <a:pt x="4346" y="1572"/>
                    <a:pt x="4203" y="1929"/>
                    <a:pt x="3870" y="1977"/>
                  </a:cubicBezTo>
                  <a:cubicBezTo>
                    <a:pt x="3839" y="1982"/>
                    <a:pt x="3808" y="1984"/>
                    <a:pt x="3777" y="1984"/>
                  </a:cubicBezTo>
                  <a:cubicBezTo>
                    <a:pt x="3579" y="1984"/>
                    <a:pt x="3374" y="1898"/>
                    <a:pt x="3182" y="1898"/>
                  </a:cubicBezTo>
                  <a:cubicBezTo>
                    <a:pt x="3111" y="1898"/>
                    <a:pt x="3043" y="1909"/>
                    <a:pt x="2977" y="1941"/>
                  </a:cubicBezTo>
                  <a:cubicBezTo>
                    <a:pt x="2906" y="1977"/>
                    <a:pt x="2846" y="2048"/>
                    <a:pt x="2775" y="2084"/>
                  </a:cubicBezTo>
                  <a:cubicBezTo>
                    <a:pt x="2734" y="2102"/>
                    <a:pt x="2692" y="2110"/>
                    <a:pt x="2649" y="2110"/>
                  </a:cubicBezTo>
                  <a:cubicBezTo>
                    <a:pt x="2490" y="2110"/>
                    <a:pt x="2326" y="1998"/>
                    <a:pt x="2251" y="1858"/>
                  </a:cubicBezTo>
                  <a:cubicBezTo>
                    <a:pt x="2179" y="1679"/>
                    <a:pt x="2191" y="1465"/>
                    <a:pt x="2227" y="1274"/>
                  </a:cubicBezTo>
                  <a:lnTo>
                    <a:pt x="2227" y="1274"/>
                  </a:lnTo>
                  <a:cubicBezTo>
                    <a:pt x="2189" y="1302"/>
                    <a:pt x="2146" y="1314"/>
                    <a:pt x="2101" y="1314"/>
                  </a:cubicBezTo>
                  <a:cubicBezTo>
                    <a:pt x="1936" y="1314"/>
                    <a:pt x="1756" y="1145"/>
                    <a:pt x="1774" y="977"/>
                  </a:cubicBezTo>
                  <a:cubicBezTo>
                    <a:pt x="1810" y="774"/>
                    <a:pt x="2024" y="619"/>
                    <a:pt x="2239" y="536"/>
                  </a:cubicBezTo>
                  <a:cubicBezTo>
                    <a:pt x="2441" y="441"/>
                    <a:pt x="2655" y="381"/>
                    <a:pt x="2882" y="357"/>
                  </a:cubicBezTo>
                  <a:cubicBezTo>
                    <a:pt x="2858" y="131"/>
                    <a:pt x="2560" y="24"/>
                    <a:pt x="2310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468225" y="3791075"/>
              <a:ext cx="79800" cy="69375"/>
            </a:xfrm>
            <a:custGeom>
              <a:avLst/>
              <a:gdLst/>
              <a:ahLst/>
              <a:cxnLst/>
              <a:rect l="l" t="t" r="r" b="b"/>
              <a:pathLst>
                <a:path w="3192" h="2775" extrusionOk="0">
                  <a:moveTo>
                    <a:pt x="1882" y="0"/>
                  </a:moveTo>
                  <a:cubicBezTo>
                    <a:pt x="1834" y="0"/>
                    <a:pt x="1787" y="0"/>
                    <a:pt x="1751" y="24"/>
                  </a:cubicBezTo>
                  <a:cubicBezTo>
                    <a:pt x="1394" y="131"/>
                    <a:pt x="1060" y="441"/>
                    <a:pt x="1120" y="774"/>
                  </a:cubicBezTo>
                  <a:cubicBezTo>
                    <a:pt x="895" y="628"/>
                    <a:pt x="615" y="550"/>
                    <a:pt x="328" y="550"/>
                  </a:cubicBezTo>
                  <a:cubicBezTo>
                    <a:pt x="219" y="550"/>
                    <a:pt x="109" y="561"/>
                    <a:pt x="1" y="584"/>
                  </a:cubicBezTo>
                  <a:cubicBezTo>
                    <a:pt x="108" y="643"/>
                    <a:pt x="156" y="703"/>
                    <a:pt x="120" y="750"/>
                  </a:cubicBezTo>
                  <a:cubicBezTo>
                    <a:pt x="108" y="786"/>
                    <a:pt x="84" y="786"/>
                    <a:pt x="25" y="786"/>
                  </a:cubicBezTo>
                  <a:cubicBezTo>
                    <a:pt x="286" y="858"/>
                    <a:pt x="525" y="977"/>
                    <a:pt x="691" y="1155"/>
                  </a:cubicBezTo>
                  <a:cubicBezTo>
                    <a:pt x="763" y="1120"/>
                    <a:pt x="834" y="1120"/>
                    <a:pt x="929" y="1120"/>
                  </a:cubicBezTo>
                  <a:cubicBezTo>
                    <a:pt x="1048" y="1120"/>
                    <a:pt x="1191" y="1179"/>
                    <a:pt x="1287" y="1262"/>
                  </a:cubicBezTo>
                  <a:cubicBezTo>
                    <a:pt x="1334" y="1298"/>
                    <a:pt x="1358" y="1334"/>
                    <a:pt x="1394" y="1370"/>
                  </a:cubicBezTo>
                  <a:cubicBezTo>
                    <a:pt x="1418" y="1358"/>
                    <a:pt x="1453" y="1358"/>
                    <a:pt x="1477" y="1358"/>
                  </a:cubicBezTo>
                  <a:cubicBezTo>
                    <a:pt x="1596" y="1358"/>
                    <a:pt x="1775" y="1417"/>
                    <a:pt x="1870" y="1536"/>
                  </a:cubicBezTo>
                  <a:cubicBezTo>
                    <a:pt x="1965" y="1655"/>
                    <a:pt x="2013" y="1810"/>
                    <a:pt x="2025" y="1941"/>
                  </a:cubicBezTo>
                  <a:cubicBezTo>
                    <a:pt x="2049" y="2215"/>
                    <a:pt x="2001" y="2310"/>
                    <a:pt x="1965" y="2370"/>
                  </a:cubicBezTo>
                  <a:lnTo>
                    <a:pt x="1953" y="2394"/>
                  </a:lnTo>
                  <a:lnTo>
                    <a:pt x="1989" y="2394"/>
                  </a:lnTo>
                  <a:cubicBezTo>
                    <a:pt x="2132" y="2429"/>
                    <a:pt x="2311" y="2584"/>
                    <a:pt x="2406" y="2775"/>
                  </a:cubicBezTo>
                  <a:cubicBezTo>
                    <a:pt x="2430" y="2763"/>
                    <a:pt x="2465" y="2763"/>
                    <a:pt x="2489" y="2751"/>
                  </a:cubicBezTo>
                  <a:cubicBezTo>
                    <a:pt x="2703" y="2667"/>
                    <a:pt x="2942" y="2548"/>
                    <a:pt x="3061" y="2394"/>
                  </a:cubicBezTo>
                  <a:cubicBezTo>
                    <a:pt x="3144" y="2274"/>
                    <a:pt x="3156" y="2167"/>
                    <a:pt x="3180" y="2108"/>
                  </a:cubicBezTo>
                  <a:cubicBezTo>
                    <a:pt x="3180" y="2060"/>
                    <a:pt x="3192" y="1989"/>
                    <a:pt x="3156" y="1941"/>
                  </a:cubicBezTo>
                  <a:cubicBezTo>
                    <a:pt x="3156" y="1798"/>
                    <a:pt x="3084" y="1643"/>
                    <a:pt x="2942" y="1512"/>
                  </a:cubicBezTo>
                  <a:cubicBezTo>
                    <a:pt x="2775" y="1358"/>
                    <a:pt x="2727" y="1298"/>
                    <a:pt x="2703" y="1274"/>
                  </a:cubicBezTo>
                  <a:cubicBezTo>
                    <a:pt x="2680" y="1274"/>
                    <a:pt x="2680" y="1262"/>
                    <a:pt x="2680" y="1262"/>
                  </a:cubicBezTo>
                  <a:lnTo>
                    <a:pt x="2644" y="1262"/>
                  </a:lnTo>
                  <a:cubicBezTo>
                    <a:pt x="2596" y="1227"/>
                    <a:pt x="2620" y="1131"/>
                    <a:pt x="2596" y="1024"/>
                  </a:cubicBezTo>
                  <a:cubicBezTo>
                    <a:pt x="2561" y="893"/>
                    <a:pt x="2489" y="762"/>
                    <a:pt x="2370" y="703"/>
                  </a:cubicBezTo>
                  <a:cubicBezTo>
                    <a:pt x="2251" y="631"/>
                    <a:pt x="2180" y="631"/>
                    <a:pt x="2132" y="596"/>
                  </a:cubicBezTo>
                  <a:cubicBezTo>
                    <a:pt x="2120" y="584"/>
                    <a:pt x="2108" y="560"/>
                    <a:pt x="2084" y="536"/>
                  </a:cubicBezTo>
                  <a:cubicBezTo>
                    <a:pt x="2049" y="512"/>
                    <a:pt x="2013" y="417"/>
                    <a:pt x="1989" y="298"/>
                  </a:cubicBezTo>
                  <a:cubicBezTo>
                    <a:pt x="1965" y="215"/>
                    <a:pt x="1930" y="84"/>
                    <a:pt x="1882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153900" y="3644625"/>
              <a:ext cx="52125" cy="24725"/>
            </a:xfrm>
            <a:custGeom>
              <a:avLst/>
              <a:gdLst/>
              <a:ahLst/>
              <a:cxnLst/>
              <a:rect l="l" t="t" r="r" b="b"/>
              <a:pathLst>
                <a:path w="2085" h="989" extrusionOk="0">
                  <a:moveTo>
                    <a:pt x="167" y="1"/>
                  </a:moveTo>
                  <a:cubicBezTo>
                    <a:pt x="167" y="36"/>
                    <a:pt x="144" y="60"/>
                    <a:pt x="132" y="72"/>
                  </a:cubicBezTo>
                  <a:cubicBezTo>
                    <a:pt x="108" y="108"/>
                    <a:pt x="96" y="131"/>
                    <a:pt x="60" y="167"/>
                  </a:cubicBezTo>
                  <a:cubicBezTo>
                    <a:pt x="132" y="227"/>
                    <a:pt x="191" y="334"/>
                    <a:pt x="191" y="465"/>
                  </a:cubicBezTo>
                  <a:cubicBezTo>
                    <a:pt x="191" y="548"/>
                    <a:pt x="156" y="643"/>
                    <a:pt x="108" y="715"/>
                  </a:cubicBezTo>
                  <a:cubicBezTo>
                    <a:pt x="72" y="774"/>
                    <a:pt x="48" y="810"/>
                    <a:pt x="1" y="834"/>
                  </a:cubicBezTo>
                  <a:lnTo>
                    <a:pt x="239" y="989"/>
                  </a:lnTo>
                  <a:cubicBezTo>
                    <a:pt x="239" y="929"/>
                    <a:pt x="263" y="834"/>
                    <a:pt x="334" y="751"/>
                  </a:cubicBezTo>
                  <a:cubicBezTo>
                    <a:pt x="417" y="643"/>
                    <a:pt x="525" y="572"/>
                    <a:pt x="656" y="524"/>
                  </a:cubicBezTo>
                  <a:cubicBezTo>
                    <a:pt x="721" y="505"/>
                    <a:pt x="790" y="496"/>
                    <a:pt x="855" y="496"/>
                  </a:cubicBezTo>
                  <a:cubicBezTo>
                    <a:pt x="908" y="496"/>
                    <a:pt x="958" y="502"/>
                    <a:pt x="1001" y="512"/>
                  </a:cubicBezTo>
                  <a:cubicBezTo>
                    <a:pt x="1013" y="512"/>
                    <a:pt x="1048" y="524"/>
                    <a:pt x="1060" y="524"/>
                  </a:cubicBezTo>
                  <a:cubicBezTo>
                    <a:pt x="1108" y="465"/>
                    <a:pt x="1191" y="405"/>
                    <a:pt x="1346" y="358"/>
                  </a:cubicBezTo>
                  <a:cubicBezTo>
                    <a:pt x="1385" y="342"/>
                    <a:pt x="1430" y="336"/>
                    <a:pt x="1479" y="336"/>
                  </a:cubicBezTo>
                  <a:cubicBezTo>
                    <a:pt x="1580" y="336"/>
                    <a:pt x="1690" y="365"/>
                    <a:pt x="1763" y="405"/>
                  </a:cubicBezTo>
                  <a:cubicBezTo>
                    <a:pt x="1822" y="429"/>
                    <a:pt x="1858" y="465"/>
                    <a:pt x="1894" y="489"/>
                  </a:cubicBezTo>
                  <a:cubicBezTo>
                    <a:pt x="1906" y="453"/>
                    <a:pt x="1918" y="405"/>
                    <a:pt x="1965" y="346"/>
                  </a:cubicBezTo>
                  <a:cubicBezTo>
                    <a:pt x="2001" y="298"/>
                    <a:pt x="2037" y="251"/>
                    <a:pt x="2084" y="227"/>
                  </a:cubicBezTo>
                  <a:cubicBezTo>
                    <a:pt x="2001" y="227"/>
                    <a:pt x="1894" y="215"/>
                    <a:pt x="1799" y="215"/>
                  </a:cubicBezTo>
                  <a:cubicBezTo>
                    <a:pt x="1251" y="179"/>
                    <a:pt x="715" y="108"/>
                    <a:pt x="167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278625" y="3642250"/>
              <a:ext cx="116100" cy="72050"/>
            </a:xfrm>
            <a:custGeom>
              <a:avLst/>
              <a:gdLst/>
              <a:ahLst/>
              <a:cxnLst/>
              <a:rect l="l" t="t" r="r" b="b"/>
              <a:pathLst>
                <a:path w="4644" h="2882" extrusionOk="0">
                  <a:moveTo>
                    <a:pt x="4453" y="0"/>
                  </a:moveTo>
                  <a:cubicBezTo>
                    <a:pt x="4346" y="84"/>
                    <a:pt x="4191" y="155"/>
                    <a:pt x="4037" y="155"/>
                  </a:cubicBezTo>
                  <a:cubicBezTo>
                    <a:pt x="4011" y="157"/>
                    <a:pt x="3988" y="158"/>
                    <a:pt x="3966" y="158"/>
                  </a:cubicBezTo>
                  <a:cubicBezTo>
                    <a:pt x="3865" y="158"/>
                    <a:pt x="3800" y="137"/>
                    <a:pt x="3751" y="107"/>
                  </a:cubicBezTo>
                  <a:cubicBezTo>
                    <a:pt x="3703" y="155"/>
                    <a:pt x="3656" y="203"/>
                    <a:pt x="3584" y="238"/>
                  </a:cubicBezTo>
                  <a:cubicBezTo>
                    <a:pt x="3493" y="309"/>
                    <a:pt x="3342" y="363"/>
                    <a:pt x="3189" y="363"/>
                  </a:cubicBezTo>
                  <a:cubicBezTo>
                    <a:pt x="3162" y="363"/>
                    <a:pt x="3135" y="361"/>
                    <a:pt x="3108" y="357"/>
                  </a:cubicBezTo>
                  <a:cubicBezTo>
                    <a:pt x="2941" y="334"/>
                    <a:pt x="2846" y="286"/>
                    <a:pt x="2763" y="238"/>
                  </a:cubicBezTo>
                  <a:lnTo>
                    <a:pt x="2763" y="238"/>
                  </a:lnTo>
                  <a:cubicBezTo>
                    <a:pt x="2787" y="262"/>
                    <a:pt x="2787" y="262"/>
                    <a:pt x="2787" y="274"/>
                  </a:cubicBezTo>
                  <a:cubicBezTo>
                    <a:pt x="2846" y="536"/>
                    <a:pt x="2846" y="881"/>
                    <a:pt x="2846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50"/>
                    <a:pt x="2846" y="1762"/>
                    <a:pt x="2846" y="1774"/>
                  </a:cubicBezTo>
                  <a:cubicBezTo>
                    <a:pt x="2882" y="1822"/>
                    <a:pt x="2929" y="1834"/>
                    <a:pt x="2965" y="1870"/>
                  </a:cubicBezTo>
                  <a:cubicBezTo>
                    <a:pt x="3060" y="1953"/>
                    <a:pt x="3048" y="1989"/>
                    <a:pt x="3037" y="2024"/>
                  </a:cubicBezTo>
                  <a:cubicBezTo>
                    <a:pt x="3028" y="2049"/>
                    <a:pt x="3008" y="2080"/>
                    <a:pt x="2948" y="2080"/>
                  </a:cubicBezTo>
                  <a:cubicBezTo>
                    <a:pt x="2922" y="2080"/>
                    <a:pt x="2889" y="2074"/>
                    <a:pt x="2846" y="2060"/>
                  </a:cubicBezTo>
                  <a:cubicBezTo>
                    <a:pt x="2691" y="2012"/>
                    <a:pt x="2417" y="1929"/>
                    <a:pt x="1965" y="1631"/>
                  </a:cubicBezTo>
                  <a:cubicBezTo>
                    <a:pt x="1727" y="1477"/>
                    <a:pt x="1501" y="1334"/>
                    <a:pt x="1310" y="1155"/>
                  </a:cubicBezTo>
                  <a:cubicBezTo>
                    <a:pt x="1096" y="977"/>
                    <a:pt x="953" y="750"/>
                    <a:pt x="893" y="560"/>
                  </a:cubicBezTo>
                  <a:cubicBezTo>
                    <a:pt x="846" y="429"/>
                    <a:pt x="810" y="322"/>
                    <a:pt x="798" y="215"/>
                  </a:cubicBezTo>
                  <a:cubicBezTo>
                    <a:pt x="777" y="218"/>
                    <a:pt x="757" y="220"/>
                    <a:pt x="738" y="220"/>
                  </a:cubicBezTo>
                  <a:cubicBezTo>
                    <a:pt x="692" y="220"/>
                    <a:pt x="650" y="211"/>
                    <a:pt x="608" y="203"/>
                  </a:cubicBezTo>
                  <a:cubicBezTo>
                    <a:pt x="584" y="238"/>
                    <a:pt x="536" y="286"/>
                    <a:pt x="477" y="322"/>
                  </a:cubicBezTo>
                  <a:cubicBezTo>
                    <a:pt x="441" y="334"/>
                    <a:pt x="429" y="334"/>
                    <a:pt x="405" y="346"/>
                  </a:cubicBezTo>
                  <a:lnTo>
                    <a:pt x="405" y="369"/>
                  </a:lnTo>
                  <a:cubicBezTo>
                    <a:pt x="405" y="441"/>
                    <a:pt x="417" y="524"/>
                    <a:pt x="417" y="643"/>
                  </a:cubicBezTo>
                  <a:cubicBezTo>
                    <a:pt x="405" y="750"/>
                    <a:pt x="381" y="905"/>
                    <a:pt x="298" y="1024"/>
                  </a:cubicBezTo>
                  <a:cubicBezTo>
                    <a:pt x="191" y="1155"/>
                    <a:pt x="84" y="1215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55" y="2048"/>
                    <a:pt x="1751" y="2120"/>
                  </a:cubicBezTo>
                  <a:cubicBezTo>
                    <a:pt x="1798" y="2155"/>
                    <a:pt x="1846" y="2191"/>
                    <a:pt x="1870" y="2227"/>
                  </a:cubicBezTo>
                  <a:cubicBezTo>
                    <a:pt x="1889" y="2225"/>
                    <a:pt x="1909" y="2225"/>
                    <a:pt x="1929" y="2225"/>
                  </a:cubicBezTo>
                  <a:cubicBezTo>
                    <a:pt x="2071" y="2225"/>
                    <a:pt x="2228" y="2261"/>
                    <a:pt x="2322" y="2334"/>
                  </a:cubicBezTo>
                  <a:cubicBezTo>
                    <a:pt x="2441" y="2417"/>
                    <a:pt x="2525" y="2477"/>
                    <a:pt x="2620" y="2548"/>
                  </a:cubicBezTo>
                  <a:cubicBezTo>
                    <a:pt x="2632" y="2584"/>
                    <a:pt x="2667" y="2608"/>
                    <a:pt x="2679" y="2620"/>
                  </a:cubicBezTo>
                  <a:cubicBezTo>
                    <a:pt x="2703" y="2643"/>
                    <a:pt x="2751" y="2643"/>
                    <a:pt x="2798" y="2643"/>
                  </a:cubicBezTo>
                  <a:cubicBezTo>
                    <a:pt x="3001" y="2655"/>
                    <a:pt x="3227" y="2739"/>
                    <a:pt x="3382" y="2882"/>
                  </a:cubicBezTo>
                  <a:cubicBezTo>
                    <a:pt x="3358" y="2858"/>
                    <a:pt x="3346" y="2834"/>
                    <a:pt x="3334" y="2822"/>
                  </a:cubicBezTo>
                  <a:cubicBezTo>
                    <a:pt x="3037" y="2286"/>
                    <a:pt x="3453" y="1548"/>
                    <a:pt x="4084" y="1358"/>
                  </a:cubicBezTo>
                  <a:cubicBezTo>
                    <a:pt x="4227" y="1334"/>
                    <a:pt x="4370" y="1298"/>
                    <a:pt x="4501" y="1298"/>
                  </a:cubicBezTo>
                  <a:lnTo>
                    <a:pt x="4501" y="1048"/>
                  </a:lnTo>
                  <a:cubicBezTo>
                    <a:pt x="4525" y="715"/>
                    <a:pt x="4584" y="405"/>
                    <a:pt x="4644" y="203"/>
                  </a:cubicBezTo>
                  <a:cubicBezTo>
                    <a:pt x="4632" y="179"/>
                    <a:pt x="4608" y="179"/>
                    <a:pt x="4596" y="167"/>
                  </a:cubicBezTo>
                  <a:cubicBezTo>
                    <a:pt x="4513" y="107"/>
                    <a:pt x="4477" y="48"/>
                    <a:pt x="4453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330725" y="3774400"/>
              <a:ext cx="72050" cy="35450"/>
            </a:xfrm>
            <a:custGeom>
              <a:avLst/>
              <a:gdLst/>
              <a:ahLst/>
              <a:cxnLst/>
              <a:rect l="l" t="t" r="r" b="b"/>
              <a:pathLst>
                <a:path w="2882" h="1418" extrusionOk="0">
                  <a:moveTo>
                    <a:pt x="322" y="1"/>
                  </a:moveTo>
                  <a:lnTo>
                    <a:pt x="322" y="24"/>
                  </a:lnTo>
                  <a:cubicBezTo>
                    <a:pt x="262" y="108"/>
                    <a:pt x="143" y="179"/>
                    <a:pt x="0" y="227"/>
                  </a:cubicBezTo>
                  <a:cubicBezTo>
                    <a:pt x="131" y="346"/>
                    <a:pt x="274" y="525"/>
                    <a:pt x="452" y="822"/>
                  </a:cubicBezTo>
                  <a:cubicBezTo>
                    <a:pt x="476" y="870"/>
                    <a:pt x="500" y="917"/>
                    <a:pt x="512" y="953"/>
                  </a:cubicBezTo>
                  <a:cubicBezTo>
                    <a:pt x="833" y="1060"/>
                    <a:pt x="1191" y="1013"/>
                    <a:pt x="1512" y="1072"/>
                  </a:cubicBezTo>
                  <a:cubicBezTo>
                    <a:pt x="1857" y="1120"/>
                    <a:pt x="2155" y="1275"/>
                    <a:pt x="2465" y="1417"/>
                  </a:cubicBezTo>
                  <a:cubicBezTo>
                    <a:pt x="2488" y="1406"/>
                    <a:pt x="2512" y="1394"/>
                    <a:pt x="2524" y="1370"/>
                  </a:cubicBezTo>
                  <a:cubicBezTo>
                    <a:pt x="2548" y="1298"/>
                    <a:pt x="2572" y="1215"/>
                    <a:pt x="2667" y="1108"/>
                  </a:cubicBezTo>
                  <a:cubicBezTo>
                    <a:pt x="2727" y="1036"/>
                    <a:pt x="2798" y="977"/>
                    <a:pt x="2881" y="929"/>
                  </a:cubicBezTo>
                  <a:cubicBezTo>
                    <a:pt x="2869" y="917"/>
                    <a:pt x="2858" y="917"/>
                    <a:pt x="2858" y="917"/>
                  </a:cubicBezTo>
                  <a:cubicBezTo>
                    <a:pt x="2738" y="798"/>
                    <a:pt x="2738" y="739"/>
                    <a:pt x="2786" y="703"/>
                  </a:cubicBezTo>
                  <a:lnTo>
                    <a:pt x="2786" y="703"/>
                  </a:lnTo>
                  <a:cubicBezTo>
                    <a:pt x="2768" y="705"/>
                    <a:pt x="2749" y="706"/>
                    <a:pt x="2729" y="706"/>
                  </a:cubicBezTo>
                  <a:cubicBezTo>
                    <a:pt x="2618" y="706"/>
                    <a:pt x="2482" y="675"/>
                    <a:pt x="2381" y="584"/>
                  </a:cubicBezTo>
                  <a:cubicBezTo>
                    <a:pt x="2298" y="501"/>
                    <a:pt x="2262" y="417"/>
                    <a:pt x="2262" y="358"/>
                  </a:cubicBezTo>
                  <a:cubicBezTo>
                    <a:pt x="2238" y="370"/>
                    <a:pt x="2212" y="376"/>
                    <a:pt x="2183" y="376"/>
                  </a:cubicBezTo>
                  <a:cubicBezTo>
                    <a:pt x="2155" y="376"/>
                    <a:pt x="2125" y="370"/>
                    <a:pt x="2096" y="358"/>
                  </a:cubicBezTo>
                  <a:cubicBezTo>
                    <a:pt x="2036" y="441"/>
                    <a:pt x="1965" y="525"/>
                    <a:pt x="1846" y="620"/>
                  </a:cubicBezTo>
                  <a:lnTo>
                    <a:pt x="1667" y="751"/>
                  </a:lnTo>
                  <a:cubicBezTo>
                    <a:pt x="1611" y="795"/>
                    <a:pt x="1514" y="871"/>
                    <a:pt x="1366" y="871"/>
                  </a:cubicBezTo>
                  <a:cubicBezTo>
                    <a:pt x="1355" y="871"/>
                    <a:pt x="1344" y="871"/>
                    <a:pt x="1334" y="870"/>
                  </a:cubicBezTo>
                  <a:cubicBezTo>
                    <a:pt x="1179" y="834"/>
                    <a:pt x="1095" y="763"/>
                    <a:pt x="1024" y="715"/>
                  </a:cubicBezTo>
                  <a:cubicBezTo>
                    <a:pt x="964" y="679"/>
                    <a:pt x="893" y="620"/>
                    <a:pt x="810" y="560"/>
                  </a:cubicBezTo>
                  <a:cubicBezTo>
                    <a:pt x="536" y="334"/>
                    <a:pt x="429" y="179"/>
                    <a:pt x="381" y="96"/>
                  </a:cubicBezTo>
                  <a:cubicBezTo>
                    <a:pt x="369" y="60"/>
                    <a:pt x="369" y="36"/>
                    <a:pt x="369" y="24"/>
                  </a:cubicBezTo>
                  <a:cubicBezTo>
                    <a:pt x="357" y="24"/>
                    <a:pt x="333" y="1"/>
                    <a:pt x="322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402150" y="3664875"/>
              <a:ext cx="19675" cy="14900"/>
            </a:xfrm>
            <a:custGeom>
              <a:avLst/>
              <a:gdLst/>
              <a:ahLst/>
              <a:cxnLst/>
              <a:rect l="l" t="t" r="r" b="b"/>
              <a:pathLst>
                <a:path w="787" h="596" extrusionOk="0">
                  <a:moveTo>
                    <a:pt x="298" y="0"/>
                  </a:moveTo>
                  <a:cubicBezTo>
                    <a:pt x="227" y="119"/>
                    <a:pt x="120" y="274"/>
                    <a:pt x="1" y="429"/>
                  </a:cubicBezTo>
                  <a:cubicBezTo>
                    <a:pt x="143" y="476"/>
                    <a:pt x="298" y="512"/>
                    <a:pt x="441" y="595"/>
                  </a:cubicBezTo>
                  <a:cubicBezTo>
                    <a:pt x="501" y="536"/>
                    <a:pt x="560" y="476"/>
                    <a:pt x="620" y="429"/>
                  </a:cubicBezTo>
                  <a:cubicBezTo>
                    <a:pt x="679" y="381"/>
                    <a:pt x="739" y="357"/>
                    <a:pt x="786" y="322"/>
                  </a:cubicBezTo>
                  <a:cubicBezTo>
                    <a:pt x="774" y="298"/>
                    <a:pt x="763" y="250"/>
                    <a:pt x="763" y="238"/>
                  </a:cubicBezTo>
                  <a:cubicBezTo>
                    <a:pt x="703" y="238"/>
                    <a:pt x="596" y="238"/>
                    <a:pt x="501" y="191"/>
                  </a:cubicBezTo>
                  <a:cubicBezTo>
                    <a:pt x="417" y="143"/>
                    <a:pt x="346" y="72"/>
                    <a:pt x="298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028325" y="3605225"/>
              <a:ext cx="22325" cy="21800"/>
            </a:xfrm>
            <a:custGeom>
              <a:avLst/>
              <a:gdLst/>
              <a:ahLst/>
              <a:cxnLst/>
              <a:rect l="l" t="t" r="r" b="b"/>
              <a:pathLst>
                <a:path w="893" h="872" extrusionOk="0">
                  <a:moveTo>
                    <a:pt x="411" y="1"/>
                  </a:moveTo>
                  <a:cubicBezTo>
                    <a:pt x="376" y="1"/>
                    <a:pt x="342" y="12"/>
                    <a:pt x="309" y="41"/>
                  </a:cubicBezTo>
                  <a:cubicBezTo>
                    <a:pt x="202" y="136"/>
                    <a:pt x="154" y="231"/>
                    <a:pt x="118" y="338"/>
                  </a:cubicBezTo>
                  <a:cubicBezTo>
                    <a:pt x="118" y="362"/>
                    <a:pt x="95" y="362"/>
                    <a:pt x="95" y="374"/>
                  </a:cubicBezTo>
                  <a:cubicBezTo>
                    <a:pt x="83" y="422"/>
                    <a:pt x="83" y="457"/>
                    <a:pt x="71" y="505"/>
                  </a:cubicBezTo>
                  <a:cubicBezTo>
                    <a:pt x="0" y="724"/>
                    <a:pt x="176" y="871"/>
                    <a:pt x="348" y="871"/>
                  </a:cubicBezTo>
                  <a:cubicBezTo>
                    <a:pt x="467" y="871"/>
                    <a:pt x="584" y="801"/>
                    <a:pt x="618" y="636"/>
                  </a:cubicBezTo>
                  <a:cubicBezTo>
                    <a:pt x="714" y="636"/>
                    <a:pt x="797" y="564"/>
                    <a:pt x="833" y="493"/>
                  </a:cubicBezTo>
                  <a:cubicBezTo>
                    <a:pt x="892" y="338"/>
                    <a:pt x="868" y="219"/>
                    <a:pt x="809" y="88"/>
                  </a:cubicBezTo>
                  <a:cubicBezTo>
                    <a:pt x="790" y="31"/>
                    <a:pt x="741" y="5"/>
                    <a:pt x="688" y="5"/>
                  </a:cubicBezTo>
                  <a:cubicBezTo>
                    <a:pt x="642" y="5"/>
                    <a:pt x="592" y="25"/>
                    <a:pt x="559" y="64"/>
                  </a:cubicBezTo>
                  <a:cubicBezTo>
                    <a:pt x="516" y="28"/>
                    <a:pt x="463" y="1"/>
                    <a:pt x="41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044100" y="3573025"/>
              <a:ext cx="35425" cy="38375"/>
            </a:xfrm>
            <a:custGeom>
              <a:avLst/>
              <a:gdLst/>
              <a:ahLst/>
              <a:cxnLst/>
              <a:rect l="l" t="t" r="r" b="b"/>
              <a:pathLst>
                <a:path w="1417" h="1535" extrusionOk="0">
                  <a:moveTo>
                    <a:pt x="956" y="1"/>
                  </a:moveTo>
                  <a:cubicBezTo>
                    <a:pt x="842" y="1"/>
                    <a:pt x="729" y="58"/>
                    <a:pt x="583" y="138"/>
                  </a:cubicBezTo>
                  <a:cubicBezTo>
                    <a:pt x="357" y="257"/>
                    <a:pt x="392" y="531"/>
                    <a:pt x="476" y="757"/>
                  </a:cubicBezTo>
                  <a:cubicBezTo>
                    <a:pt x="476" y="793"/>
                    <a:pt x="476" y="829"/>
                    <a:pt x="464" y="876"/>
                  </a:cubicBezTo>
                  <a:cubicBezTo>
                    <a:pt x="440" y="864"/>
                    <a:pt x="413" y="858"/>
                    <a:pt x="383" y="858"/>
                  </a:cubicBezTo>
                  <a:cubicBezTo>
                    <a:pt x="354" y="858"/>
                    <a:pt x="321" y="864"/>
                    <a:pt x="285" y="876"/>
                  </a:cubicBezTo>
                  <a:cubicBezTo>
                    <a:pt x="214" y="888"/>
                    <a:pt x="178" y="960"/>
                    <a:pt x="154" y="1031"/>
                  </a:cubicBezTo>
                  <a:cubicBezTo>
                    <a:pt x="144" y="1029"/>
                    <a:pt x="134" y="1028"/>
                    <a:pt x="125" y="1028"/>
                  </a:cubicBezTo>
                  <a:cubicBezTo>
                    <a:pt x="38" y="1028"/>
                    <a:pt x="0" y="1121"/>
                    <a:pt x="11" y="1186"/>
                  </a:cubicBezTo>
                  <a:cubicBezTo>
                    <a:pt x="47" y="1269"/>
                    <a:pt x="71" y="1352"/>
                    <a:pt x="118" y="1424"/>
                  </a:cubicBezTo>
                  <a:cubicBezTo>
                    <a:pt x="161" y="1498"/>
                    <a:pt x="238" y="1534"/>
                    <a:pt x="313" y="1534"/>
                  </a:cubicBezTo>
                  <a:cubicBezTo>
                    <a:pt x="407" y="1534"/>
                    <a:pt x="498" y="1477"/>
                    <a:pt x="511" y="1364"/>
                  </a:cubicBezTo>
                  <a:lnTo>
                    <a:pt x="511" y="1245"/>
                  </a:lnTo>
                  <a:cubicBezTo>
                    <a:pt x="528" y="1254"/>
                    <a:pt x="557" y="1262"/>
                    <a:pt x="589" y="1262"/>
                  </a:cubicBezTo>
                  <a:cubicBezTo>
                    <a:pt x="602" y="1262"/>
                    <a:pt x="616" y="1261"/>
                    <a:pt x="630" y="1257"/>
                  </a:cubicBezTo>
                  <a:cubicBezTo>
                    <a:pt x="690" y="1257"/>
                    <a:pt x="761" y="1198"/>
                    <a:pt x="773" y="1138"/>
                  </a:cubicBezTo>
                  <a:cubicBezTo>
                    <a:pt x="785" y="1114"/>
                    <a:pt x="785" y="1067"/>
                    <a:pt x="785" y="1031"/>
                  </a:cubicBezTo>
                  <a:cubicBezTo>
                    <a:pt x="812" y="1037"/>
                    <a:pt x="840" y="1040"/>
                    <a:pt x="866" y="1040"/>
                  </a:cubicBezTo>
                  <a:cubicBezTo>
                    <a:pt x="1002" y="1040"/>
                    <a:pt x="1119" y="962"/>
                    <a:pt x="1119" y="793"/>
                  </a:cubicBezTo>
                  <a:cubicBezTo>
                    <a:pt x="1119" y="721"/>
                    <a:pt x="1107" y="662"/>
                    <a:pt x="1083" y="590"/>
                  </a:cubicBezTo>
                  <a:lnTo>
                    <a:pt x="1119" y="590"/>
                  </a:lnTo>
                  <a:cubicBezTo>
                    <a:pt x="1404" y="555"/>
                    <a:pt x="1416" y="257"/>
                    <a:pt x="1249" y="126"/>
                  </a:cubicBezTo>
                  <a:cubicBezTo>
                    <a:pt x="1139" y="37"/>
                    <a:pt x="1047" y="1"/>
                    <a:pt x="95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231400" y="3630525"/>
              <a:ext cx="15700" cy="19475"/>
            </a:xfrm>
            <a:custGeom>
              <a:avLst/>
              <a:gdLst/>
              <a:ahLst/>
              <a:cxnLst/>
              <a:rect l="l" t="t" r="r" b="b"/>
              <a:pathLst>
                <a:path w="628" h="779" extrusionOk="0">
                  <a:moveTo>
                    <a:pt x="293" y="0"/>
                  </a:moveTo>
                  <a:cubicBezTo>
                    <a:pt x="126" y="0"/>
                    <a:pt x="1" y="162"/>
                    <a:pt x="44" y="314"/>
                  </a:cubicBezTo>
                  <a:cubicBezTo>
                    <a:pt x="56" y="398"/>
                    <a:pt x="44" y="493"/>
                    <a:pt x="44" y="576"/>
                  </a:cubicBezTo>
                  <a:cubicBezTo>
                    <a:pt x="44" y="662"/>
                    <a:pt x="113" y="779"/>
                    <a:pt x="208" y="779"/>
                  </a:cubicBezTo>
                  <a:cubicBezTo>
                    <a:pt x="231" y="779"/>
                    <a:pt x="256" y="772"/>
                    <a:pt x="282" y="755"/>
                  </a:cubicBezTo>
                  <a:cubicBezTo>
                    <a:pt x="425" y="684"/>
                    <a:pt x="520" y="541"/>
                    <a:pt x="580" y="386"/>
                  </a:cubicBezTo>
                  <a:cubicBezTo>
                    <a:pt x="627" y="207"/>
                    <a:pt x="544" y="17"/>
                    <a:pt x="342" y="5"/>
                  </a:cubicBezTo>
                  <a:cubicBezTo>
                    <a:pt x="325" y="2"/>
                    <a:pt x="309" y="0"/>
                    <a:pt x="293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246200" y="3623925"/>
              <a:ext cx="10675" cy="12725"/>
            </a:xfrm>
            <a:custGeom>
              <a:avLst/>
              <a:gdLst/>
              <a:ahLst/>
              <a:cxnLst/>
              <a:rect l="l" t="t" r="r" b="b"/>
              <a:pathLst>
                <a:path w="427" h="509" extrusionOk="0">
                  <a:moveTo>
                    <a:pt x="331" y="1"/>
                  </a:moveTo>
                  <a:cubicBezTo>
                    <a:pt x="320" y="1"/>
                    <a:pt x="308" y="3"/>
                    <a:pt x="297" y="7"/>
                  </a:cubicBezTo>
                  <a:cubicBezTo>
                    <a:pt x="250" y="43"/>
                    <a:pt x="226" y="67"/>
                    <a:pt x="190" y="102"/>
                  </a:cubicBezTo>
                  <a:cubicBezTo>
                    <a:pt x="184" y="101"/>
                    <a:pt x="178" y="101"/>
                    <a:pt x="172" y="101"/>
                  </a:cubicBezTo>
                  <a:cubicBezTo>
                    <a:pt x="92" y="101"/>
                    <a:pt x="1" y="170"/>
                    <a:pt x="12" y="269"/>
                  </a:cubicBezTo>
                  <a:lnTo>
                    <a:pt x="12" y="388"/>
                  </a:lnTo>
                  <a:cubicBezTo>
                    <a:pt x="18" y="470"/>
                    <a:pt x="85" y="509"/>
                    <a:pt x="155" y="509"/>
                  </a:cubicBezTo>
                  <a:cubicBezTo>
                    <a:pt x="217" y="509"/>
                    <a:pt x="281" y="479"/>
                    <a:pt x="309" y="424"/>
                  </a:cubicBezTo>
                  <a:cubicBezTo>
                    <a:pt x="357" y="317"/>
                    <a:pt x="404" y="186"/>
                    <a:pt x="416" y="67"/>
                  </a:cubicBezTo>
                  <a:cubicBezTo>
                    <a:pt x="426" y="37"/>
                    <a:pt x="381" y="1"/>
                    <a:pt x="33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256525" y="3618475"/>
              <a:ext cx="8725" cy="8950"/>
            </a:xfrm>
            <a:custGeom>
              <a:avLst/>
              <a:gdLst/>
              <a:ahLst/>
              <a:cxnLst/>
              <a:rect l="l" t="t" r="r" b="b"/>
              <a:pathLst>
                <a:path w="349" h="358" extrusionOk="0">
                  <a:moveTo>
                    <a:pt x="179" y="1"/>
                  </a:moveTo>
                  <a:cubicBezTo>
                    <a:pt x="154" y="1"/>
                    <a:pt x="129" y="8"/>
                    <a:pt x="111" y="23"/>
                  </a:cubicBezTo>
                  <a:cubicBezTo>
                    <a:pt x="51" y="70"/>
                    <a:pt x="39" y="106"/>
                    <a:pt x="15" y="189"/>
                  </a:cubicBezTo>
                  <a:cubicBezTo>
                    <a:pt x="1" y="285"/>
                    <a:pt x="94" y="357"/>
                    <a:pt x="183" y="357"/>
                  </a:cubicBezTo>
                  <a:cubicBezTo>
                    <a:pt x="237" y="357"/>
                    <a:pt x="290" y="329"/>
                    <a:pt x="313" y="261"/>
                  </a:cubicBezTo>
                  <a:cubicBezTo>
                    <a:pt x="349" y="201"/>
                    <a:pt x="349" y="154"/>
                    <a:pt x="313" y="82"/>
                  </a:cubicBezTo>
                  <a:cubicBezTo>
                    <a:pt x="297" y="33"/>
                    <a:pt x="235" y="1"/>
                    <a:pt x="17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296475" y="3602350"/>
              <a:ext cx="14925" cy="11375"/>
            </a:xfrm>
            <a:custGeom>
              <a:avLst/>
              <a:gdLst/>
              <a:ahLst/>
              <a:cxnLst/>
              <a:rect l="l" t="t" r="r" b="b"/>
              <a:pathLst>
                <a:path w="597" h="455" extrusionOk="0">
                  <a:moveTo>
                    <a:pt x="132" y="1"/>
                  </a:moveTo>
                  <a:cubicBezTo>
                    <a:pt x="48" y="1"/>
                    <a:pt x="1" y="72"/>
                    <a:pt x="25" y="144"/>
                  </a:cubicBezTo>
                  <a:lnTo>
                    <a:pt x="120" y="322"/>
                  </a:lnTo>
                  <a:cubicBezTo>
                    <a:pt x="160" y="409"/>
                    <a:pt x="242" y="455"/>
                    <a:pt x="324" y="455"/>
                  </a:cubicBezTo>
                  <a:cubicBezTo>
                    <a:pt x="389" y="455"/>
                    <a:pt x="454" y="427"/>
                    <a:pt x="501" y="370"/>
                  </a:cubicBezTo>
                  <a:cubicBezTo>
                    <a:pt x="596" y="239"/>
                    <a:pt x="525" y="25"/>
                    <a:pt x="346" y="13"/>
                  </a:cubicBezTo>
                  <a:cubicBezTo>
                    <a:pt x="263" y="13"/>
                    <a:pt x="203" y="13"/>
                    <a:pt x="1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306900" y="3598075"/>
              <a:ext cx="22350" cy="11100"/>
            </a:xfrm>
            <a:custGeom>
              <a:avLst/>
              <a:gdLst/>
              <a:ahLst/>
              <a:cxnLst/>
              <a:rect l="l" t="t" r="r" b="b"/>
              <a:pathLst>
                <a:path w="894" h="444" extrusionOk="0">
                  <a:moveTo>
                    <a:pt x="670" y="0"/>
                  </a:moveTo>
                  <a:cubicBezTo>
                    <a:pt x="618" y="0"/>
                    <a:pt x="568" y="12"/>
                    <a:pt x="524" y="29"/>
                  </a:cubicBezTo>
                  <a:cubicBezTo>
                    <a:pt x="478" y="57"/>
                    <a:pt x="380" y="100"/>
                    <a:pt x="311" y="100"/>
                  </a:cubicBezTo>
                  <a:cubicBezTo>
                    <a:pt x="292" y="100"/>
                    <a:pt x="275" y="96"/>
                    <a:pt x="262" y="88"/>
                  </a:cubicBezTo>
                  <a:cubicBezTo>
                    <a:pt x="242" y="68"/>
                    <a:pt x="208" y="52"/>
                    <a:pt x="174" y="52"/>
                  </a:cubicBezTo>
                  <a:cubicBezTo>
                    <a:pt x="148" y="52"/>
                    <a:pt x="123" y="62"/>
                    <a:pt x="108" y="88"/>
                  </a:cubicBezTo>
                  <a:cubicBezTo>
                    <a:pt x="1" y="231"/>
                    <a:pt x="108" y="362"/>
                    <a:pt x="239" y="422"/>
                  </a:cubicBezTo>
                  <a:cubicBezTo>
                    <a:pt x="262" y="437"/>
                    <a:pt x="289" y="444"/>
                    <a:pt x="317" y="444"/>
                  </a:cubicBezTo>
                  <a:cubicBezTo>
                    <a:pt x="376" y="444"/>
                    <a:pt x="440" y="415"/>
                    <a:pt x="489" y="374"/>
                  </a:cubicBezTo>
                  <a:lnTo>
                    <a:pt x="584" y="291"/>
                  </a:lnTo>
                  <a:cubicBezTo>
                    <a:pt x="608" y="257"/>
                    <a:pt x="627" y="246"/>
                    <a:pt x="645" y="246"/>
                  </a:cubicBezTo>
                  <a:cubicBezTo>
                    <a:pt x="671" y="246"/>
                    <a:pt x="697" y="267"/>
                    <a:pt x="739" y="267"/>
                  </a:cubicBezTo>
                  <a:cubicBezTo>
                    <a:pt x="822" y="267"/>
                    <a:pt x="894" y="208"/>
                    <a:pt x="858" y="136"/>
                  </a:cubicBezTo>
                  <a:lnTo>
                    <a:pt x="846" y="124"/>
                  </a:lnTo>
                  <a:cubicBezTo>
                    <a:pt x="834" y="65"/>
                    <a:pt x="786" y="17"/>
                    <a:pt x="727" y="5"/>
                  </a:cubicBezTo>
                  <a:cubicBezTo>
                    <a:pt x="708" y="2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330075" y="3596225"/>
              <a:ext cx="17025" cy="10675"/>
            </a:xfrm>
            <a:custGeom>
              <a:avLst/>
              <a:gdLst/>
              <a:ahLst/>
              <a:cxnLst/>
              <a:rect l="l" t="t" r="r" b="b"/>
              <a:pathLst>
                <a:path w="681" h="427" extrusionOk="0">
                  <a:moveTo>
                    <a:pt x="201" y="0"/>
                  </a:moveTo>
                  <a:cubicBezTo>
                    <a:pt x="61" y="0"/>
                    <a:pt x="0" y="222"/>
                    <a:pt x="133" y="293"/>
                  </a:cubicBezTo>
                  <a:cubicBezTo>
                    <a:pt x="229" y="365"/>
                    <a:pt x="336" y="427"/>
                    <a:pt x="446" y="427"/>
                  </a:cubicBezTo>
                  <a:cubicBezTo>
                    <a:pt x="500" y="427"/>
                    <a:pt x="555" y="412"/>
                    <a:pt x="609" y="377"/>
                  </a:cubicBezTo>
                  <a:cubicBezTo>
                    <a:pt x="681" y="317"/>
                    <a:pt x="669" y="186"/>
                    <a:pt x="586" y="127"/>
                  </a:cubicBezTo>
                  <a:cubicBezTo>
                    <a:pt x="502" y="43"/>
                    <a:pt x="383" y="67"/>
                    <a:pt x="276" y="20"/>
                  </a:cubicBezTo>
                  <a:cubicBezTo>
                    <a:pt x="249" y="6"/>
                    <a:pt x="224" y="0"/>
                    <a:pt x="20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342325" y="3590275"/>
              <a:ext cx="32350" cy="20075"/>
            </a:xfrm>
            <a:custGeom>
              <a:avLst/>
              <a:gdLst/>
              <a:ahLst/>
              <a:cxnLst/>
              <a:rect l="l" t="t" r="r" b="b"/>
              <a:pathLst>
                <a:path w="1294" h="803" extrusionOk="0">
                  <a:moveTo>
                    <a:pt x="353" y="1"/>
                  </a:moveTo>
                  <a:cubicBezTo>
                    <a:pt x="292" y="1"/>
                    <a:pt x="234" y="7"/>
                    <a:pt x="179" y="19"/>
                  </a:cubicBezTo>
                  <a:cubicBezTo>
                    <a:pt x="24" y="43"/>
                    <a:pt x="0" y="222"/>
                    <a:pt x="119" y="317"/>
                  </a:cubicBezTo>
                  <a:cubicBezTo>
                    <a:pt x="203" y="389"/>
                    <a:pt x="322" y="448"/>
                    <a:pt x="429" y="508"/>
                  </a:cubicBezTo>
                  <a:cubicBezTo>
                    <a:pt x="560" y="579"/>
                    <a:pt x="667" y="698"/>
                    <a:pt x="798" y="770"/>
                  </a:cubicBezTo>
                  <a:cubicBezTo>
                    <a:pt x="839" y="793"/>
                    <a:pt x="879" y="803"/>
                    <a:pt x="917" y="803"/>
                  </a:cubicBezTo>
                  <a:cubicBezTo>
                    <a:pt x="1136" y="803"/>
                    <a:pt x="1294" y="468"/>
                    <a:pt x="1131" y="305"/>
                  </a:cubicBezTo>
                  <a:cubicBezTo>
                    <a:pt x="955" y="129"/>
                    <a:pt x="634" y="1"/>
                    <a:pt x="35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367500" y="3593825"/>
              <a:ext cx="13550" cy="8850"/>
            </a:xfrm>
            <a:custGeom>
              <a:avLst/>
              <a:gdLst/>
              <a:ahLst/>
              <a:cxnLst/>
              <a:rect l="l" t="t" r="r" b="b"/>
              <a:pathLst>
                <a:path w="542" h="354" extrusionOk="0">
                  <a:moveTo>
                    <a:pt x="259" y="1"/>
                  </a:moveTo>
                  <a:cubicBezTo>
                    <a:pt x="73" y="1"/>
                    <a:pt x="0" y="264"/>
                    <a:pt x="196" y="318"/>
                  </a:cubicBezTo>
                  <a:cubicBezTo>
                    <a:pt x="267" y="354"/>
                    <a:pt x="327" y="354"/>
                    <a:pt x="398" y="354"/>
                  </a:cubicBezTo>
                  <a:cubicBezTo>
                    <a:pt x="541" y="342"/>
                    <a:pt x="541" y="163"/>
                    <a:pt x="458" y="104"/>
                  </a:cubicBezTo>
                  <a:cubicBezTo>
                    <a:pt x="398" y="56"/>
                    <a:pt x="386" y="44"/>
                    <a:pt x="315" y="8"/>
                  </a:cubicBezTo>
                  <a:cubicBezTo>
                    <a:pt x="295" y="3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381825" y="3596850"/>
              <a:ext cx="11575" cy="11250"/>
            </a:xfrm>
            <a:custGeom>
              <a:avLst/>
              <a:gdLst/>
              <a:ahLst/>
              <a:cxnLst/>
              <a:rect l="l" t="t" r="r" b="b"/>
              <a:pathLst>
                <a:path w="463" h="450" extrusionOk="0">
                  <a:moveTo>
                    <a:pt x="188" y="1"/>
                  </a:moveTo>
                  <a:cubicBezTo>
                    <a:pt x="89" y="1"/>
                    <a:pt x="0" y="102"/>
                    <a:pt x="52" y="221"/>
                  </a:cubicBezTo>
                  <a:cubicBezTo>
                    <a:pt x="99" y="304"/>
                    <a:pt x="123" y="364"/>
                    <a:pt x="218" y="423"/>
                  </a:cubicBezTo>
                  <a:cubicBezTo>
                    <a:pt x="246" y="442"/>
                    <a:pt x="275" y="450"/>
                    <a:pt x="304" y="450"/>
                  </a:cubicBezTo>
                  <a:cubicBezTo>
                    <a:pt x="388" y="450"/>
                    <a:pt x="462" y="381"/>
                    <a:pt x="444" y="292"/>
                  </a:cubicBezTo>
                  <a:cubicBezTo>
                    <a:pt x="409" y="185"/>
                    <a:pt x="385" y="126"/>
                    <a:pt x="302" y="54"/>
                  </a:cubicBezTo>
                  <a:cubicBezTo>
                    <a:pt x="268" y="17"/>
                    <a:pt x="227" y="1"/>
                    <a:pt x="188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5422550" y="3613725"/>
              <a:ext cx="17025" cy="17425"/>
            </a:xfrm>
            <a:custGeom>
              <a:avLst/>
              <a:gdLst/>
              <a:ahLst/>
              <a:cxnLst/>
              <a:rect l="l" t="t" r="r" b="b"/>
              <a:pathLst>
                <a:path w="681" h="697" extrusionOk="0">
                  <a:moveTo>
                    <a:pt x="232" y="1"/>
                  </a:moveTo>
                  <a:cubicBezTo>
                    <a:pt x="87" y="1"/>
                    <a:pt x="1" y="199"/>
                    <a:pt x="101" y="320"/>
                  </a:cubicBezTo>
                  <a:cubicBezTo>
                    <a:pt x="161" y="379"/>
                    <a:pt x="161" y="415"/>
                    <a:pt x="185" y="498"/>
                  </a:cubicBezTo>
                  <a:cubicBezTo>
                    <a:pt x="211" y="634"/>
                    <a:pt x="313" y="697"/>
                    <a:pt x="416" y="697"/>
                  </a:cubicBezTo>
                  <a:cubicBezTo>
                    <a:pt x="548" y="697"/>
                    <a:pt x="681" y="595"/>
                    <a:pt x="661" y="415"/>
                  </a:cubicBezTo>
                  <a:cubicBezTo>
                    <a:pt x="625" y="236"/>
                    <a:pt x="494" y="105"/>
                    <a:pt x="316" y="22"/>
                  </a:cubicBezTo>
                  <a:cubicBezTo>
                    <a:pt x="286" y="7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439800" y="3621100"/>
              <a:ext cx="10600" cy="12100"/>
            </a:xfrm>
            <a:custGeom>
              <a:avLst/>
              <a:gdLst/>
              <a:ahLst/>
              <a:cxnLst/>
              <a:rect l="l" t="t" r="r" b="b"/>
              <a:pathLst>
                <a:path w="424" h="484" extrusionOk="0">
                  <a:moveTo>
                    <a:pt x="207" y="0"/>
                  </a:moveTo>
                  <a:cubicBezTo>
                    <a:pt x="103" y="0"/>
                    <a:pt x="0" y="77"/>
                    <a:pt x="7" y="215"/>
                  </a:cubicBezTo>
                  <a:cubicBezTo>
                    <a:pt x="30" y="322"/>
                    <a:pt x="42" y="382"/>
                    <a:pt x="126" y="453"/>
                  </a:cubicBezTo>
                  <a:cubicBezTo>
                    <a:pt x="156" y="475"/>
                    <a:pt x="191" y="484"/>
                    <a:pt x="224" y="484"/>
                  </a:cubicBezTo>
                  <a:cubicBezTo>
                    <a:pt x="284" y="484"/>
                    <a:pt x="341" y="456"/>
                    <a:pt x="364" y="418"/>
                  </a:cubicBezTo>
                  <a:cubicBezTo>
                    <a:pt x="423" y="322"/>
                    <a:pt x="411" y="239"/>
                    <a:pt x="400" y="156"/>
                  </a:cubicBezTo>
                  <a:cubicBezTo>
                    <a:pt x="373" y="50"/>
                    <a:pt x="290" y="0"/>
                    <a:pt x="207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5302500" y="3721700"/>
              <a:ext cx="25450" cy="20100"/>
            </a:xfrm>
            <a:custGeom>
              <a:avLst/>
              <a:gdLst/>
              <a:ahLst/>
              <a:cxnLst/>
              <a:rect l="l" t="t" r="r" b="b"/>
              <a:pathLst>
                <a:path w="1018" h="804" extrusionOk="0">
                  <a:moveTo>
                    <a:pt x="715" y="1"/>
                  </a:moveTo>
                  <a:cubicBezTo>
                    <a:pt x="682" y="1"/>
                    <a:pt x="649" y="8"/>
                    <a:pt x="617" y="25"/>
                  </a:cubicBezTo>
                  <a:cubicBezTo>
                    <a:pt x="403" y="168"/>
                    <a:pt x="117" y="323"/>
                    <a:pt x="22" y="561"/>
                  </a:cubicBezTo>
                  <a:cubicBezTo>
                    <a:pt x="0" y="658"/>
                    <a:pt x="57" y="804"/>
                    <a:pt x="183" y="804"/>
                  </a:cubicBezTo>
                  <a:cubicBezTo>
                    <a:pt x="196" y="804"/>
                    <a:pt x="210" y="802"/>
                    <a:pt x="224" y="799"/>
                  </a:cubicBezTo>
                  <a:cubicBezTo>
                    <a:pt x="355" y="775"/>
                    <a:pt x="474" y="704"/>
                    <a:pt x="593" y="644"/>
                  </a:cubicBezTo>
                  <a:cubicBezTo>
                    <a:pt x="617" y="656"/>
                    <a:pt x="665" y="668"/>
                    <a:pt x="712" y="668"/>
                  </a:cubicBezTo>
                  <a:cubicBezTo>
                    <a:pt x="915" y="620"/>
                    <a:pt x="962" y="477"/>
                    <a:pt x="998" y="299"/>
                  </a:cubicBezTo>
                  <a:cubicBezTo>
                    <a:pt x="1018" y="162"/>
                    <a:pt x="868" y="1"/>
                    <a:pt x="715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327725" y="3731100"/>
              <a:ext cx="11650" cy="10350"/>
            </a:xfrm>
            <a:custGeom>
              <a:avLst/>
              <a:gdLst/>
              <a:ahLst/>
              <a:cxnLst/>
              <a:rect l="l" t="t" r="r" b="b"/>
              <a:pathLst>
                <a:path w="466" h="414" extrusionOk="0">
                  <a:moveTo>
                    <a:pt x="206" y="1"/>
                  </a:moveTo>
                  <a:cubicBezTo>
                    <a:pt x="127" y="1"/>
                    <a:pt x="44" y="52"/>
                    <a:pt x="25" y="149"/>
                  </a:cubicBezTo>
                  <a:cubicBezTo>
                    <a:pt x="25" y="173"/>
                    <a:pt x="25" y="185"/>
                    <a:pt x="13" y="221"/>
                  </a:cubicBezTo>
                  <a:cubicBezTo>
                    <a:pt x="1" y="304"/>
                    <a:pt x="72" y="399"/>
                    <a:pt x="180" y="411"/>
                  </a:cubicBezTo>
                  <a:cubicBezTo>
                    <a:pt x="197" y="413"/>
                    <a:pt x="213" y="414"/>
                    <a:pt x="229" y="414"/>
                  </a:cubicBezTo>
                  <a:cubicBezTo>
                    <a:pt x="310" y="414"/>
                    <a:pt x="368" y="388"/>
                    <a:pt x="418" y="328"/>
                  </a:cubicBezTo>
                  <a:cubicBezTo>
                    <a:pt x="465" y="244"/>
                    <a:pt x="430" y="161"/>
                    <a:pt x="358" y="113"/>
                  </a:cubicBezTo>
                  <a:cubicBezTo>
                    <a:pt x="336" y="37"/>
                    <a:pt x="272" y="1"/>
                    <a:pt x="20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338550" y="3734075"/>
              <a:ext cx="9750" cy="7175"/>
            </a:xfrm>
            <a:custGeom>
              <a:avLst/>
              <a:gdLst/>
              <a:ahLst/>
              <a:cxnLst/>
              <a:rect l="l" t="t" r="r" b="b"/>
              <a:pathLst>
                <a:path w="390" h="287" extrusionOk="0">
                  <a:moveTo>
                    <a:pt x="84" y="1"/>
                  </a:moveTo>
                  <a:cubicBezTo>
                    <a:pt x="39" y="1"/>
                    <a:pt x="1" y="35"/>
                    <a:pt x="9" y="90"/>
                  </a:cubicBezTo>
                  <a:cubicBezTo>
                    <a:pt x="37" y="203"/>
                    <a:pt x="110" y="286"/>
                    <a:pt x="216" y="286"/>
                  </a:cubicBezTo>
                  <a:cubicBezTo>
                    <a:pt x="244" y="286"/>
                    <a:pt x="274" y="281"/>
                    <a:pt x="306" y="268"/>
                  </a:cubicBezTo>
                  <a:cubicBezTo>
                    <a:pt x="390" y="233"/>
                    <a:pt x="354" y="125"/>
                    <a:pt x="294" y="102"/>
                  </a:cubicBezTo>
                  <a:lnTo>
                    <a:pt x="151" y="30"/>
                  </a:lnTo>
                  <a:cubicBezTo>
                    <a:pt x="131" y="10"/>
                    <a:pt x="107" y="1"/>
                    <a:pt x="84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5350350" y="3737250"/>
              <a:ext cx="9825" cy="8325"/>
            </a:xfrm>
            <a:custGeom>
              <a:avLst/>
              <a:gdLst/>
              <a:ahLst/>
              <a:cxnLst/>
              <a:rect l="l" t="t" r="r" b="b"/>
              <a:pathLst>
                <a:path w="393" h="333" extrusionOk="0">
                  <a:moveTo>
                    <a:pt x="200" y="0"/>
                  </a:moveTo>
                  <a:cubicBezTo>
                    <a:pt x="170" y="0"/>
                    <a:pt x="139" y="10"/>
                    <a:pt x="108" y="34"/>
                  </a:cubicBezTo>
                  <a:cubicBezTo>
                    <a:pt x="1" y="117"/>
                    <a:pt x="60" y="284"/>
                    <a:pt x="191" y="308"/>
                  </a:cubicBezTo>
                  <a:cubicBezTo>
                    <a:pt x="215" y="308"/>
                    <a:pt x="227" y="308"/>
                    <a:pt x="239" y="332"/>
                  </a:cubicBezTo>
                  <a:cubicBezTo>
                    <a:pt x="244" y="332"/>
                    <a:pt x="249" y="333"/>
                    <a:pt x="253" y="333"/>
                  </a:cubicBezTo>
                  <a:cubicBezTo>
                    <a:pt x="330" y="333"/>
                    <a:pt x="392" y="246"/>
                    <a:pt x="370" y="201"/>
                  </a:cubicBezTo>
                  <a:cubicBezTo>
                    <a:pt x="358" y="165"/>
                    <a:pt x="358" y="153"/>
                    <a:pt x="358" y="141"/>
                  </a:cubicBezTo>
                  <a:cubicBezTo>
                    <a:pt x="341" y="65"/>
                    <a:pt x="275" y="0"/>
                    <a:pt x="20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395000" y="3735600"/>
              <a:ext cx="21175" cy="18225"/>
            </a:xfrm>
            <a:custGeom>
              <a:avLst/>
              <a:gdLst/>
              <a:ahLst/>
              <a:cxnLst/>
              <a:rect l="l" t="t" r="r" b="b"/>
              <a:pathLst>
                <a:path w="847" h="729" extrusionOk="0">
                  <a:moveTo>
                    <a:pt x="383" y="1"/>
                  </a:moveTo>
                  <a:cubicBezTo>
                    <a:pt x="269" y="1"/>
                    <a:pt x="160" y="76"/>
                    <a:pt x="108" y="160"/>
                  </a:cubicBezTo>
                  <a:cubicBezTo>
                    <a:pt x="72" y="207"/>
                    <a:pt x="60" y="267"/>
                    <a:pt x="60" y="326"/>
                  </a:cubicBezTo>
                  <a:cubicBezTo>
                    <a:pt x="60" y="398"/>
                    <a:pt x="72" y="362"/>
                    <a:pt x="48" y="445"/>
                  </a:cubicBezTo>
                  <a:cubicBezTo>
                    <a:pt x="1" y="541"/>
                    <a:pt x="72" y="648"/>
                    <a:pt x="191" y="683"/>
                  </a:cubicBezTo>
                  <a:cubicBezTo>
                    <a:pt x="202" y="685"/>
                    <a:pt x="213" y="686"/>
                    <a:pt x="224" y="686"/>
                  </a:cubicBezTo>
                  <a:cubicBezTo>
                    <a:pt x="291" y="686"/>
                    <a:pt x="342" y="655"/>
                    <a:pt x="394" y="624"/>
                  </a:cubicBezTo>
                  <a:lnTo>
                    <a:pt x="453" y="683"/>
                  </a:lnTo>
                  <a:cubicBezTo>
                    <a:pt x="489" y="713"/>
                    <a:pt x="534" y="728"/>
                    <a:pt x="578" y="728"/>
                  </a:cubicBezTo>
                  <a:cubicBezTo>
                    <a:pt x="623" y="728"/>
                    <a:pt x="668" y="713"/>
                    <a:pt x="703" y="683"/>
                  </a:cubicBezTo>
                  <a:cubicBezTo>
                    <a:pt x="846" y="564"/>
                    <a:pt x="822" y="398"/>
                    <a:pt x="763" y="243"/>
                  </a:cubicBezTo>
                  <a:cubicBezTo>
                    <a:pt x="715" y="112"/>
                    <a:pt x="572" y="41"/>
                    <a:pt x="429" y="5"/>
                  </a:cubicBezTo>
                  <a:cubicBezTo>
                    <a:pt x="414" y="2"/>
                    <a:pt x="399" y="1"/>
                    <a:pt x="38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412675" y="3755050"/>
              <a:ext cx="10625" cy="11225"/>
            </a:xfrm>
            <a:custGeom>
              <a:avLst/>
              <a:gdLst/>
              <a:ahLst/>
              <a:cxnLst/>
              <a:rect l="l" t="t" r="r" b="b"/>
              <a:pathLst>
                <a:path w="425" h="449" extrusionOk="0">
                  <a:moveTo>
                    <a:pt x="222" y="0"/>
                  </a:moveTo>
                  <a:cubicBezTo>
                    <a:pt x="112" y="0"/>
                    <a:pt x="0" y="76"/>
                    <a:pt x="20" y="215"/>
                  </a:cubicBezTo>
                  <a:cubicBezTo>
                    <a:pt x="56" y="322"/>
                    <a:pt x="80" y="382"/>
                    <a:pt x="187" y="441"/>
                  </a:cubicBezTo>
                  <a:cubicBezTo>
                    <a:pt x="204" y="446"/>
                    <a:pt x="223" y="448"/>
                    <a:pt x="242" y="448"/>
                  </a:cubicBezTo>
                  <a:cubicBezTo>
                    <a:pt x="273" y="448"/>
                    <a:pt x="303" y="440"/>
                    <a:pt x="318" y="417"/>
                  </a:cubicBezTo>
                  <a:cubicBezTo>
                    <a:pt x="425" y="334"/>
                    <a:pt x="425" y="275"/>
                    <a:pt x="413" y="156"/>
                  </a:cubicBezTo>
                  <a:cubicBezTo>
                    <a:pt x="397" y="49"/>
                    <a:pt x="310" y="0"/>
                    <a:pt x="222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420650" y="3757500"/>
              <a:ext cx="16050" cy="17875"/>
            </a:xfrm>
            <a:custGeom>
              <a:avLst/>
              <a:gdLst/>
              <a:ahLst/>
              <a:cxnLst/>
              <a:rect l="l" t="t" r="r" b="b"/>
              <a:pathLst>
                <a:path w="642" h="715" extrusionOk="0">
                  <a:moveTo>
                    <a:pt x="288" y="0"/>
                  </a:moveTo>
                  <a:cubicBezTo>
                    <a:pt x="193" y="0"/>
                    <a:pt x="96" y="67"/>
                    <a:pt x="82" y="177"/>
                  </a:cubicBezTo>
                  <a:lnTo>
                    <a:pt x="34" y="403"/>
                  </a:lnTo>
                  <a:cubicBezTo>
                    <a:pt x="1" y="548"/>
                    <a:pt x="156" y="715"/>
                    <a:pt x="323" y="715"/>
                  </a:cubicBezTo>
                  <a:cubicBezTo>
                    <a:pt x="334" y="715"/>
                    <a:pt x="345" y="714"/>
                    <a:pt x="356" y="712"/>
                  </a:cubicBezTo>
                  <a:cubicBezTo>
                    <a:pt x="558" y="677"/>
                    <a:pt x="642" y="486"/>
                    <a:pt x="570" y="319"/>
                  </a:cubicBezTo>
                  <a:cubicBezTo>
                    <a:pt x="535" y="248"/>
                    <a:pt x="499" y="188"/>
                    <a:pt x="463" y="117"/>
                  </a:cubicBezTo>
                  <a:cubicBezTo>
                    <a:pt x="428" y="36"/>
                    <a:pt x="358" y="0"/>
                    <a:pt x="288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435050" y="3773250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26" y="0"/>
                  </a:moveTo>
                  <a:cubicBezTo>
                    <a:pt x="63" y="0"/>
                    <a:pt x="1" y="42"/>
                    <a:pt x="42" y="130"/>
                  </a:cubicBezTo>
                  <a:cubicBezTo>
                    <a:pt x="42" y="142"/>
                    <a:pt x="54" y="142"/>
                    <a:pt x="54" y="154"/>
                  </a:cubicBezTo>
                  <a:cubicBezTo>
                    <a:pt x="65" y="188"/>
                    <a:pt x="93" y="203"/>
                    <a:pt x="121" y="203"/>
                  </a:cubicBezTo>
                  <a:cubicBezTo>
                    <a:pt x="152" y="203"/>
                    <a:pt x="184" y="185"/>
                    <a:pt x="197" y="154"/>
                  </a:cubicBezTo>
                  <a:cubicBezTo>
                    <a:pt x="197" y="142"/>
                    <a:pt x="209" y="142"/>
                    <a:pt x="209" y="130"/>
                  </a:cubicBezTo>
                  <a:cubicBezTo>
                    <a:pt x="257" y="45"/>
                    <a:pt x="191" y="0"/>
                    <a:pt x="12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445725" y="3822000"/>
              <a:ext cx="14200" cy="9575"/>
            </a:xfrm>
            <a:custGeom>
              <a:avLst/>
              <a:gdLst/>
              <a:ahLst/>
              <a:cxnLst/>
              <a:rect l="l" t="t" r="r" b="b"/>
              <a:pathLst>
                <a:path w="568" h="383" extrusionOk="0">
                  <a:moveTo>
                    <a:pt x="266" y="0"/>
                  </a:moveTo>
                  <a:cubicBezTo>
                    <a:pt x="69" y="0"/>
                    <a:pt x="0" y="383"/>
                    <a:pt x="305" y="383"/>
                  </a:cubicBezTo>
                  <a:lnTo>
                    <a:pt x="365" y="383"/>
                  </a:lnTo>
                  <a:cubicBezTo>
                    <a:pt x="532" y="359"/>
                    <a:pt x="567" y="121"/>
                    <a:pt x="448" y="61"/>
                  </a:cubicBezTo>
                  <a:cubicBezTo>
                    <a:pt x="424" y="49"/>
                    <a:pt x="413" y="37"/>
                    <a:pt x="377" y="37"/>
                  </a:cubicBezTo>
                  <a:cubicBezTo>
                    <a:pt x="337" y="11"/>
                    <a:pt x="300" y="0"/>
                    <a:pt x="26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5454950" y="3823225"/>
              <a:ext cx="10925" cy="9875"/>
            </a:xfrm>
            <a:custGeom>
              <a:avLst/>
              <a:gdLst/>
              <a:ahLst/>
              <a:cxnLst/>
              <a:rect l="l" t="t" r="r" b="b"/>
              <a:pathLst>
                <a:path w="437" h="395" extrusionOk="0">
                  <a:moveTo>
                    <a:pt x="231" y="0"/>
                  </a:moveTo>
                  <a:cubicBezTo>
                    <a:pt x="175" y="0"/>
                    <a:pt x="122" y="23"/>
                    <a:pt x="91" y="72"/>
                  </a:cubicBezTo>
                  <a:cubicBezTo>
                    <a:pt x="1" y="185"/>
                    <a:pt x="93" y="395"/>
                    <a:pt x="256" y="395"/>
                  </a:cubicBezTo>
                  <a:cubicBezTo>
                    <a:pt x="264" y="395"/>
                    <a:pt x="273" y="394"/>
                    <a:pt x="282" y="393"/>
                  </a:cubicBezTo>
                  <a:cubicBezTo>
                    <a:pt x="288" y="394"/>
                    <a:pt x="294" y="395"/>
                    <a:pt x="300" y="395"/>
                  </a:cubicBezTo>
                  <a:cubicBezTo>
                    <a:pt x="353" y="395"/>
                    <a:pt x="404" y="351"/>
                    <a:pt x="436" y="298"/>
                  </a:cubicBezTo>
                  <a:lnTo>
                    <a:pt x="436" y="167"/>
                  </a:lnTo>
                  <a:cubicBezTo>
                    <a:pt x="422" y="63"/>
                    <a:pt x="323" y="0"/>
                    <a:pt x="23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5185450" y="3673250"/>
              <a:ext cx="11725" cy="8675"/>
            </a:xfrm>
            <a:custGeom>
              <a:avLst/>
              <a:gdLst/>
              <a:ahLst/>
              <a:cxnLst/>
              <a:rect l="l" t="t" r="r" b="b"/>
              <a:pathLst>
                <a:path w="469" h="347" extrusionOk="0">
                  <a:moveTo>
                    <a:pt x="212" y="1"/>
                  </a:moveTo>
                  <a:cubicBezTo>
                    <a:pt x="96" y="1"/>
                    <a:pt x="1" y="165"/>
                    <a:pt x="96" y="260"/>
                  </a:cubicBezTo>
                  <a:lnTo>
                    <a:pt x="120" y="284"/>
                  </a:lnTo>
                  <a:cubicBezTo>
                    <a:pt x="161" y="328"/>
                    <a:pt x="205" y="346"/>
                    <a:pt x="246" y="346"/>
                  </a:cubicBezTo>
                  <a:cubicBezTo>
                    <a:pt x="373" y="346"/>
                    <a:pt x="469" y="175"/>
                    <a:pt x="334" y="58"/>
                  </a:cubicBezTo>
                  <a:lnTo>
                    <a:pt x="298" y="34"/>
                  </a:lnTo>
                  <a:cubicBezTo>
                    <a:pt x="270" y="11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195875" y="3676875"/>
              <a:ext cx="27700" cy="16400"/>
            </a:xfrm>
            <a:custGeom>
              <a:avLst/>
              <a:gdLst/>
              <a:ahLst/>
              <a:cxnLst/>
              <a:rect l="l" t="t" r="r" b="b"/>
              <a:pathLst>
                <a:path w="1108" h="656" extrusionOk="0">
                  <a:moveTo>
                    <a:pt x="273" y="1"/>
                  </a:moveTo>
                  <a:cubicBezTo>
                    <a:pt x="255" y="1"/>
                    <a:pt x="235" y="7"/>
                    <a:pt x="215" y="20"/>
                  </a:cubicBezTo>
                  <a:lnTo>
                    <a:pt x="120" y="68"/>
                  </a:lnTo>
                  <a:cubicBezTo>
                    <a:pt x="1" y="127"/>
                    <a:pt x="1" y="306"/>
                    <a:pt x="143" y="342"/>
                  </a:cubicBezTo>
                  <a:cubicBezTo>
                    <a:pt x="239" y="389"/>
                    <a:pt x="334" y="401"/>
                    <a:pt x="441" y="401"/>
                  </a:cubicBezTo>
                  <a:cubicBezTo>
                    <a:pt x="441" y="496"/>
                    <a:pt x="501" y="580"/>
                    <a:pt x="584" y="616"/>
                  </a:cubicBezTo>
                  <a:cubicBezTo>
                    <a:pt x="653" y="641"/>
                    <a:pt x="715" y="656"/>
                    <a:pt x="777" y="656"/>
                  </a:cubicBezTo>
                  <a:cubicBezTo>
                    <a:pt x="831" y="656"/>
                    <a:pt x="885" y="644"/>
                    <a:pt x="941" y="616"/>
                  </a:cubicBezTo>
                  <a:cubicBezTo>
                    <a:pt x="1048" y="568"/>
                    <a:pt x="1108" y="413"/>
                    <a:pt x="1001" y="318"/>
                  </a:cubicBezTo>
                  <a:cubicBezTo>
                    <a:pt x="941" y="258"/>
                    <a:pt x="870" y="211"/>
                    <a:pt x="810" y="199"/>
                  </a:cubicBezTo>
                  <a:cubicBezTo>
                    <a:pt x="810" y="187"/>
                    <a:pt x="798" y="187"/>
                    <a:pt x="798" y="175"/>
                  </a:cubicBezTo>
                  <a:cubicBezTo>
                    <a:pt x="768" y="125"/>
                    <a:pt x="714" y="59"/>
                    <a:pt x="641" y="59"/>
                  </a:cubicBezTo>
                  <a:cubicBezTo>
                    <a:pt x="627" y="59"/>
                    <a:pt x="612" y="62"/>
                    <a:pt x="596" y="68"/>
                  </a:cubicBezTo>
                  <a:cubicBezTo>
                    <a:pt x="524" y="80"/>
                    <a:pt x="453" y="80"/>
                    <a:pt x="382" y="80"/>
                  </a:cubicBezTo>
                  <a:cubicBezTo>
                    <a:pt x="356" y="37"/>
                    <a:pt x="318" y="1"/>
                    <a:pt x="27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5223700" y="3688750"/>
              <a:ext cx="12375" cy="8100"/>
            </a:xfrm>
            <a:custGeom>
              <a:avLst/>
              <a:gdLst/>
              <a:ahLst/>
              <a:cxnLst/>
              <a:rect l="l" t="t" r="r" b="b"/>
              <a:pathLst>
                <a:path w="495" h="324" extrusionOk="0">
                  <a:moveTo>
                    <a:pt x="203" y="1"/>
                  </a:moveTo>
                  <a:cubicBezTo>
                    <a:pt x="52" y="1"/>
                    <a:pt x="1" y="220"/>
                    <a:pt x="161" y="295"/>
                  </a:cubicBezTo>
                  <a:cubicBezTo>
                    <a:pt x="214" y="313"/>
                    <a:pt x="260" y="324"/>
                    <a:pt x="313" y="324"/>
                  </a:cubicBezTo>
                  <a:cubicBezTo>
                    <a:pt x="333" y="324"/>
                    <a:pt x="353" y="322"/>
                    <a:pt x="376" y="319"/>
                  </a:cubicBezTo>
                  <a:cubicBezTo>
                    <a:pt x="495" y="307"/>
                    <a:pt x="483" y="152"/>
                    <a:pt x="423" y="93"/>
                  </a:cubicBezTo>
                  <a:cubicBezTo>
                    <a:pt x="376" y="57"/>
                    <a:pt x="316" y="21"/>
                    <a:pt x="257" y="10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522400" y="3689250"/>
              <a:ext cx="256900" cy="135475"/>
            </a:xfrm>
            <a:custGeom>
              <a:avLst/>
              <a:gdLst/>
              <a:ahLst/>
              <a:cxnLst/>
              <a:rect l="l" t="t" r="r" b="b"/>
              <a:pathLst>
                <a:path w="10276" h="5419" extrusionOk="0">
                  <a:moveTo>
                    <a:pt x="6155" y="407"/>
                  </a:moveTo>
                  <a:cubicBezTo>
                    <a:pt x="6197" y="407"/>
                    <a:pt x="6261" y="427"/>
                    <a:pt x="6311" y="478"/>
                  </a:cubicBezTo>
                  <a:cubicBezTo>
                    <a:pt x="6382" y="573"/>
                    <a:pt x="6406" y="668"/>
                    <a:pt x="6430" y="787"/>
                  </a:cubicBezTo>
                  <a:cubicBezTo>
                    <a:pt x="6430" y="871"/>
                    <a:pt x="6430" y="906"/>
                    <a:pt x="6406" y="954"/>
                  </a:cubicBezTo>
                  <a:cubicBezTo>
                    <a:pt x="6442" y="1013"/>
                    <a:pt x="6466" y="1073"/>
                    <a:pt x="6490" y="1133"/>
                  </a:cubicBezTo>
                  <a:cubicBezTo>
                    <a:pt x="6525" y="1121"/>
                    <a:pt x="6585" y="1109"/>
                    <a:pt x="6668" y="1109"/>
                  </a:cubicBezTo>
                  <a:cubicBezTo>
                    <a:pt x="6847" y="1109"/>
                    <a:pt x="7025" y="1180"/>
                    <a:pt x="7109" y="1264"/>
                  </a:cubicBezTo>
                  <a:cubicBezTo>
                    <a:pt x="7228" y="1347"/>
                    <a:pt x="7240" y="1430"/>
                    <a:pt x="7204" y="1466"/>
                  </a:cubicBezTo>
                  <a:cubicBezTo>
                    <a:pt x="7199" y="1468"/>
                    <a:pt x="7194" y="1468"/>
                    <a:pt x="7188" y="1468"/>
                  </a:cubicBezTo>
                  <a:cubicBezTo>
                    <a:pt x="7151" y="1468"/>
                    <a:pt x="7094" y="1439"/>
                    <a:pt x="7002" y="1418"/>
                  </a:cubicBezTo>
                  <a:cubicBezTo>
                    <a:pt x="6918" y="1383"/>
                    <a:pt x="6799" y="1359"/>
                    <a:pt x="6692" y="1359"/>
                  </a:cubicBezTo>
                  <a:cubicBezTo>
                    <a:pt x="6644" y="1359"/>
                    <a:pt x="6607" y="1364"/>
                    <a:pt x="6574" y="1364"/>
                  </a:cubicBezTo>
                  <a:cubicBezTo>
                    <a:pt x="6557" y="1364"/>
                    <a:pt x="6541" y="1363"/>
                    <a:pt x="6525" y="1359"/>
                  </a:cubicBezTo>
                  <a:cubicBezTo>
                    <a:pt x="6525" y="1597"/>
                    <a:pt x="6442" y="1716"/>
                    <a:pt x="6382" y="1764"/>
                  </a:cubicBezTo>
                  <a:cubicBezTo>
                    <a:pt x="6353" y="1781"/>
                    <a:pt x="6329" y="1787"/>
                    <a:pt x="6308" y="1787"/>
                  </a:cubicBezTo>
                  <a:cubicBezTo>
                    <a:pt x="6287" y="1787"/>
                    <a:pt x="6269" y="1781"/>
                    <a:pt x="6251" y="1775"/>
                  </a:cubicBezTo>
                  <a:cubicBezTo>
                    <a:pt x="6216" y="1764"/>
                    <a:pt x="6192" y="1728"/>
                    <a:pt x="6192" y="1668"/>
                  </a:cubicBezTo>
                  <a:cubicBezTo>
                    <a:pt x="6192" y="1609"/>
                    <a:pt x="6228" y="1502"/>
                    <a:pt x="6228" y="1311"/>
                  </a:cubicBezTo>
                  <a:cubicBezTo>
                    <a:pt x="6228" y="1109"/>
                    <a:pt x="6132" y="906"/>
                    <a:pt x="6013" y="823"/>
                  </a:cubicBezTo>
                  <a:cubicBezTo>
                    <a:pt x="5906" y="716"/>
                    <a:pt x="5787" y="704"/>
                    <a:pt x="5775" y="656"/>
                  </a:cubicBezTo>
                  <a:cubicBezTo>
                    <a:pt x="5760" y="641"/>
                    <a:pt x="5820" y="603"/>
                    <a:pt x="5920" y="603"/>
                  </a:cubicBezTo>
                  <a:cubicBezTo>
                    <a:pt x="5979" y="603"/>
                    <a:pt x="6053" y="616"/>
                    <a:pt x="6132" y="656"/>
                  </a:cubicBezTo>
                  <a:cubicBezTo>
                    <a:pt x="6132" y="632"/>
                    <a:pt x="6132" y="597"/>
                    <a:pt x="6109" y="573"/>
                  </a:cubicBezTo>
                  <a:lnTo>
                    <a:pt x="6109" y="430"/>
                  </a:lnTo>
                  <a:cubicBezTo>
                    <a:pt x="6109" y="416"/>
                    <a:pt x="6127" y="407"/>
                    <a:pt x="6155" y="407"/>
                  </a:cubicBezTo>
                  <a:close/>
                  <a:moveTo>
                    <a:pt x="3469" y="1595"/>
                  </a:moveTo>
                  <a:cubicBezTo>
                    <a:pt x="3530" y="1595"/>
                    <a:pt x="3604" y="1617"/>
                    <a:pt x="3668" y="1668"/>
                  </a:cubicBezTo>
                  <a:cubicBezTo>
                    <a:pt x="3787" y="1775"/>
                    <a:pt x="3751" y="1823"/>
                    <a:pt x="3692" y="1859"/>
                  </a:cubicBezTo>
                  <a:cubicBezTo>
                    <a:pt x="3654" y="1889"/>
                    <a:pt x="3622" y="1914"/>
                    <a:pt x="3579" y="1914"/>
                  </a:cubicBezTo>
                  <a:cubicBezTo>
                    <a:pt x="3554" y="1914"/>
                    <a:pt x="3525" y="1905"/>
                    <a:pt x="3489" y="1883"/>
                  </a:cubicBezTo>
                  <a:cubicBezTo>
                    <a:pt x="3406" y="1823"/>
                    <a:pt x="3311" y="1764"/>
                    <a:pt x="3346" y="1656"/>
                  </a:cubicBezTo>
                  <a:cubicBezTo>
                    <a:pt x="3352" y="1620"/>
                    <a:pt x="3403" y="1595"/>
                    <a:pt x="3469" y="1595"/>
                  </a:cubicBezTo>
                  <a:close/>
                  <a:moveTo>
                    <a:pt x="4157" y="880"/>
                  </a:moveTo>
                  <a:cubicBezTo>
                    <a:pt x="4189" y="880"/>
                    <a:pt x="4225" y="884"/>
                    <a:pt x="4263" y="894"/>
                  </a:cubicBezTo>
                  <a:cubicBezTo>
                    <a:pt x="4442" y="906"/>
                    <a:pt x="4668" y="1061"/>
                    <a:pt x="4775" y="1252"/>
                  </a:cubicBezTo>
                  <a:cubicBezTo>
                    <a:pt x="4942" y="1561"/>
                    <a:pt x="4894" y="1621"/>
                    <a:pt x="4835" y="1656"/>
                  </a:cubicBezTo>
                  <a:cubicBezTo>
                    <a:pt x="4858" y="1668"/>
                    <a:pt x="4894" y="1668"/>
                    <a:pt x="4918" y="1680"/>
                  </a:cubicBezTo>
                  <a:cubicBezTo>
                    <a:pt x="5097" y="1775"/>
                    <a:pt x="5144" y="1859"/>
                    <a:pt x="5156" y="1906"/>
                  </a:cubicBezTo>
                  <a:cubicBezTo>
                    <a:pt x="5180" y="1942"/>
                    <a:pt x="5144" y="1954"/>
                    <a:pt x="5120" y="1966"/>
                  </a:cubicBezTo>
                  <a:cubicBezTo>
                    <a:pt x="5089" y="1989"/>
                    <a:pt x="5066" y="2001"/>
                    <a:pt x="5037" y="2001"/>
                  </a:cubicBezTo>
                  <a:cubicBezTo>
                    <a:pt x="4990" y="2001"/>
                    <a:pt x="4927" y="1968"/>
                    <a:pt x="4787" y="1895"/>
                  </a:cubicBezTo>
                  <a:cubicBezTo>
                    <a:pt x="4549" y="1764"/>
                    <a:pt x="4251" y="1799"/>
                    <a:pt x="4204" y="1716"/>
                  </a:cubicBezTo>
                  <a:cubicBezTo>
                    <a:pt x="4192" y="1680"/>
                    <a:pt x="4263" y="1621"/>
                    <a:pt x="4418" y="1597"/>
                  </a:cubicBezTo>
                  <a:cubicBezTo>
                    <a:pt x="4454" y="1591"/>
                    <a:pt x="4492" y="1588"/>
                    <a:pt x="4534" y="1588"/>
                  </a:cubicBezTo>
                  <a:cubicBezTo>
                    <a:pt x="4576" y="1588"/>
                    <a:pt x="4620" y="1591"/>
                    <a:pt x="4668" y="1597"/>
                  </a:cubicBezTo>
                  <a:cubicBezTo>
                    <a:pt x="4644" y="1549"/>
                    <a:pt x="4596" y="1478"/>
                    <a:pt x="4537" y="1371"/>
                  </a:cubicBezTo>
                  <a:cubicBezTo>
                    <a:pt x="4442" y="1240"/>
                    <a:pt x="4323" y="1133"/>
                    <a:pt x="4204" y="1073"/>
                  </a:cubicBezTo>
                  <a:cubicBezTo>
                    <a:pt x="4096" y="1013"/>
                    <a:pt x="4001" y="1002"/>
                    <a:pt x="3977" y="954"/>
                  </a:cubicBezTo>
                  <a:cubicBezTo>
                    <a:pt x="3968" y="935"/>
                    <a:pt x="4039" y="880"/>
                    <a:pt x="4157" y="880"/>
                  </a:cubicBezTo>
                  <a:close/>
                  <a:moveTo>
                    <a:pt x="2867" y="2128"/>
                  </a:moveTo>
                  <a:cubicBezTo>
                    <a:pt x="2938" y="2128"/>
                    <a:pt x="3042" y="2180"/>
                    <a:pt x="3132" y="2252"/>
                  </a:cubicBezTo>
                  <a:cubicBezTo>
                    <a:pt x="3251" y="2323"/>
                    <a:pt x="3239" y="2383"/>
                    <a:pt x="3192" y="2442"/>
                  </a:cubicBezTo>
                  <a:cubicBezTo>
                    <a:pt x="3170" y="2478"/>
                    <a:pt x="3149" y="2513"/>
                    <a:pt x="3105" y="2513"/>
                  </a:cubicBezTo>
                  <a:cubicBezTo>
                    <a:pt x="3075" y="2513"/>
                    <a:pt x="3035" y="2497"/>
                    <a:pt x="2977" y="2454"/>
                  </a:cubicBezTo>
                  <a:cubicBezTo>
                    <a:pt x="2822" y="2371"/>
                    <a:pt x="2715" y="2216"/>
                    <a:pt x="2811" y="2145"/>
                  </a:cubicBezTo>
                  <a:cubicBezTo>
                    <a:pt x="2825" y="2133"/>
                    <a:pt x="2844" y="2128"/>
                    <a:pt x="2867" y="2128"/>
                  </a:cubicBezTo>
                  <a:close/>
                  <a:moveTo>
                    <a:pt x="5067" y="2355"/>
                  </a:moveTo>
                  <a:cubicBezTo>
                    <a:pt x="5156" y="2355"/>
                    <a:pt x="5156" y="2424"/>
                    <a:pt x="5156" y="2466"/>
                  </a:cubicBezTo>
                  <a:cubicBezTo>
                    <a:pt x="5156" y="2561"/>
                    <a:pt x="5156" y="2621"/>
                    <a:pt x="5061" y="2621"/>
                  </a:cubicBezTo>
                  <a:cubicBezTo>
                    <a:pt x="5039" y="2621"/>
                    <a:pt x="5018" y="2621"/>
                    <a:pt x="4997" y="2621"/>
                  </a:cubicBezTo>
                  <a:cubicBezTo>
                    <a:pt x="4913" y="2621"/>
                    <a:pt x="4837" y="2614"/>
                    <a:pt x="4799" y="2537"/>
                  </a:cubicBezTo>
                  <a:cubicBezTo>
                    <a:pt x="4775" y="2454"/>
                    <a:pt x="4894" y="2371"/>
                    <a:pt x="5025" y="2359"/>
                  </a:cubicBezTo>
                  <a:cubicBezTo>
                    <a:pt x="5041" y="2356"/>
                    <a:pt x="5055" y="2355"/>
                    <a:pt x="5067" y="2355"/>
                  </a:cubicBezTo>
                  <a:close/>
                  <a:moveTo>
                    <a:pt x="3778" y="2401"/>
                  </a:moveTo>
                  <a:cubicBezTo>
                    <a:pt x="3867" y="2401"/>
                    <a:pt x="3989" y="2436"/>
                    <a:pt x="4085" y="2502"/>
                  </a:cubicBezTo>
                  <a:cubicBezTo>
                    <a:pt x="4251" y="2609"/>
                    <a:pt x="4204" y="2668"/>
                    <a:pt x="4168" y="2728"/>
                  </a:cubicBezTo>
                  <a:cubicBezTo>
                    <a:pt x="4141" y="2762"/>
                    <a:pt x="4114" y="2792"/>
                    <a:pt x="4069" y="2792"/>
                  </a:cubicBezTo>
                  <a:cubicBezTo>
                    <a:pt x="4035" y="2792"/>
                    <a:pt x="3992" y="2774"/>
                    <a:pt x="3930" y="2728"/>
                  </a:cubicBezTo>
                  <a:cubicBezTo>
                    <a:pt x="3775" y="2633"/>
                    <a:pt x="3632" y="2549"/>
                    <a:pt x="3668" y="2442"/>
                  </a:cubicBezTo>
                  <a:cubicBezTo>
                    <a:pt x="3682" y="2415"/>
                    <a:pt x="3723" y="2401"/>
                    <a:pt x="3778" y="2401"/>
                  </a:cubicBezTo>
                  <a:close/>
                  <a:moveTo>
                    <a:pt x="6114" y="0"/>
                  </a:moveTo>
                  <a:cubicBezTo>
                    <a:pt x="6100" y="0"/>
                    <a:pt x="6087" y="1"/>
                    <a:pt x="6073" y="1"/>
                  </a:cubicBezTo>
                  <a:cubicBezTo>
                    <a:pt x="5859" y="37"/>
                    <a:pt x="5668" y="251"/>
                    <a:pt x="5751" y="430"/>
                  </a:cubicBezTo>
                  <a:cubicBezTo>
                    <a:pt x="5537" y="513"/>
                    <a:pt x="5323" y="644"/>
                    <a:pt x="5156" y="811"/>
                  </a:cubicBezTo>
                  <a:cubicBezTo>
                    <a:pt x="4921" y="678"/>
                    <a:pt x="4642" y="563"/>
                    <a:pt x="4365" y="563"/>
                  </a:cubicBezTo>
                  <a:cubicBezTo>
                    <a:pt x="4319" y="563"/>
                    <a:pt x="4273" y="566"/>
                    <a:pt x="4227" y="573"/>
                  </a:cubicBezTo>
                  <a:cubicBezTo>
                    <a:pt x="3894" y="632"/>
                    <a:pt x="3608" y="966"/>
                    <a:pt x="3787" y="1228"/>
                  </a:cubicBezTo>
                  <a:cubicBezTo>
                    <a:pt x="3596" y="1228"/>
                    <a:pt x="3394" y="1228"/>
                    <a:pt x="3227" y="1323"/>
                  </a:cubicBezTo>
                  <a:cubicBezTo>
                    <a:pt x="3072" y="1430"/>
                    <a:pt x="3037" y="1680"/>
                    <a:pt x="3215" y="1775"/>
                  </a:cubicBezTo>
                  <a:cubicBezTo>
                    <a:pt x="2977" y="1775"/>
                    <a:pt x="2715" y="1775"/>
                    <a:pt x="2525" y="1895"/>
                  </a:cubicBezTo>
                  <a:cubicBezTo>
                    <a:pt x="2334" y="2014"/>
                    <a:pt x="2215" y="2276"/>
                    <a:pt x="2358" y="2442"/>
                  </a:cubicBezTo>
                  <a:cubicBezTo>
                    <a:pt x="2302" y="2418"/>
                    <a:pt x="2245" y="2408"/>
                    <a:pt x="2188" y="2408"/>
                  </a:cubicBezTo>
                  <a:cubicBezTo>
                    <a:pt x="1831" y="2408"/>
                    <a:pt x="1462" y="2807"/>
                    <a:pt x="1091" y="2807"/>
                  </a:cubicBezTo>
                  <a:cubicBezTo>
                    <a:pt x="1045" y="2807"/>
                    <a:pt x="999" y="2801"/>
                    <a:pt x="953" y="2788"/>
                  </a:cubicBezTo>
                  <a:cubicBezTo>
                    <a:pt x="751" y="2728"/>
                    <a:pt x="632" y="2549"/>
                    <a:pt x="489" y="2442"/>
                  </a:cubicBezTo>
                  <a:cubicBezTo>
                    <a:pt x="399" y="2380"/>
                    <a:pt x="281" y="2334"/>
                    <a:pt x="180" y="2334"/>
                  </a:cubicBezTo>
                  <a:cubicBezTo>
                    <a:pt x="106" y="2334"/>
                    <a:pt x="41" y="2358"/>
                    <a:pt x="1" y="2418"/>
                  </a:cubicBezTo>
                  <a:cubicBezTo>
                    <a:pt x="36" y="2430"/>
                    <a:pt x="84" y="2490"/>
                    <a:pt x="96" y="2537"/>
                  </a:cubicBezTo>
                  <a:cubicBezTo>
                    <a:pt x="144" y="2633"/>
                    <a:pt x="179" y="2776"/>
                    <a:pt x="155" y="2907"/>
                  </a:cubicBezTo>
                  <a:cubicBezTo>
                    <a:pt x="144" y="3026"/>
                    <a:pt x="132" y="3097"/>
                    <a:pt x="96" y="3133"/>
                  </a:cubicBezTo>
                  <a:cubicBezTo>
                    <a:pt x="179" y="3264"/>
                    <a:pt x="215" y="3466"/>
                    <a:pt x="191" y="3669"/>
                  </a:cubicBezTo>
                  <a:cubicBezTo>
                    <a:pt x="155" y="3800"/>
                    <a:pt x="120" y="3883"/>
                    <a:pt x="60" y="3942"/>
                  </a:cubicBezTo>
                  <a:cubicBezTo>
                    <a:pt x="72" y="3978"/>
                    <a:pt x="72" y="4002"/>
                    <a:pt x="84" y="4038"/>
                  </a:cubicBezTo>
                  <a:cubicBezTo>
                    <a:pt x="96" y="4145"/>
                    <a:pt x="120" y="4228"/>
                    <a:pt x="96" y="4323"/>
                  </a:cubicBezTo>
                  <a:lnTo>
                    <a:pt x="96" y="4383"/>
                  </a:lnTo>
                  <a:cubicBezTo>
                    <a:pt x="179" y="4383"/>
                    <a:pt x="298" y="4383"/>
                    <a:pt x="429" y="4454"/>
                  </a:cubicBezTo>
                  <a:cubicBezTo>
                    <a:pt x="667" y="4585"/>
                    <a:pt x="775" y="4859"/>
                    <a:pt x="727" y="5038"/>
                  </a:cubicBezTo>
                  <a:cubicBezTo>
                    <a:pt x="727" y="5050"/>
                    <a:pt x="715" y="5062"/>
                    <a:pt x="715" y="5074"/>
                  </a:cubicBezTo>
                  <a:cubicBezTo>
                    <a:pt x="798" y="5097"/>
                    <a:pt x="929" y="5181"/>
                    <a:pt x="1048" y="5300"/>
                  </a:cubicBezTo>
                  <a:cubicBezTo>
                    <a:pt x="1096" y="5347"/>
                    <a:pt x="1132" y="5371"/>
                    <a:pt x="1156" y="5419"/>
                  </a:cubicBezTo>
                  <a:cubicBezTo>
                    <a:pt x="1144" y="5383"/>
                    <a:pt x="1132" y="5359"/>
                    <a:pt x="1132" y="5312"/>
                  </a:cubicBezTo>
                  <a:cubicBezTo>
                    <a:pt x="1108" y="5240"/>
                    <a:pt x="1144" y="5145"/>
                    <a:pt x="1167" y="5085"/>
                  </a:cubicBezTo>
                  <a:cubicBezTo>
                    <a:pt x="1132" y="5062"/>
                    <a:pt x="1072" y="5002"/>
                    <a:pt x="1013" y="4907"/>
                  </a:cubicBezTo>
                  <a:cubicBezTo>
                    <a:pt x="977" y="4871"/>
                    <a:pt x="953" y="4812"/>
                    <a:pt x="929" y="4716"/>
                  </a:cubicBezTo>
                  <a:cubicBezTo>
                    <a:pt x="917" y="4645"/>
                    <a:pt x="917" y="4514"/>
                    <a:pt x="1013" y="4407"/>
                  </a:cubicBezTo>
                  <a:cubicBezTo>
                    <a:pt x="1048" y="4347"/>
                    <a:pt x="1096" y="4312"/>
                    <a:pt x="1156" y="4288"/>
                  </a:cubicBezTo>
                  <a:lnTo>
                    <a:pt x="1227" y="4240"/>
                  </a:lnTo>
                  <a:lnTo>
                    <a:pt x="1251" y="4240"/>
                  </a:lnTo>
                  <a:lnTo>
                    <a:pt x="1251" y="4228"/>
                  </a:lnTo>
                  <a:cubicBezTo>
                    <a:pt x="1251" y="4157"/>
                    <a:pt x="1287" y="4097"/>
                    <a:pt x="1322" y="4050"/>
                  </a:cubicBezTo>
                  <a:cubicBezTo>
                    <a:pt x="1394" y="3954"/>
                    <a:pt x="1489" y="3919"/>
                    <a:pt x="1572" y="3871"/>
                  </a:cubicBezTo>
                  <a:cubicBezTo>
                    <a:pt x="1641" y="3845"/>
                    <a:pt x="1710" y="3826"/>
                    <a:pt x="1783" y="3826"/>
                  </a:cubicBezTo>
                  <a:cubicBezTo>
                    <a:pt x="1811" y="3826"/>
                    <a:pt x="1840" y="3829"/>
                    <a:pt x="1870" y="3835"/>
                  </a:cubicBezTo>
                  <a:cubicBezTo>
                    <a:pt x="1965" y="3871"/>
                    <a:pt x="2001" y="3919"/>
                    <a:pt x="2049" y="3954"/>
                  </a:cubicBezTo>
                  <a:cubicBezTo>
                    <a:pt x="2060" y="3954"/>
                    <a:pt x="2060" y="3942"/>
                    <a:pt x="2084" y="3942"/>
                  </a:cubicBezTo>
                  <a:cubicBezTo>
                    <a:pt x="2084" y="3895"/>
                    <a:pt x="2084" y="3859"/>
                    <a:pt x="2096" y="3776"/>
                  </a:cubicBezTo>
                  <a:cubicBezTo>
                    <a:pt x="2120" y="3657"/>
                    <a:pt x="2239" y="3526"/>
                    <a:pt x="2441" y="3466"/>
                  </a:cubicBezTo>
                  <a:cubicBezTo>
                    <a:pt x="2482" y="3458"/>
                    <a:pt x="2528" y="3439"/>
                    <a:pt x="2591" y="3439"/>
                  </a:cubicBezTo>
                  <a:cubicBezTo>
                    <a:pt x="2621" y="3439"/>
                    <a:pt x="2654" y="3443"/>
                    <a:pt x="2691" y="3454"/>
                  </a:cubicBezTo>
                  <a:cubicBezTo>
                    <a:pt x="2703" y="3454"/>
                    <a:pt x="2703" y="3454"/>
                    <a:pt x="2715" y="3466"/>
                  </a:cubicBezTo>
                  <a:cubicBezTo>
                    <a:pt x="2715" y="3466"/>
                    <a:pt x="2739" y="3454"/>
                    <a:pt x="2751" y="3454"/>
                  </a:cubicBezTo>
                  <a:cubicBezTo>
                    <a:pt x="2822" y="3407"/>
                    <a:pt x="2918" y="3395"/>
                    <a:pt x="2989" y="3395"/>
                  </a:cubicBezTo>
                  <a:cubicBezTo>
                    <a:pt x="3156" y="3395"/>
                    <a:pt x="3287" y="3466"/>
                    <a:pt x="3346" y="3561"/>
                  </a:cubicBezTo>
                  <a:cubicBezTo>
                    <a:pt x="3358" y="3585"/>
                    <a:pt x="3370" y="3621"/>
                    <a:pt x="3394" y="3633"/>
                  </a:cubicBezTo>
                  <a:cubicBezTo>
                    <a:pt x="3418" y="3621"/>
                    <a:pt x="3465" y="3597"/>
                    <a:pt x="3525" y="3585"/>
                  </a:cubicBezTo>
                  <a:cubicBezTo>
                    <a:pt x="3542" y="3582"/>
                    <a:pt x="3562" y="3580"/>
                    <a:pt x="3582" y="3580"/>
                  </a:cubicBezTo>
                  <a:cubicBezTo>
                    <a:pt x="3631" y="3580"/>
                    <a:pt x="3685" y="3589"/>
                    <a:pt x="3727" y="3597"/>
                  </a:cubicBezTo>
                  <a:cubicBezTo>
                    <a:pt x="3763" y="3514"/>
                    <a:pt x="3811" y="3419"/>
                    <a:pt x="3882" y="3383"/>
                  </a:cubicBezTo>
                  <a:cubicBezTo>
                    <a:pt x="3965" y="3299"/>
                    <a:pt x="4073" y="3276"/>
                    <a:pt x="4168" y="3276"/>
                  </a:cubicBezTo>
                  <a:lnTo>
                    <a:pt x="4204" y="3276"/>
                  </a:lnTo>
                  <a:cubicBezTo>
                    <a:pt x="4204" y="3228"/>
                    <a:pt x="4251" y="3169"/>
                    <a:pt x="4287" y="3145"/>
                  </a:cubicBezTo>
                  <a:cubicBezTo>
                    <a:pt x="4323" y="3097"/>
                    <a:pt x="4406" y="3038"/>
                    <a:pt x="4501" y="2990"/>
                  </a:cubicBezTo>
                  <a:cubicBezTo>
                    <a:pt x="4634" y="2923"/>
                    <a:pt x="4781" y="2884"/>
                    <a:pt x="4925" y="2884"/>
                  </a:cubicBezTo>
                  <a:cubicBezTo>
                    <a:pt x="5012" y="2884"/>
                    <a:pt x="5099" y="2899"/>
                    <a:pt x="5180" y="2930"/>
                  </a:cubicBezTo>
                  <a:cubicBezTo>
                    <a:pt x="5216" y="2907"/>
                    <a:pt x="5263" y="2871"/>
                    <a:pt x="5323" y="2859"/>
                  </a:cubicBezTo>
                  <a:cubicBezTo>
                    <a:pt x="5335" y="2799"/>
                    <a:pt x="5370" y="2740"/>
                    <a:pt x="5430" y="2692"/>
                  </a:cubicBezTo>
                  <a:cubicBezTo>
                    <a:pt x="5537" y="2609"/>
                    <a:pt x="5668" y="2526"/>
                    <a:pt x="5799" y="2526"/>
                  </a:cubicBezTo>
                  <a:lnTo>
                    <a:pt x="5859" y="2526"/>
                  </a:lnTo>
                  <a:cubicBezTo>
                    <a:pt x="5870" y="2514"/>
                    <a:pt x="5906" y="2490"/>
                    <a:pt x="5954" y="2454"/>
                  </a:cubicBezTo>
                  <a:cubicBezTo>
                    <a:pt x="6025" y="2395"/>
                    <a:pt x="6132" y="2371"/>
                    <a:pt x="6216" y="2347"/>
                  </a:cubicBezTo>
                  <a:cubicBezTo>
                    <a:pt x="6263" y="2311"/>
                    <a:pt x="6347" y="2264"/>
                    <a:pt x="6513" y="2264"/>
                  </a:cubicBezTo>
                  <a:cubicBezTo>
                    <a:pt x="6621" y="2264"/>
                    <a:pt x="6740" y="2311"/>
                    <a:pt x="6823" y="2371"/>
                  </a:cubicBezTo>
                  <a:cubicBezTo>
                    <a:pt x="6859" y="2383"/>
                    <a:pt x="6871" y="2407"/>
                    <a:pt x="6882" y="2430"/>
                  </a:cubicBezTo>
                  <a:cubicBezTo>
                    <a:pt x="6930" y="2347"/>
                    <a:pt x="6990" y="2323"/>
                    <a:pt x="7085" y="2252"/>
                  </a:cubicBezTo>
                  <a:cubicBezTo>
                    <a:pt x="7204" y="2168"/>
                    <a:pt x="7335" y="2097"/>
                    <a:pt x="7454" y="2073"/>
                  </a:cubicBezTo>
                  <a:cubicBezTo>
                    <a:pt x="7502" y="2037"/>
                    <a:pt x="7525" y="2014"/>
                    <a:pt x="7585" y="1966"/>
                  </a:cubicBezTo>
                  <a:cubicBezTo>
                    <a:pt x="7573" y="1954"/>
                    <a:pt x="7561" y="1954"/>
                    <a:pt x="7537" y="1918"/>
                  </a:cubicBezTo>
                  <a:cubicBezTo>
                    <a:pt x="7394" y="1811"/>
                    <a:pt x="7097" y="1799"/>
                    <a:pt x="7109" y="1680"/>
                  </a:cubicBezTo>
                  <a:cubicBezTo>
                    <a:pt x="7109" y="1633"/>
                    <a:pt x="7180" y="1621"/>
                    <a:pt x="7287" y="1609"/>
                  </a:cubicBezTo>
                  <a:cubicBezTo>
                    <a:pt x="7308" y="1606"/>
                    <a:pt x="7331" y="1605"/>
                    <a:pt x="7357" y="1605"/>
                  </a:cubicBezTo>
                  <a:cubicBezTo>
                    <a:pt x="7462" y="1605"/>
                    <a:pt x="7598" y="1630"/>
                    <a:pt x="7704" y="1716"/>
                  </a:cubicBezTo>
                  <a:cubicBezTo>
                    <a:pt x="7764" y="1752"/>
                    <a:pt x="7811" y="1799"/>
                    <a:pt x="7823" y="1847"/>
                  </a:cubicBezTo>
                  <a:cubicBezTo>
                    <a:pt x="7918" y="1811"/>
                    <a:pt x="8002" y="1799"/>
                    <a:pt x="8097" y="1787"/>
                  </a:cubicBezTo>
                  <a:cubicBezTo>
                    <a:pt x="8097" y="1680"/>
                    <a:pt x="8156" y="1537"/>
                    <a:pt x="8359" y="1430"/>
                  </a:cubicBezTo>
                  <a:cubicBezTo>
                    <a:pt x="8335" y="1418"/>
                    <a:pt x="8299" y="1383"/>
                    <a:pt x="8240" y="1371"/>
                  </a:cubicBezTo>
                  <a:cubicBezTo>
                    <a:pt x="7942" y="1264"/>
                    <a:pt x="7537" y="1323"/>
                    <a:pt x="7525" y="1216"/>
                  </a:cubicBezTo>
                  <a:cubicBezTo>
                    <a:pt x="7514" y="1180"/>
                    <a:pt x="7716" y="1073"/>
                    <a:pt x="7990" y="1073"/>
                  </a:cubicBezTo>
                  <a:cubicBezTo>
                    <a:pt x="7990" y="1061"/>
                    <a:pt x="7978" y="1037"/>
                    <a:pt x="7978" y="1025"/>
                  </a:cubicBezTo>
                  <a:cubicBezTo>
                    <a:pt x="7954" y="966"/>
                    <a:pt x="7930" y="894"/>
                    <a:pt x="7978" y="775"/>
                  </a:cubicBezTo>
                  <a:cubicBezTo>
                    <a:pt x="8014" y="656"/>
                    <a:pt x="8121" y="585"/>
                    <a:pt x="8192" y="537"/>
                  </a:cubicBezTo>
                  <a:cubicBezTo>
                    <a:pt x="8287" y="478"/>
                    <a:pt x="8359" y="442"/>
                    <a:pt x="8430" y="430"/>
                  </a:cubicBezTo>
                  <a:cubicBezTo>
                    <a:pt x="8480" y="415"/>
                    <a:pt x="8527" y="408"/>
                    <a:pt x="8566" y="408"/>
                  </a:cubicBezTo>
                  <a:cubicBezTo>
                    <a:pt x="8650" y="408"/>
                    <a:pt x="8704" y="437"/>
                    <a:pt x="8704" y="478"/>
                  </a:cubicBezTo>
                  <a:cubicBezTo>
                    <a:pt x="8704" y="525"/>
                    <a:pt x="8633" y="549"/>
                    <a:pt x="8526" y="609"/>
                  </a:cubicBezTo>
                  <a:cubicBezTo>
                    <a:pt x="8430" y="668"/>
                    <a:pt x="8276" y="787"/>
                    <a:pt x="8240" y="859"/>
                  </a:cubicBezTo>
                  <a:cubicBezTo>
                    <a:pt x="8216" y="942"/>
                    <a:pt x="8240" y="1025"/>
                    <a:pt x="8228" y="1073"/>
                  </a:cubicBezTo>
                  <a:cubicBezTo>
                    <a:pt x="8228" y="1073"/>
                    <a:pt x="8228" y="1085"/>
                    <a:pt x="8216" y="1085"/>
                  </a:cubicBezTo>
                  <a:cubicBezTo>
                    <a:pt x="8252" y="1097"/>
                    <a:pt x="8299" y="1097"/>
                    <a:pt x="8347" y="1121"/>
                  </a:cubicBezTo>
                  <a:cubicBezTo>
                    <a:pt x="8490" y="1180"/>
                    <a:pt x="8573" y="1264"/>
                    <a:pt x="8597" y="1323"/>
                  </a:cubicBezTo>
                  <a:cubicBezTo>
                    <a:pt x="8645" y="1311"/>
                    <a:pt x="8692" y="1311"/>
                    <a:pt x="8728" y="1299"/>
                  </a:cubicBezTo>
                  <a:cubicBezTo>
                    <a:pt x="8728" y="1204"/>
                    <a:pt x="8787" y="1085"/>
                    <a:pt x="8954" y="954"/>
                  </a:cubicBezTo>
                  <a:cubicBezTo>
                    <a:pt x="9014" y="906"/>
                    <a:pt x="9121" y="894"/>
                    <a:pt x="9192" y="859"/>
                  </a:cubicBezTo>
                  <a:cubicBezTo>
                    <a:pt x="9180" y="799"/>
                    <a:pt x="9359" y="835"/>
                    <a:pt x="9430" y="799"/>
                  </a:cubicBezTo>
                  <a:cubicBezTo>
                    <a:pt x="9716" y="680"/>
                    <a:pt x="9978" y="668"/>
                    <a:pt x="10276" y="644"/>
                  </a:cubicBezTo>
                  <a:cubicBezTo>
                    <a:pt x="10127" y="610"/>
                    <a:pt x="9901" y="333"/>
                    <a:pt x="9672" y="333"/>
                  </a:cubicBezTo>
                  <a:cubicBezTo>
                    <a:pt x="9663" y="333"/>
                    <a:pt x="9654" y="334"/>
                    <a:pt x="9645" y="335"/>
                  </a:cubicBezTo>
                  <a:cubicBezTo>
                    <a:pt x="9526" y="335"/>
                    <a:pt x="9442" y="359"/>
                    <a:pt x="9407" y="359"/>
                  </a:cubicBezTo>
                  <a:cubicBezTo>
                    <a:pt x="9430" y="430"/>
                    <a:pt x="9430" y="490"/>
                    <a:pt x="9407" y="525"/>
                  </a:cubicBezTo>
                  <a:cubicBezTo>
                    <a:pt x="9403" y="526"/>
                    <a:pt x="9399" y="527"/>
                    <a:pt x="9395" y="527"/>
                  </a:cubicBezTo>
                  <a:cubicBezTo>
                    <a:pt x="9345" y="527"/>
                    <a:pt x="9254" y="460"/>
                    <a:pt x="9133" y="394"/>
                  </a:cubicBezTo>
                  <a:cubicBezTo>
                    <a:pt x="9019" y="328"/>
                    <a:pt x="8883" y="292"/>
                    <a:pt x="8730" y="292"/>
                  </a:cubicBezTo>
                  <a:cubicBezTo>
                    <a:pt x="8691" y="292"/>
                    <a:pt x="8650" y="294"/>
                    <a:pt x="8609" y="299"/>
                  </a:cubicBezTo>
                  <a:cubicBezTo>
                    <a:pt x="8526" y="311"/>
                    <a:pt x="8454" y="335"/>
                    <a:pt x="8406" y="347"/>
                  </a:cubicBezTo>
                  <a:cubicBezTo>
                    <a:pt x="8371" y="371"/>
                    <a:pt x="8299" y="394"/>
                    <a:pt x="8216" y="418"/>
                  </a:cubicBezTo>
                  <a:cubicBezTo>
                    <a:pt x="8121" y="454"/>
                    <a:pt x="8014" y="525"/>
                    <a:pt x="7942" y="597"/>
                  </a:cubicBezTo>
                  <a:cubicBezTo>
                    <a:pt x="7918" y="644"/>
                    <a:pt x="7883" y="668"/>
                    <a:pt x="7871" y="704"/>
                  </a:cubicBezTo>
                  <a:lnTo>
                    <a:pt x="7823" y="728"/>
                  </a:lnTo>
                  <a:cubicBezTo>
                    <a:pt x="7799" y="752"/>
                    <a:pt x="7764" y="775"/>
                    <a:pt x="7716" y="787"/>
                  </a:cubicBezTo>
                  <a:cubicBezTo>
                    <a:pt x="7697" y="800"/>
                    <a:pt x="7674" y="813"/>
                    <a:pt x="7650" y="813"/>
                  </a:cubicBezTo>
                  <a:cubicBezTo>
                    <a:pt x="7629" y="813"/>
                    <a:pt x="7607" y="803"/>
                    <a:pt x="7585" y="775"/>
                  </a:cubicBezTo>
                  <a:cubicBezTo>
                    <a:pt x="7561" y="752"/>
                    <a:pt x="7537" y="692"/>
                    <a:pt x="7561" y="632"/>
                  </a:cubicBezTo>
                  <a:cubicBezTo>
                    <a:pt x="7573" y="573"/>
                    <a:pt x="7597" y="490"/>
                    <a:pt x="7656" y="418"/>
                  </a:cubicBezTo>
                  <a:cubicBezTo>
                    <a:pt x="7716" y="347"/>
                    <a:pt x="7799" y="299"/>
                    <a:pt x="7871" y="251"/>
                  </a:cubicBezTo>
                  <a:cubicBezTo>
                    <a:pt x="7859" y="228"/>
                    <a:pt x="7835" y="180"/>
                    <a:pt x="7823" y="132"/>
                  </a:cubicBezTo>
                  <a:cubicBezTo>
                    <a:pt x="7811" y="97"/>
                    <a:pt x="7775" y="61"/>
                    <a:pt x="7752" y="37"/>
                  </a:cubicBezTo>
                  <a:cubicBezTo>
                    <a:pt x="7644" y="73"/>
                    <a:pt x="7537" y="132"/>
                    <a:pt x="7454" y="216"/>
                  </a:cubicBezTo>
                  <a:cubicBezTo>
                    <a:pt x="7383" y="251"/>
                    <a:pt x="7299" y="311"/>
                    <a:pt x="7228" y="335"/>
                  </a:cubicBezTo>
                  <a:cubicBezTo>
                    <a:pt x="7200" y="340"/>
                    <a:pt x="7172" y="343"/>
                    <a:pt x="7144" y="343"/>
                  </a:cubicBezTo>
                  <a:cubicBezTo>
                    <a:pt x="6982" y="343"/>
                    <a:pt x="6822" y="261"/>
                    <a:pt x="6680" y="180"/>
                  </a:cubicBezTo>
                  <a:cubicBezTo>
                    <a:pt x="6513" y="80"/>
                    <a:pt x="6314" y="0"/>
                    <a:pt x="6114" y="0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566450" y="3712700"/>
              <a:ext cx="8675" cy="6075"/>
            </a:xfrm>
            <a:custGeom>
              <a:avLst/>
              <a:gdLst/>
              <a:ahLst/>
              <a:cxnLst/>
              <a:rect l="l" t="t" r="r" b="b"/>
              <a:pathLst>
                <a:path w="347" h="243" extrusionOk="0">
                  <a:moveTo>
                    <a:pt x="181" y="1"/>
                  </a:moveTo>
                  <a:cubicBezTo>
                    <a:pt x="173" y="1"/>
                    <a:pt x="164" y="2"/>
                    <a:pt x="156" y="4"/>
                  </a:cubicBezTo>
                  <a:cubicBezTo>
                    <a:pt x="144" y="4"/>
                    <a:pt x="120" y="4"/>
                    <a:pt x="108" y="16"/>
                  </a:cubicBezTo>
                  <a:cubicBezTo>
                    <a:pt x="37" y="28"/>
                    <a:pt x="1" y="111"/>
                    <a:pt x="48" y="171"/>
                  </a:cubicBezTo>
                  <a:lnTo>
                    <a:pt x="84" y="195"/>
                  </a:lnTo>
                  <a:cubicBezTo>
                    <a:pt x="108" y="230"/>
                    <a:pt x="156" y="242"/>
                    <a:pt x="203" y="242"/>
                  </a:cubicBezTo>
                  <a:lnTo>
                    <a:pt x="239" y="242"/>
                  </a:lnTo>
                  <a:cubicBezTo>
                    <a:pt x="334" y="242"/>
                    <a:pt x="346" y="135"/>
                    <a:pt x="298" y="75"/>
                  </a:cubicBezTo>
                  <a:lnTo>
                    <a:pt x="275" y="40"/>
                  </a:lnTo>
                  <a:cubicBezTo>
                    <a:pt x="245" y="20"/>
                    <a:pt x="216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572150" y="3710350"/>
              <a:ext cx="5650" cy="4175"/>
            </a:xfrm>
            <a:custGeom>
              <a:avLst/>
              <a:gdLst/>
              <a:ahLst/>
              <a:cxnLst/>
              <a:rect l="l" t="t" r="r" b="b"/>
              <a:pathLst>
                <a:path w="226" h="167" extrusionOk="0">
                  <a:moveTo>
                    <a:pt x="155" y="1"/>
                  </a:moveTo>
                  <a:cubicBezTo>
                    <a:pt x="85" y="1"/>
                    <a:pt x="1" y="83"/>
                    <a:pt x="94" y="146"/>
                  </a:cubicBezTo>
                  <a:cubicBezTo>
                    <a:pt x="106" y="146"/>
                    <a:pt x="106" y="158"/>
                    <a:pt x="118" y="158"/>
                  </a:cubicBezTo>
                  <a:cubicBezTo>
                    <a:pt x="131" y="164"/>
                    <a:pt x="144" y="167"/>
                    <a:pt x="158" y="167"/>
                  </a:cubicBezTo>
                  <a:cubicBezTo>
                    <a:pt x="193" y="167"/>
                    <a:pt x="225" y="145"/>
                    <a:pt x="225" y="110"/>
                  </a:cubicBezTo>
                  <a:lnTo>
                    <a:pt x="225" y="86"/>
                  </a:lnTo>
                  <a:cubicBezTo>
                    <a:pt x="225" y="24"/>
                    <a:pt x="19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578075" y="3708300"/>
              <a:ext cx="4725" cy="3875"/>
            </a:xfrm>
            <a:custGeom>
              <a:avLst/>
              <a:gdLst/>
              <a:ahLst/>
              <a:cxnLst/>
              <a:rect l="l" t="t" r="r" b="b"/>
              <a:pathLst>
                <a:path w="189" h="155" extrusionOk="0">
                  <a:moveTo>
                    <a:pt x="87" y="0"/>
                  </a:moveTo>
                  <a:cubicBezTo>
                    <a:pt x="82" y="0"/>
                    <a:pt x="77" y="1"/>
                    <a:pt x="72" y="1"/>
                  </a:cubicBezTo>
                  <a:cubicBezTo>
                    <a:pt x="0" y="13"/>
                    <a:pt x="0" y="121"/>
                    <a:pt x="60" y="144"/>
                  </a:cubicBezTo>
                  <a:lnTo>
                    <a:pt x="72" y="144"/>
                  </a:lnTo>
                  <a:cubicBezTo>
                    <a:pt x="83" y="152"/>
                    <a:pt x="91" y="155"/>
                    <a:pt x="99" y="155"/>
                  </a:cubicBezTo>
                  <a:cubicBezTo>
                    <a:pt x="115" y="155"/>
                    <a:pt x="123" y="141"/>
                    <a:pt x="131" y="132"/>
                  </a:cubicBezTo>
                  <a:cubicBezTo>
                    <a:pt x="131" y="132"/>
                    <a:pt x="131" y="121"/>
                    <a:pt x="155" y="121"/>
                  </a:cubicBezTo>
                  <a:cubicBezTo>
                    <a:pt x="188" y="76"/>
                    <a:pt x="159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590875" y="3696425"/>
              <a:ext cx="8900" cy="7775"/>
            </a:xfrm>
            <a:custGeom>
              <a:avLst/>
              <a:gdLst/>
              <a:ahLst/>
              <a:cxnLst/>
              <a:rect l="l" t="t" r="r" b="b"/>
              <a:pathLst>
                <a:path w="356" h="311" extrusionOk="0">
                  <a:moveTo>
                    <a:pt x="72" y="0"/>
                  </a:moveTo>
                  <a:cubicBezTo>
                    <a:pt x="24" y="0"/>
                    <a:pt x="0" y="60"/>
                    <a:pt x="0" y="107"/>
                  </a:cubicBezTo>
                  <a:cubicBezTo>
                    <a:pt x="24" y="226"/>
                    <a:pt x="72" y="286"/>
                    <a:pt x="203" y="310"/>
                  </a:cubicBezTo>
                  <a:cubicBezTo>
                    <a:pt x="207" y="310"/>
                    <a:pt x="211" y="311"/>
                    <a:pt x="215" y="311"/>
                  </a:cubicBezTo>
                  <a:cubicBezTo>
                    <a:pt x="303" y="311"/>
                    <a:pt x="356" y="188"/>
                    <a:pt x="322" y="131"/>
                  </a:cubicBezTo>
                  <a:cubicBezTo>
                    <a:pt x="262" y="24"/>
                    <a:pt x="203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598325" y="3691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26" y="0"/>
                  </a:moveTo>
                  <a:cubicBezTo>
                    <a:pt x="68" y="0"/>
                    <a:pt x="1" y="53"/>
                    <a:pt x="59" y="119"/>
                  </a:cubicBezTo>
                  <a:lnTo>
                    <a:pt x="83" y="142"/>
                  </a:lnTo>
                  <a:cubicBezTo>
                    <a:pt x="98" y="162"/>
                    <a:pt x="119" y="172"/>
                    <a:pt x="139" y="172"/>
                  </a:cubicBezTo>
                  <a:cubicBezTo>
                    <a:pt x="166" y="172"/>
                    <a:pt x="190" y="153"/>
                    <a:pt x="190" y="119"/>
                  </a:cubicBezTo>
                  <a:lnTo>
                    <a:pt x="190" y="71"/>
                  </a:lnTo>
                  <a:cubicBezTo>
                    <a:pt x="195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607225" y="3691650"/>
              <a:ext cx="5400" cy="3900"/>
            </a:xfrm>
            <a:custGeom>
              <a:avLst/>
              <a:gdLst/>
              <a:ahLst/>
              <a:cxnLst/>
              <a:rect l="l" t="t" r="r" b="b"/>
              <a:pathLst>
                <a:path w="216" h="156" extrusionOk="0">
                  <a:moveTo>
                    <a:pt x="120" y="1"/>
                  </a:moveTo>
                  <a:cubicBezTo>
                    <a:pt x="1" y="1"/>
                    <a:pt x="1" y="155"/>
                    <a:pt x="96" y="155"/>
                  </a:cubicBezTo>
                  <a:cubicBezTo>
                    <a:pt x="215" y="155"/>
                    <a:pt x="215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616025" y="3691275"/>
              <a:ext cx="4325" cy="2625"/>
            </a:xfrm>
            <a:custGeom>
              <a:avLst/>
              <a:gdLst/>
              <a:ahLst/>
              <a:cxnLst/>
              <a:rect l="l" t="t" r="r" b="b"/>
              <a:pathLst>
                <a:path w="173" h="105" extrusionOk="0">
                  <a:moveTo>
                    <a:pt x="88" y="1"/>
                  </a:moveTo>
                  <a:cubicBezTo>
                    <a:pt x="45" y="1"/>
                    <a:pt x="0" y="28"/>
                    <a:pt x="42" y="87"/>
                  </a:cubicBezTo>
                  <a:cubicBezTo>
                    <a:pt x="60" y="99"/>
                    <a:pt x="75" y="105"/>
                    <a:pt x="88" y="105"/>
                  </a:cubicBezTo>
                  <a:cubicBezTo>
                    <a:pt x="101" y="105"/>
                    <a:pt x="113" y="99"/>
                    <a:pt x="125" y="87"/>
                  </a:cubicBezTo>
                  <a:lnTo>
                    <a:pt x="125" y="75"/>
                  </a:lnTo>
                  <a:cubicBezTo>
                    <a:pt x="173" y="28"/>
                    <a:pt x="131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491625" y="3706275"/>
              <a:ext cx="7825" cy="9725"/>
            </a:xfrm>
            <a:custGeom>
              <a:avLst/>
              <a:gdLst/>
              <a:ahLst/>
              <a:cxnLst/>
              <a:rect l="l" t="t" r="r" b="b"/>
              <a:pathLst>
                <a:path w="313" h="389" extrusionOk="0">
                  <a:moveTo>
                    <a:pt x="105" y="1"/>
                  </a:moveTo>
                  <a:cubicBezTo>
                    <a:pt x="50" y="1"/>
                    <a:pt x="0" y="62"/>
                    <a:pt x="17" y="130"/>
                  </a:cubicBezTo>
                  <a:cubicBezTo>
                    <a:pt x="53" y="225"/>
                    <a:pt x="77" y="309"/>
                    <a:pt x="172" y="368"/>
                  </a:cubicBezTo>
                  <a:cubicBezTo>
                    <a:pt x="189" y="382"/>
                    <a:pt x="206" y="389"/>
                    <a:pt x="222" y="389"/>
                  </a:cubicBezTo>
                  <a:cubicBezTo>
                    <a:pt x="273" y="389"/>
                    <a:pt x="312" y="327"/>
                    <a:pt x="303" y="273"/>
                  </a:cubicBezTo>
                  <a:cubicBezTo>
                    <a:pt x="303" y="190"/>
                    <a:pt x="243" y="130"/>
                    <a:pt x="172" y="35"/>
                  </a:cubicBezTo>
                  <a:cubicBezTo>
                    <a:pt x="151" y="11"/>
                    <a:pt x="128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500450" y="3713350"/>
              <a:ext cx="5000" cy="4675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06" y="1"/>
                  </a:moveTo>
                  <a:cubicBezTo>
                    <a:pt x="41" y="1"/>
                    <a:pt x="0" y="100"/>
                    <a:pt x="45" y="145"/>
                  </a:cubicBezTo>
                  <a:cubicBezTo>
                    <a:pt x="45" y="145"/>
                    <a:pt x="45" y="157"/>
                    <a:pt x="57" y="157"/>
                  </a:cubicBezTo>
                  <a:cubicBezTo>
                    <a:pt x="65" y="172"/>
                    <a:pt x="91" y="187"/>
                    <a:pt x="113" y="187"/>
                  </a:cubicBezTo>
                  <a:cubicBezTo>
                    <a:pt x="125" y="187"/>
                    <a:pt x="136" y="182"/>
                    <a:pt x="140" y="169"/>
                  </a:cubicBezTo>
                  <a:lnTo>
                    <a:pt x="152" y="157"/>
                  </a:lnTo>
                  <a:cubicBezTo>
                    <a:pt x="200" y="97"/>
                    <a:pt x="200" y="2"/>
                    <a:pt x="117" y="2"/>
                  </a:cubicBezTo>
                  <a:cubicBezTo>
                    <a:pt x="113" y="1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06750" y="3717150"/>
              <a:ext cx="5950" cy="4525"/>
            </a:xfrm>
            <a:custGeom>
              <a:avLst/>
              <a:gdLst/>
              <a:ahLst/>
              <a:cxnLst/>
              <a:rect l="l" t="t" r="r" b="b"/>
              <a:pathLst>
                <a:path w="238" h="181" extrusionOk="0">
                  <a:moveTo>
                    <a:pt x="170" y="0"/>
                  </a:moveTo>
                  <a:cubicBezTo>
                    <a:pt x="97" y="0"/>
                    <a:pt x="0" y="92"/>
                    <a:pt x="103" y="148"/>
                  </a:cubicBezTo>
                  <a:cubicBezTo>
                    <a:pt x="115" y="148"/>
                    <a:pt x="115" y="171"/>
                    <a:pt x="127" y="171"/>
                  </a:cubicBezTo>
                  <a:cubicBezTo>
                    <a:pt x="139" y="178"/>
                    <a:pt x="153" y="181"/>
                    <a:pt x="166" y="181"/>
                  </a:cubicBezTo>
                  <a:cubicBezTo>
                    <a:pt x="202" y="181"/>
                    <a:pt x="234" y="159"/>
                    <a:pt x="234" y="124"/>
                  </a:cubicBezTo>
                  <a:lnTo>
                    <a:pt x="234" y="88"/>
                  </a:lnTo>
                  <a:cubicBezTo>
                    <a:pt x="238" y="24"/>
                    <a:pt x="207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518225" y="3719400"/>
              <a:ext cx="6000" cy="4125"/>
            </a:xfrm>
            <a:custGeom>
              <a:avLst/>
              <a:gdLst/>
              <a:ahLst/>
              <a:cxnLst/>
              <a:rect l="l" t="t" r="r" b="b"/>
              <a:pathLst>
                <a:path w="240" h="165" extrusionOk="0">
                  <a:moveTo>
                    <a:pt x="134" y="0"/>
                  </a:moveTo>
                  <a:cubicBezTo>
                    <a:pt x="68" y="0"/>
                    <a:pt x="1" y="117"/>
                    <a:pt x="108" y="153"/>
                  </a:cubicBezTo>
                  <a:cubicBezTo>
                    <a:pt x="120" y="153"/>
                    <a:pt x="120" y="153"/>
                    <a:pt x="132" y="165"/>
                  </a:cubicBezTo>
                  <a:cubicBezTo>
                    <a:pt x="191" y="165"/>
                    <a:pt x="239" y="117"/>
                    <a:pt x="203" y="81"/>
                  </a:cubicBezTo>
                  <a:cubicBezTo>
                    <a:pt x="203" y="58"/>
                    <a:pt x="203" y="58"/>
                    <a:pt x="191" y="46"/>
                  </a:cubicBezTo>
                  <a:cubicBezTo>
                    <a:pt x="177" y="13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34925" y="3685325"/>
              <a:ext cx="13875" cy="6725"/>
            </a:xfrm>
            <a:custGeom>
              <a:avLst/>
              <a:gdLst/>
              <a:ahLst/>
              <a:cxnLst/>
              <a:rect l="l" t="t" r="r" b="b"/>
              <a:pathLst>
                <a:path w="555" h="269" extrusionOk="0">
                  <a:moveTo>
                    <a:pt x="250" y="0"/>
                  </a:moveTo>
                  <a:cubicBezTo>
                    <a:pt x="182" y="0"/>
                    <a:pt x="112" y="15"/>
                    <a:pt x="48" y="39"/>
                  </a:cubicBezTo>
                  <a:cubicBezTo>
                    <a:pt x="0" y="75"/>
                    <a:pt x="24" y="135"/>
                    <a:pt x="60" y="147"/>
                  </a:cubicBezTo>
                  <a:cubicBezTo>
                    <a:pt x="179" y="170"/>
                    <a:pt x="274" y="230"/>
                    <a:pt x="393" y="266"/>
                  </a:cubicBezTo>
                  <a:cubicBezTo>
                    <a:pt x="403" y="268"/>
                    <a:pt x="412" y="268"/>
                    <a:pt x="421" y="268"/>
                  </a:cubicBezTo>
                  <a:cubicBezTo>
                    <a:pt x="519" y="268"/>
                    <a:pt x="555" y="154"/>
                    <a:pt x="500" y="99"/>
                  </a:cubicBezTo>
                  <a:cubicBezTo>
                    <a:pt x="438" y="29"/>
                    <a:pt x="34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646725" y="3683475"/>
              <a:ext cx="5950" cy="4650"/>
            </a:xfrm>
            <a:custGeom>
              <a:avLst/>
              <a:gdLst/>
              <a:ahLst/>
              <a:cxnLst/>
              <a:rect l="l" t="t" r="r" b="b"/>
              <a:pathLst>
                <a:path w="238" h="186" extrusionOk="0">
                  <a:moveTo>
                    <a:pt x="98" y="1"/>
                  </a:moveTo>
                  <a:cubicBezTo>
                    <a:pt x="31" y="1"/>
                    <a:pt x="0" y="117"/>
                    <a:pt x="64" y="149"/>
                  </a:cubicBezTo>
                  <a:cubicBezTo>
                    <a:pt x="100" y="161"/>
                    <a:pt x="112" y="173"/>
                    <a:pt x="147" y="173"/>
                  </a:cubicBezTo>
                  <a:cubicBezTo>
                    <a:pt x="161" y="182"/>
                    <a:pt x="173" y="186"/>
                    <a:pt x="183" y="186"/>
                  </a:cubicBezTo>
                  <a:cubicBezTo>
                    <a:pt x="226" y="186"/>
                    <a:pt x="238" y="118"/>
                    <a:pt x="219" y="90"/>
                  </a:cubicBezTo>
                  <a:cubicBezTo>
                    <a:pt x="183" y="42"/>
                    <a:pt x="171" y="30"/>
                    <a:pt x="124" y="6"/>
                  </a:cubicBezTo>
                  <a:cubicBezTo>
                    <a:pt x="114" y="2"/>
                    <a:pt x="106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654850" y="3681525"/>
              <a:ext cx="6275" cy="4800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20" y="191"/>
                  </a:cubicBezTo>
                  <a:cubicBezTo>
                    <a:pt x="239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663500" y="3672375"/>
              <a:ext cx="11325" cy="9375"/>
            </a:xfrm>
            <a:custGeom>
              <a:avLst/>
              <a:gdLst/>
              <a:ahLst/>
              <a:cxnLst/>
              <a:rect l="l" t="t" r="r" b="b"/>
              <a:pathLst>
                <a:path w="453" h="375" extrusionOk="0">
                  <a:moveTo>
                    <a:pt x="115" y="1"/>
                  </a:moveTo>
                  <a:cubicBezTo>
                    <a:pt x="35" y="1"/>
                    <a:pt x="1" y="122"/>
                    <a:pt x="84" y="153"/>
                  </a:cubicBezTo>
                  <a:cubicBezTo>
                    <a:pt x="191" y="212"/>
                    <a:pt x="226" y="319"/>
                    <a:pt x="334" y="367"/>
                  </a:cubicBezTo>
                  <a:cubicBezTo>
                    <a:pt x="344" y="372"/>
                    <a:pt x="355" y="374"/>
                    <a:pt x="366" y="374"/>
                  </a:cubicBezTo>
                  <a:cubicBezTo>
                    <a:pt x="408" y="374"/>
                    <a:pt x="453" y="342"/>
                    <a:pt x="453" y="295"/>
                  </a:cubicBezTo>
                  <a:cubicBezTo>
                    <a:pt x="441" y="141"/>
                    <a:pt x="310" y="69"/>
                    <a:pt x="155" y="10"/>
                  </a:cubicBezTo>
                  <a:cubicBezTo>
                    <a:pt x="141" y="3"/>
                    <a:pt x="128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5675400" y="3676600"/>
              <a:ext cx="5375" cy="5250"/>
            </a:xfrm>
            <a:custGeom>
              <a:avLst/>
              <a:gdLst/>
              <a:ahLst/>
              <a:cxnLst/>
              <a:rect l="l" t="t" r="r" b="b"/>
              <a:pathLst>
                <a:path w="215" h="210" extrusionOk="0">
                  <a:moveTo>
                    <a:pt x="123" y="1"/>
                  </a:moveTo>
                  <a:cubicBezTo>
                    <a:pt x="64" y="1"/>
                    <a:pt x="0" y="45"/>
                    <a:pt x="36" y="103"/>
                  </a:cubicBezTo>
                  <a:cubicBezTo>
                    <a:pt x="48" y="126"/>
                    <a:pt x="48" y="138"/>
                    <a:pt x="72" y="162"/>
                  </a:cubicBezTo>
                  <a:cubicBezTo>
                    <a:pt x="86" y="195"/>
                    <a:pt x="112" y="210"/>
                    <a:pt x="136" y="210"/>
                  </a:cubicBezTo>
                  <a:cubicBezTo>
                    <a:pt x="174" y="210"/>
                    <a:pt x="210" y="177"/>
                    <a:pt x="203" y="126"/>
                  </a:cubicBezTo>
                  <a:cubicBezTo>
                    <a:pt x="215" y="91"/>
                    <a:pt x="215" y="79"/>
                    <a:pt x="203" y="67"/>
                  </a:cubicBezTo>
                  <a:cubicBezTo>
                    <a:pt x="198" y="20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5525975" y="3777675"/>
              <a:ext cx="552000" cy="198850"/>
            </a:xfrm>
            <a:custGeom>
              <a:avLst/>
              <a:gdLst/>
              <a:ahLst/>
              <a:cxnLst/>
              <a:rect l="l" t="t" r="r" b="b"/>
              <a:pathLst>
                <a:path w="22080" h="7954" extrusionOk="0">
                  <a:moveTo>
                    <a:pt x="13300" y="1443"/>
                  </a:moveTo>
                  <a:cubicBezTo>
                    <a:pt x="13343" y="1443"/>
                    <a:pt x="13388" y="1450"/>
                    <a:pt x="13431" y="1465"/>
                  </a:cubicBezTo>
                  <a:cubicBezTo>
                    <a:pt x="13586" y="1537"/>
                    <a:pt x="13550" y="1620"/>
                    <a:pt x="13490" y="1656"/>
                  </a:cubicBezTo>
                  <a:cubicBezTo>
                    <a:pt x="13456" y="1699"/>
                    <a:pt x="13421" y="1729"/>
                    <a:pt x="13373" y="1729"/>
                  </a:cubicBezTo>
                  <a:cubicBezTo>
                    <a:pt x="13355" y="1729"/>
                    <a:pt x="13335" y="1725"/>
                    <a:pt x="13312" y="1715"/>
                  </a:cubicBezTo>
                  <a:cubicBezTo>
                    <a:pt x="13216" y="1679"/>
                    <a:pt x="13109" y="1656"/>
                    <a:pt x="13097" y="1560"/>
                  </a:cubicBezTo>
                  <a:cubicBezTo>
                    <a:pt x="13071" y="1498"/>
                    <a:pt x="13176" y="1443"/>
                    <a:pt x="13300" y="1443"/>
                  </a:cubicBezTo>
                  <a:close/>
                  <a:moveTo>
                    <a:pt x="12758" y="1942"/>
                  </a:moveTo>
                  <a:cubicBezTo>
                    <a:pt x="12787" y="1942"/>
                    <a:pt x="12817" y="1946"/>
                    <a:pt x="12847" y="1953"/>
                  </a:cubicBezTo>
                  <a:cubicBezTo>
                    <a:pt x="12931" y="2001"/>
                    <a:pt x="12907" y="2048"/>
                    <a:pt x="12859" y="2120"/>
                  </a:cubicBezTo>
                  <a:cubicBezTo>
                    <a:pt x="12842" y="2164"/>
                    <a:pt x="12817" y="2209"/>
                    <a:pt x="12771" y="2209"/>
                  </a:cubicBezTo>
                  <a:cubicBezTo>
                    <a:pt x="12756" y="2209"/>
                    <a:pt x="12738" y="2203"/>
                    <a:pt x="12716" y="2191"/>
                  </a:cubicBezTo>
                  <a:cubicBezTo>
                    <a:pt x="12633" y="2156"/>
                    <a:pt x="12562" y="2096"/>
                    <a:pt x="12609" y="2001"/>
                  </a:cubicBezTo>
                  <a:cubicBezTo>
                    <a:pt x="12642" y="1960"/>
                    <a:pt x="12697" y="1942"/>
                    <a:pt x="12758" y="1942"/>
                  </a:cubicBezTo>
                  <a:close/>
                  <a:moveTo>
                    <a:pt x="12255" y="2096"/>
                  </a:moveTo>
                  <a:cubicBezTo>
                    <a:pt x="12377" y="2096"/>
                    <a:pt x="12525" y="2141"/>
                    <a:pt x="12645" y="2215"/>
                  </a:cubicBezTo>
                  <a:cubicBezTo>
                    <a:pt x="12740" y="2275"/>
                    <a:pt x="12788" y="2334"/>
                    <a:pt x="12812" y="2370"/>
                  </a:cubicBezTo>
                  <a:cubicBezTo>
                    <a:pt x="12838" y="2367"/>
                    <a:pt x="12866" y="2366"/>
                    <a:pt x="12894" y="2366"/>
                  </a:cubicBezTo>
                  <a:cubicBezTo>
                    <a:pt x="12990" y="2366"/>
                    <a:pt x="13094" y="2383"/>
                    <a:pt x="13205" y="2429"/>
                  </a:cubicBezTo>
                  <a:cubicBezTo>
                    <a:pt x="13490" y="2572"/>
                    <a:pt x="13431" y="2644"/>
                    <a:pt x="13383" y="2691"/>
                  </a:cubicBezTo>
                  <a:cubicBezTo>
                    <a:pt x="13355" y="2720"/>
                    <a:pt x="13331" y="2738"/>
                    <a:pt x="13294" y="2738"/>
                  </a:cubicBezTo>
                  <a:cubicBezTo>
                    <a:pt x="13254" y="2738"/>
                    <a:pt x="13196" y="2717"/>
                    <a:pt x="13097" y="2668"/>
                  </a:cubicBezTo>
                  <a:cubicBezTo>
                    <a:pt x="12943" y="2608"/>
                    <a:pt x="12788" y="2584"/>
                    <a:pt x="12693" y="2549"/>
                  </a:cubicBezTo>
                  <a:cubicBezTo>
                    <a:pt x="12645" y="2549"/>
                    <a:pt x="12609" y="2513"/>
                    <a:pt x="12490" y="2429"/>
                  </a:cubicBezTo>
                  <a:cubicBezTo>
                    <a:pt x="12276" y="2287"/>
                    <a:pt x="12014" y="2310"/>
                    <a:pt x="11966" y="2227"/>
                  </a:cubicBezTo>
                  <a:cubicBezTo>
                    <a:pt x="11954" y="2191"/>
                    <a:pt x="12026" y="2132"/>
                    <a:pt x="12157" y="2108"/>
                  </a:cubicBezTo>
                  <a:cubicBezTo>
                    <a:pt x="12186" y="2100"/>
                    <a:pt x="12219" y="2096"/>
                    <a:pt x="12255" y="2096"/>
                  </a:cubicBezTo>
                  <a:close/>
                  <a:moveTo>
                    <a:pt x="10454" y="2715"/>
                  </a:moveTo>
                  <a:cubicBezTo>
                    <a:pt x="10585" y="2715"/>
                    <a:pt x="10716" y="2751"/>
                    <a:pt x="10811" y="2799"/>
                  </a:cubicBezTo>
                  <a:cubicBezTo>
                    <a:pt x="10847" y="2787"/>
                    <a:pt x="10895" y="2787"/>
                    <a:pt x="10954" y="2787"/>
                  </a:cubicBezTo>
                  <a:cubicBezTo>
                    <a:pt x="11061" y="2787"/>
                    <a:pt x="11145" y="2834"/>
                    <a:pt x="11228" y="2882"/>
                  </a:cubicBezTo>
                  <a:cubicBezTo>
                    <a:pt x="11252" y="2858"/>
                    <a:pt x="11300" y="2858"/>
                    <a:pt x="11359" y="2858"/>
                  </a:cubicBezTo>
                  <a:cubicBezTo>
                    <a:pt x="11502" y="2858"/>
                    <a:pt x="11645" y="2953"/>
                    <a:pt x="11681" y="3049"/>
                  </a:cubicBezTo>
                  <a:cubicBezTo>
                    <a:pt x="11740" y="3120"/>
                    <a:pt x="11728" y="3191"/>
                    <a:pt x="11669" y="3203"/>
                  </a:cubicBezTo>
                  <a:cubicBezTo>
                    <a:pt x="11662" y="3206"/>
                    <a:pt x="11654" y="3207"/>
                    <a:pt x="11646" y="3207"/>
                  </a:cubicBezTo>
                  <a:cubicBezTo>
                    <a:pt x="11573" y="3207"/>
                    <a:pt x="11466" y="3120"/>
                    <a:pt x="11359" y="3120"/>
                  </a:cubicBezTo>
                  <a:lnTo>
                    <a:pt x="11347" y="3132"/>
                  </a:lnTo>
                  <a:cubicBezTo>
                    <a:pt x="11335" y="3137"/>
                    <a:pt x="11322" y="3139"/>
                    <a:pt x="11307" y="3139"/>
                  </a:cubicBezTo>
                  <a:cubicBezTo>
                    <a:pt x="11219" y="3139"/>
                    <a:pt x="11084" y="3061"/>
                    <a:pt x="10930" y="3061"/>
                  </a:cubicBezTo>
                  <a:cubicBezTo>
                    <a:pt x="10811" y="3061"/>
                    <a:pt x="10764" y="3049"/>
                    <a:pt x="10728" y="3013"/>
                  </a:cubicBezTo>
                  <a:cubicBezTo>
                    <a:pt x="10665" y="3004"/>
                    <a:pt x="10595" y="2981"/>
                    <a:pt x="10523" y="2981"/>
                  </a:cubicBezTo>
                  <a:cubicBezTo>
                    <a:pt x="10500" y="2981"/>
                    <a:pt x="10477" y="2983"/>
                    <a:pt x="10454" y="2989"/>
                  </a:cubicBezTo>
                  <a:cubicBezTo>
                    <a:pt x="10417" y="2992"/>
                    <a:pt x="10387" y="2993"/>
                    <a:pt x="10362" y="2993"/>
                  </a:cubicBezTo>
                  <a:cubicBezTo>
                    <a:pt x="10265" y="2993"/>
                    <a:pt x="10244" y="2972"/>
                    <a:pt x="10216" y="2906"/>
                  </a:cubicBezTo>
                  <a:cubicBezTo>
                    <a:pt x="10192" y="2882"/>
                    <a:pt x="10168" y="2846"/>
                    <a:pt x="10192" y="2799"/>
                  </a:cubicBezTo>
                  <a:cubicBezTo>
                    <a:pt x="10216" y="2775"/>
                    <a:pt x="10288" y="2715"/>
                    <a:pt x="10454" y="2715"/>
                  </a:cubicBezTo>
                  <a:close/>
                  <a:moveTo>
                    <a:pt x="12453" y="2990"/>
                  </a:moveTo>
                  <a:cubicBezTo>
                    <a:pt x="12469" y="2990"/>
                    <a:pt x="12489" y="2994"/>
                    <a:pt x="12514" y="3001"/>
                  </a:cubicBezTo>
                  <a:cubicBezTo>
                    <a:pt x="12633" y="3025"/>
                    <a:pt x="12740" y="3120"/>
                    <a:pt x="12669" y="3203"/>
                  </a:cubicBezTo>
                  <a:cubicBezTo>
                    <a:pt x="12636" y="3245"/>
                    <a:pt x="12569" y="3257"/>
                    <a:pt x="12507" y="3257"/>
                  </a:cubicBezTo>
                  <a:cubicBezTo>
                    <a:pt x="12479" y="3257"/>
                    <a:pt x="12453" y="3255"/>
                    <a:pt x="12431" y="3251"/>
                  </a:cubicBezTo>
                  <a:cubicBezTo>
                    <a:pt x="12359" y="3239"/>
                    <a:pt x="12359" y="3180"/>
                    <a:pt x="12371" y="3096"/>
                  </a:cubicBezTo>
                  <a:cubicBezTo>
                    <a:pt x="12381" y="3040"/>
                    <a:pt x="12390" y="2990"/>
                    <a:pt x="12453" y="2990"/>
                  </a:cubicBezTo>
                  <a:close/>
                  <a:moveTo>
                    <a:pt x="11885" y="3021"/>
                  </a:moveTo>
                  <a:cubicBezTo>
                    <a:pt x="11912" y="3021"/>
                    <a:pt x="11943" y="3028"/>
                    <a:pt x="11978" y="3049"/>
                  </a:cubicBezTo>
                  <a:cubicBezTo>
                    <a:pt x="12073" y="3084"/>
                    <a:pt x="12133" y="3168"/>
                    <a:pt x="12133" y="3239"/>
                  </a:cubicBezTo>
                  <a:cubicBezTo>
                    <a:pt x="12123" y="3288"/>
                    <a:pt x="12089" y="3329"/>
                    <a:pt x="12051" y="3329"/>
                  </a:cubicBezTo>
                  <a:cubicBezTo>
                    <a:pt x="12043" y="3329"/>
                    <a:pt x="12034" y="3327"/>
                    <a:pt x="12026" y="3322"/>
                  </a:cubicBezTo>
                  <a:cubicBezTo>
                    <a:pt x="11954" y="3311"/>
                    <a:pt x="11883" y="3263"/>
                    <a:pt x="11835" y="3263"/>
                  </a:cubicBezTo>
                  <a:cubicBezTo>
                    <a:pt x="11800" y="3251"/>
                    <a:pt x="11788" y="3203"/>
                    <a:pt x="11788" y="3132"/>
                  </a:cubicBezTo>
                  <a:cubicBezTo>
                    <a:pt x="11788" y="3108"/>
                    <a:pt x="11788" y="3061"/>
                    <a:pt x="11800" y="3049"/>
                  </a:cubicBezTo>
                  <a:cubicBezTo>
                    <a:pt x="11820" y="3035"/>
                    <a:pt x="11849" y="3021"/>
                    <a:pt x="11885" y="3021"/>
                  </a:cubicBezTo>
                  <a:close/>
                  <a:moveTo>
                    <a:pt x="15596" y="3079"/>
                  </a:moveTo>
                  <a:cubicBezTo>
                    <a:pt x="15617" y="3079"/>
                    <a:pt x="15637" y="3081"/>
                    <a:pt x="15657" y="3084"/>
                  </a:cubicBezTo>
                  <a:cubicBezTo>
                    <a:pt x="15788" y="3120"/>
                    <a:pt x="15764" y="3180"/>
                    <a:pt x="15753" y="3251"/>
                  </a:cubicBezTo>
                  <a:cubicBezTo>
                    <a:pt x="15720" y="3315"/>
                    <a:pt x="15708" y="3360"/>
                    <a:pt x="15628" y="3360"/>
                  </a:cubicBezTo>
                  <a:cubicBezTo>
                    <a:pt x="15619" y="3360"/>
                    <a:pt x="15609" y="3359"/>
                    <a:pt x="15598" y="3358"/>
                  </a:cubicBezTo>
                  <a:cubicBezTo>
                    <a:pt x="15479" y="3322"/>
                    <a:pt x="15372" y="3299"/>
                    <a:pt x="15372" y="3191"/>
                  </a:cubicBezTo>
                  <a:cubicBezTo>
                    <a:pt x="15372" y="3131"/>
                    <a:pt x="15483" y="3079"/>
                    <a:pt x="15596" y="3079"/>
                  </a:cubicBezTo>
                  <a:close/>
                  <a:moveTo>
                    <a:pt x="15924" y="3087"/>
                  </a:moveTo>
                  <a:cubicBezTo>
                    <a:pt x="16012" y="3087"/>
                    <a:pt x="16136" y="3117"/>
                    <a:pt x="16241" y="3180"/>
                  </a:cubicBezTo>
                  <a:cubicBezTo>
                    <a:pt x="16419" y="3287"/>
                    <a:pt x="16372" y="3346"/>
                    <a:pt x="16312" y="3382"/>
                  </a:cubicBezTo>
                  <a:cubicBezTo>
                    <a:pt x="16284" y="3417"/>
                    <a:pt x="16260" y="3448"/>
                    <a:pt x="16213" y="3448"/>
                  </a:cubicBezTo>
                  <a:cubicBezTo>
                    <a:pt x="16181" y="3448"/>
                    <a:pt x="16138" y="3433"/>
                    <a:pt x="16074" y="3394"/>
                  </a:cubicBezTo>
                  <a:cubicBezTo>
                    <a:pt x="15931" y="3311"/>
                    <a:pt x="15776" y="3239"/>
                    <a:pt x="15812" y="3132"/>
                  </a:cubicBezTo>
                  <a:cubicBezTo>
                    <a:pt x="15817" y="3102"/>
                    <a:pt x="15861" y="3087"/>
                    <a:pt x="15924" y="3087"/>
                  </a:cubicBezTo>
                  <a:close/>
                  <a:moveTo>
                    <a:pt x="10449" y="3381"/>
                  </a:moveTo>
                  <a:cubicBezTo>
                    <a:pt x="10468" y="3381"/>
                    <a:pt x="10490" y="3382"/>
                    <a:pt x="10514" y="3382"/>
                  </a:cubicBezTo>
                  <a:cubicBezTo>
                    <a:pt x="10585" y="3382"/>
                    <a:pt x="10657" y="3406"/>
                    <a:pt x="10657" y="3418"/>
                  </a:cubicBezTo>
                  <a:cubicBezTo>
                    <a:pt x="10657" y="3430"/>
                    <a:pt x="10645" y="3465"/>
                    <a:pt x="10538" y="3501"/>
                  </a:cubicBezTo>
                  <a:cubicBezTo>
                    <a:pt x="10517" y="3517"/>
                    <a:pt x="10491" y="3525"/>
                    <a:pt x="10465" y="3525"/>
                  </a:cubicBezTo>
                  <a:cubicBezTo>
                    <a:pt x="10416" y="3525"/>
                    <a:pt x="10367" y="3496"/>
                    <a:pt x="10359" y="3441"/>
                  </a:cubicBezTo>
                  <a:cubicBezTo>
                    <a:pt x="10359" y="3388"/>
                    <a:pt x="10392" y="3381"/>
                    <a:pt x="10449" y="3381"/>
                  </a:cubicBezTo>
                  <a:close/>
                  <a:moveTo>
                    <a:pt x="1788" y="3060"/>
                  </a:moveTo>
                  <a:cubicBezTo>
                    <a:pt x="1792" y="3060"/>
                    <a:pt x="1795" y="3060"/>
                    <a:pt x="1798" y="3061"/>
                  </a:cubicBezTo>
                  <a:cubicBezTo>
                    <a:pt x="1882" y="3072"/>
                    <a:pt x="1906" y="3251"/>
                    <a:pt x="1953" y="3382"/>
                  </a:cubicBezTo>
                  <a:cubicBezTo>
                    <a:pt x="2001" y="3537"/>
                    <a:pt x="1965" y="3549"/>
                    <a:pt x="1882" y="3596"/>
                  </a:cubicBezTo>
                  <a:cubicBezTo>
                    <a:pt x="1860" y="3605"/>
                    <a:pt x="1833" y="3616"/>
                    <a:pt x="1805" y="3616"/>
                  </a:cubicBezTo>
                  <a:cubicBezTo>
                    <a:pt x="1757" y="3616"/>
                    <a:pt x="1705" y="3585"/>
                    <a:pt x="1667" y="3465"/>
                  </a:cubicBezTo>
                  <a:cubicBezTo>
                    <a:pt x="1610" y="3257"/>
                    <a:pt x="1675" y="3060"/>
                    <a:pt x="1788" y="3060"/>
                  </a:cubicBezTo>
                  <a:close/>
                  <a:moveTo>
                    <a:pt x="2368" y="3662"/>
                  </a:moveTo>
                  <a:cubicBezTo>
                    <a:pt x="2430" y="3662"/>
                    <a:pt x="2487" y="3679"/>
                    <a:pt x="2513" y="3739"/>
                  </a:cubicBezTo>
                  <a:cubicBezTo>
                    <a:pt x="2537" y="3787"/>
                    <a:pt x="2453" y="3882"/>
                    <a:pt x="2370" y="3894"/>
                  </a:cubicBezTo>
                  <a:lnTo>
                    <a:pt x="2334" y="3834"/>
                  </a:lnTo>
                  <a:lnTo>
                    <a:pt x="2298" y="3822"/>
                  </a:lnTo>
                  <a:lnTo>
                    <a:pt x="2298" y="3834"/>
                  </a:lnTo>
                  <a:lnTo>
                    <a:pt x="2263" y="3882"/>
                  </a:lnTo>
                  <a:cubicBezTo>
                    <a:pt x="2258" y="3882"/>
                    <a:pt x="2249" y="3884"/>
                    <a:pt x="2239" y="3884"/>
                  </a:cubicBezTo>
                  <a:cubicBezTo>
                    <a:pt x="2224" y="3884"/>
                    <a:pt x="2206" y="3880"/>
                    <a:pt x="2191" y="3858"/>
                  </a:cubicBezTo>
                  <a:cubicBezTo>
                    <a:pt x="2144" y="3751"/>
                    <a:pt x="2215" y="3680"/>
                    <a:pt x="2298" y="3668"/>
                  </a:cubicBezTo>
                  <a:cubicBezTo>
                    <a:pt x="2321" y="3664"/>
                    <a:pt x="2345" y="3662"/>
                    <a:pt x="2368" y="3662"/>
                  </a:cubicBezTo>
                  <a:close/>
                  <a:moveTo>
                    <a:pt x="9152" y="3641"/>
                  </a:moveTo>
                  <a:cubicBezTo>
                    <a:pt x="9182" y="3641"/>
                    <a:pt x="9209" y="3653"/>
                    <a:pt x="9228" y="3680"/>
                  </a:cubicBezTo>
                  <a:cubicBezTo>
                    <a:pt x="9276" y="3739"/>
                    <a:pt x="9264" y="3834"/>
                    <a:pt x="9264" y="3858"/>
                  </a:cubicBezTo>
                  <a:cubicBezTo>
                    <a:pt x="9240" y="3906"/>
                    <a:pt x="9180" y="3906"/>
                    <a:pt x="9109" y="3906"/>
                  </a:cubicBezTo>
                  <a:cubicBezTo>
                    <a:pt x="9092" y="3909"/>
                    <a:pt x="9074" y="3911"/>
                    <a:pt x="9057" y="3911"/>
                  </a:cubicBezTo>
                  <a:cubicBezTo>
                    <a:pt x="9000" y="3911"/>
                    <a:pt x="8950" y="3887"/>
                    <a:pt x="8978" y="3787"/>
                  </a:cubicBezTo>
                  <a:cubicBezTo>
                    <a:pt x="9010" y="3697"/>
                    <a:pt x="9087" y="3641"/>
                    <a:pt x="9152" y="3641"/>
                  </a:cubicBezTo>
                  <a:close/>
                  <a:moveTo>
                    <a:pt x="14950" y="3751"/>
                  </a:moveTo>
                  <a:cubicBezTo>
                    <a:pt x="14965" y="3751"/>
                    <a:pt x="14983" y="3754"/>
                    <a:pt x="15002" y="3763"/>
                  </a:cubicBezTo>
                  <a:cubicBezTo>
                    <a:pt x="15086" y="3787"/>
                    <a:pt x="15193" y="3822"/>
                    <a:pt x="15193" y="3918"/>
                  </a:cubicBezTo>
                  <a:cubicBezTo>
                    <a:pt x="15193" y="3981"/>
                    <a:pt x="15105" y="4030"/>
                    <a:pt x="15000" y="4030"/>
                  </a:cubicBezTo>
                  <a:cubicBezTo>
                    <a:pt x="14966" y="4030"/>
                    <a:pt x="14930" y="4025"/>
                    <a:pt x="14895" y="4013"/>
                  </a:cubicBezTo>
                  <a:cubicBezTo>
                    <a:pt x="14764" y="3965"/>
                    <a:pt x="14800" y="3906"/>
                    <a:pt x="14836" y="3834"/>
                  </a:cubicBezTo>
                  <a:cubicBezTo>
                    <a:pt x="14872" y="3789"/>
                    <a:pt x="14901" y="3751"/>
                    <a:pt x="14950" y="3751"/>
                  </a:cubicBezTo>
                  <a:close/>
                  <a:moveTo>
                    <a:pt x="10157" y="4084"/>
                  </a:moveTo>
                  <a:lnTo>
                    <a:pt x="10157" y="4084"/>
                  </a:lnTo>
                  <a:cubicBezTo>
                    <a:pt x="10150" y="4091"/>
                    <a:pt x="10144" y="4097"/>
                    <a:pt x="10137" y="4104"/>
                  </a:cubicBezTo>
                  <a:lnTo>
                    <a:pt x="10137" y="4104"/>
                  </a:lnTo>
                  <a:cubicBezTo>
                    <a:pt x="10147" y="4100"/>
                    <a:pt x="10157" y="4092"/>
                    <a:pt x="10157" y="4084"/>
                  </a:cubicBezTo>
                  <a:cubicBezTo>
                    <a:pt x="10157" y="4084"/>
                    <a:pt x="10157" y="4084"/>
                    <a:pt x="10157" y="4084"/>
                  </a:cubicBezTo>
                  <a:close/>
                  <a:moveTo>
                    <a:pt x="10137" y="4104"/>
                  </a:moveTo>
                  <a:lnTo>
                    <a:pt x="10137" y="4104"/>
                  </a:lnTo>
                  <a:cubicBezTo>
                    <a:pt x="10131" y="4107"/>
                    <a:pt x="10125" y="4108"/>
                    <a:pt x="10121" y="4108"/>
                  </a:cubicBezTo>
                  <a:lnTo>
                    <a:pt x="10133" y="4108"/>
                  </a:lnTo>
                  <a:cubicBezTo>
                    <a:pt x="10134" y="4107"/>
                    <a:pt x="10136" y="4105"/>
                    <a:pt x="10137" y="4104"/>
                  </a:cubicBezTo>
                  <a:close/>
                  <a:moveTo>
                    <a:pt x="1319" y="3763"/>
                  </a:moveTo>
                  <a:cubicBezTo>
                    <a:pt x="1396" y="3763"/>
                    <a:pt x="1482" y="3779"/>
                    <a:pt x="1560" y="3822"/>
                  </a:cubicBezTo>
                  <a:cubicBezTo>
                    <a:pt x="1775" y="3942"/>
                    <a:pt x="1715" y="4013"/>
                    <a:pt x="1656" y="4061"/>
                  </a:cubicBezTo>
                  <a:cubicBezTo>
                    <a:pt x="1624" y="4092"/>
                    <a:pt x="1597" y="4110"/>
                    <a:pt x="1558" y="4110"/>
                  </a:cubicBezTo>
                  <a:cubicBezTo>
                    <a:pt x="1523" y="4110"/>
                    <a:pt x="1480" y="4095"/>
                    <a:pt x="1417" y="4061"/>
                  </a:cubicBezTo>
                  <a:cubicBezTo>
                    <a:pt x="1286" y="3977"/>
                    <a:pt x="1108" y="3965"/>
                    <a:pt x="1084" y="3858"/>
                  </a:cubicBezTo>
                  <a:cubicBezTo>
                    <a:pt x="1076" y="3813"/>
                    <a:pt x="1184" y="3763"/>
                    <a:pt x="1319" y="3763"/>
                  </a:cubicBezTo>
                  <a:close/>
                  <a:moveTo>
                    <a:pt x="13145" y="3904"/>
                  </a:moveTo>
                  <a:cubicBezTo>
                    <a:pt x="13152" y="3904"/>
                    <a:pt x="13160" y="3905"/>
                    <a:pt x="13169" y="3906"/>
                  </a:cubicBezTo>
                  <a:cubicBezTo>
                    <a:pt x="13252" y="3942"/>
                    <a:pt x="13312" y="4001"/>
                    <a:pt x="13276" y="4084"/>
                  </a:cubicBezTo>
                  <a:cubicBezTo>
                    <a:pt x="13259" y="4137"/>
                    <a:pt x="13196" y="4170"/>
                    <a:pt x="13136" y="4170"/>
                  </a:cubicBezTo>
                  <a:cubicBezTo>
                    <a:pt x="13114" y="4170"/>
                    <a:pt x="13093" y="4165"/>
                    <a:pt x="13074" y="4156"/>
                  </a:cubicBezTo>
                  <a:cubicBezTo>
                    <a:pt x="12990" y="4132"/>
                    <a:pt x="13014" y="4084"/>
                    <a:pt x="13038" y="4013"/>
                  </a:cubicBezTo>
                  <a:cubicBezTo>
                    <a:pt x="13070" y="3949"/>
                    <a:pt x="13083" y="3904"/>
                    <a:pt x="13145" y="3904"/>
                  </a:cubicBezTo>
                  <a:close/>
                  <a:moveTo>
                    <a:pt x="16273" y="3748"/>
                  </a:moveTo>
                  <a:cubicBezTo>
                    <a:pt x="16414" y="3748"/>
                    <a:pt x="16614" y="3786"/>
                    <a:pt x="16800" y="3906"/>
                  </a:cubicBezTo>
                  <a:cubicBezTo>
                    <a:pt x="17003" y="4061"/>
                    <a:pt x="16955" y="4239"/>
                    <a:pt x="16907" y="4275"/>
                  </a:cubicBezTo>
                  <a:cubicBezTo>
                    <a:pt x="16882" y="4290"/>
                    <a:pt x="16864" y="4297"/>
                    <a:pt x="16848" y="4297"/>
                  </a:cubicBezTo>
                  <a:cubicBezTo>
                    <a:pt x="16826" y="4297"/>
                    <a:pt x="16809" y="4284"/>
                    <a:pt x="16788" y="4263"/>
                  </a:cubicBezTo>
                  <a:cubicBezTo>
                    <a:pt x="16765" y="4251"/>
                    <a:pt x="16729" y="4215"/>
                    <a:pt x="16717" y="4203"/>
                  </a:cubicBezTo>
                  <a:cubicBezTo>
                    <a:pt x="16681" y="4192"/>
                    <a:pt x="16705" y="4156"/>
                    <a:pt x="16622" y="4096"/>
                  </a:cubicBezTo>
                  <a:cubicBezTo>
                    <a:pt x="16538" y="4037"/>
                    <a:pt x="16372" y="3977"/>
                    <a:pt x="16264" y="3942"/>
                  </a:cubicBezTo>
                  <a:cubicBezTo>
                    <a:pt x="16169" y="3894"/>
                    <a:pt x="16074" y="3846"/>
                    <a:pt x="16086" y="3799"/>
                  </a:cubicBezTo>
                  <a:cubicBezTo>
                    <a:pt x="16086" y="3772"/>
                    <a:pt x="16161" y="3748"/>
                    <a:pt x="16273" y="3748"/>
                  </a:cubicBezTo>
                  <a:close/>
                  <a:moveTo>
                    <a:pt x="14830" y="4276"/>
                  </a:moveTo>
                  <a:cubicBezTo>
                    <a:pt x="14785" y="4290"/>
                    <a:pt x="14752" y="4324"/>
                    <a:pt x="14752" y="4346"/>
                  </a:cubicBezTo>
                  <a:cubicBezTo>
                    <a:pt x="14730" y="4346"/>
                    <a:pt x="14705" y="4347"/>
                    <a:pt x="14678" y="4350"/>
                  </a:cubicBezTo>
                  <a:lnTo>
                    <a:pt x="14678" y="4350"/>
                  </a:lnTo>
                  <a:cubicBezTo>
                    <a:pt x="14691" y="4355"/>
                    <a:pt x="14704" y="4358"/>
                    <a:pt x="14717" y="4358"/>
                  </a:cubicBezTo>
                  <a:cubicBezTo>
                    <a:pt x="14730" y="4362"/>
                    <a:pt x="14744" y="4364"/>
                    <a:pt x="14757" y="4364"/>
                  </a:cubicBezTo>
                  <a:cubicBezTo>
                    <a:pt x="14789" y="4364"/>
                    <a:pt x="14815" y="4349"/>
                    <a:pt x="14824" y="4299"/>
                  </a:cubicBezTo>
                  <a:cubicBezTo>
                    <a:pt x="14826" y="4292"/>
                    <a:pt x="14829" y="4284"/>
                    <a:pt x="14830" y="4276"/>
                  </a:cubicBezTo>
                  <a:close/>
                  <a:moveTo>
                    <a:pt x="18038" y="4153"/>
                  </a:moveTo>
                  <a:cubicBezTo>
                    <a:pt x="18237" y="4153"/>
                    <a:pt x="18390" y="4258"/>
                    <a:pt x="18336" y="4334"/>
                  </a:cubicBezTo>
                  <a:cubicBezTo>
                    <a:pt x="18312" y="4394"/>
                    <a:pt x="18146" y="4394"/>
                    <a:pt x="18015" y="4418"/>
                  </a:cubicBezTo>
                  <a:cubicBezTo>
                    <a:pt x="17997" y="4419"/>
                    <a:pt x="17980" y="4420"/>
                    <a:pt x="17966" y="4420"/>
                  </a:cubicBezTo>
                  <a:cubicBezTo>
                    <a:pt x="17866" y="4420"/>
                    <a:pt x="17843" y="4385"/>
                    <a:pt x="17812" y="4323"/>
                  </a:cubicBezTo>
                  <a:cubicBezTo>
                    <a:pt x="17788" y="4263"/>
                    <a:pt x="17753" y="4192"/>
                    <a:pt x="17979" y="4156"/>
                  </a:cubicBezTo>
                  <a:cubicBezTo>
                    <a:pt x="17999" y="4154"/>
                    <a:pt x="18019" y="4153"/>
                    <a:pt x="18038" y="4153"/>
                  </a:cubicBezTo>
                  <a:close/>
                  <a:moveTo>
                    <a:pt x="1329" y="4202"/>
                  </a:moveTo>
                  <a:cubicBezTo>
                    <a:pt x="1430" y="4202"/>
                    <a:pt x="1552" y="4223"/>
                    <a:pt x="1667" y="4275"/>
                  </a:cubicBezTo>
                  <a:cubicBezTo>
                    <a:pt x="1906" y="4382"/>
                    <a:pt x="1858" y="4454"/>
                    <a:pt x="1822" y="4513"/>
                  </a:cubicBezTo>
                  <a:cubicBezTo>
                    <a:pt x="1796" y="4546"/>
                    <a:pt x="1769" y="4572"/>
                    <a:pt x="1718" y="4572"/>
                  </a:cubicBezTo>
                  <a:cubicBezTo>
                    <a:pt x="1678" y="4572"/>
                    <a:pt x="1621" y="4555"/>
                    <a:pt x="1536" y="4513"/>
                  </a:cubicBezTo>
                  <a:cubicBezTo>
                    <a:pt x="1322" y="4430"/>
                    <a:pt x="1108" y="4382"/>
                    <a:pt x="1108" y="4275"/>
                  </a:cubicBezTo>
                  <a:cubicBezTo>
                    <a:pt x="1108" y="4235"/>
                    <a:pt x="1201" y="4202"/>
                    <a:pt x="1329" y="4202"/>
                  </a:cubicBezTo>
                  <a:close/>
                  <a:moveTo>
                    <a:pt x="3680" y="4454"/>
                  </a:moveTo>
                  <a:cubicBezTo>
                    <a:pt x="3763" y="4454"/>
                    <a:pt x="3763" y="4513"/>
                    <a:pt x="3751" y="4596"/>
                  </a:cubicBezTo>
                  <a:cubicBezTo>
                    <a:pt x="3751" y="4656"/>
                    <a:pt x="3739" y="4715"/>
                    <a:pt x="3680" y="4715"/>
                  </a:cubicBezTo>
                  <a:cubicBezTo>
                    <a:pt x="3620" y="4715"/>
                    <a:pt x="3561" y="4692"/>
                    <a:pt x="3525" y="4596"/>
                  </a:cubicBezTo>
                  <a:cubicBezTo>
                    <a:pt x="3513" y="4513"/>
                    <a:pt x="3584" y="4454"/>
                    <a:pt x="3680" y="4454"/>
                  </a:cubicBezTo>
                  <a:close/>
                  <a:moveTo>
                    <a:pt x="9374" y="4236"/>
                  </a:moveTo>
                  <a:cubicBezTo>
                    <a:pt x="9394" y="4236"/>
                    <a:pt x="9409" y="4244"/>
                    <a:pt x="9418" y="4263"/>
                  </a:cubicBezTo>
                  <a:cubicBezTo>
                    <a:pt x="9454" y="4299"/>
                    <a:pt x="9454" y="4358"/>
                    <a:pt x="9418" y="4418"/>
                  </a:cubicBezTo>
                  <a:cubicBezTo>
                    <a:pt x="9406" y="4477"/>
                    <a:pt x="9347" y="4549"/>
                    <a:pt x="9335" y="4596"/>
                  </a:cubicBezTo>
                  <a:cubicBezTo>
                    <a:pt x="9287" y="4692"/>
                    <a:pt x="9264" y="4692"/>
                    <a:pt x="9168" y="4715"/>
                  </a:cubicBezTo>
                  <a:cubicBezTo>
                    <a:pt x="9149" y="4715"/>
                    <a:pt x="9134" y="4717"/>
                    <a:pt x="9120" y="4717"/>
                  </a:cubicBezTo>
                  <a:cubicBezTo>
                    <a:pt x="9100" y="4717"/>
                    <a:pt x="9083" y="4713"/>
                    <a:pt x="9061" y="4692"/>
                  </a:cubicBezTo>
                  <a:cubicBezTo>
                    <a:pt x="9037" y="4668"/>
                    <a:pt x="9025" y="4584"/>
                    <a:pt x="9061" y="4489"/>
                  </a:cubicBezTo>
                  <a:cubicBezTo>
                    <a:pt x="9109" y="4382"/>
                    <a:pt x="9204" y="4323"/>
                    <a:pt x="9264" y="4275"/>
                  </a:cubicBezTo>
                  <a:cubicBezTo>
                    <a:pt x="9306" y="4254"/>
                    <a:pt x="9345" y="4236"/>
                    <a:pt x="9374" y="4236"/>
                  </a:cubicBezTo>
                  <a:close/>
                  <a:moveTo>
                    <a:pt x="8746" y="4474"/>
                  </a:moveTo>
                  <a:cubicBezTo>
                    <a:pt x="8755" y="4474"/>
                    <a:pt x="8765" y="4475"/>
                    <a:pt x="8775" y="4477"/>
                  </a:cubicBezTo>
                  <a:cubicBezTo>
                    <a:pt x="8859" y="4477"/>
                    <a:pt x="8918" y="4573"/>
                    <a:pt x="8918" y="4668"/>
                  </a:cubicBezTo>
                  <a:cubicBezTo>
                    <a:pt x="8906" y="4751"/>
                    <a:pt x="8847" y="4751"/>
                    <a:pt x="8764" y="4751"/>
                  </a:cubicBezTo>
                  <a:cubicBezTo>
                    <a:pt x="8680" y="4751"/>
                    <a:pt x="8621" y="4739"/>
                    <a:pt x="8621" y="4656"/>
                  </a:cubicBezTo>
                  <a:cubicBezTo>
                    <a:pt x="8621" y="4570"/>
                    <a:pt x="8660" y="4474"/>
                    <a:pt x="8746" y="4474"/>
                  </a:cubicBezTo>
                  <a:close/>
                  <a:moveTo>
                    <a:pt x="3013" y="4513"/>
                  </a:moveTo>
                  <a:cubicBezTo>
                    <a:pt x="3203" y="4513"/>
                    <a:pt x="3191" y="4608"/>
                    <a:pt x="3168" y="4668"/>
                  </a:cubicBezTo>
                  <a:cubicBezTo>
                    <a:pt x="3156" y="4739"/>
                    <a:pt x="3132" y="4787"/>
                    <a:pt x="3025" y="4787"/>
                  </a:cubicBezTo>
                  <a:cubicBezTo>
                    <a:pt x="2968" y="4787"/>
                    <a:pt x="2910" y="4800"/>
                    <a:pt x="2859" y="4800"/>
                  </a:cubicBezTo>
                  <a:cubicBezTo>
                    <a:pt x="2813" y="4800"/>
                    <a:pt x="2772" y="4790"/>
                    <a:pt x="2739" y="4751"/>
                  </a:cubicBezTo>
                  <a:cubicBezTo>
                    <a:pt x="2679" y="4715"/>
                    <a:pt x="2799" y="4537"/>
                    <a:pt x="3013" y="4513"/>
                  </a:cubicBezTo>
                  <a:close/>
                  <a:moveTo>
                    <a:pt x="5028" y="4535"/>
                  </a:moveTo>
                  <a:cubicBezTo>
                    <a:pt x="5035" y="4535"/>
                    <a:pt x="5041" y="4535"/>
                    <a:pt x="5049" y="4537"/>
                  </a:cubicBezTo>
                  <a:cubicBezTo>
                    <a:pt x="5120" y="4537"/>
                    <a:pt x="5192" y="4573"/>
                    <a:pt x="5239" y="4584"/>
                  </a:cubicBezTo>
                  <a:cubicBezTo>
                    <a:pt x="5275" y="4608"/>
                    <a:pt x="5251" y="4656"/>
                    <a:pt x="5239" y="4727"/>
                  </a:cubicBezTo>
                  <a:cubicBezTo>
                    <a:pt x="5231" y="4769"/>
                    <a:pt x="5205" y="4817"/>
                    <a:pt x="5145" y="4817"/>
                  </a:cubicBezTo>
                  <a:cubicBezTo>
                    <a:pt x="5119" y="4817"/>
                    <a:pt x="5088" y="4808"/>
                    <a:pt x="5049" y="4787"/>
                  </a:cubicBezTo>
                  <a:cubicBezTo>
                    <a:pt x="4926" y="4698"/>
                    <a:pt x="4929" y="4535"/>
                    <a:pt x="5028" y="4535"/>
                  </a:cubicBezTo>
                  <a:close/>
                  <a:moveTo>
                    <a:pt x="16994" y="4451"/>
                  </a:moveTo>
                  <a:cubicBezTo>
                    <a:pt x="17004" y="4451"/>
                    <a:pt x="17015" y="4452"/>
                    <a:pt x="17026" y="4454"/>
                  </a:cubicBezTo>
                  <a:cubicBezTo>
                    <a:pt x="17122" y="4477"/>
                    <a:pt x="17217" y="4513"/>
                    <a:pt x="17277" y="4608"/>
                  </a:cubicBezTo>
                  <a:cubicBezTo>
                    <a:pt x="17384" y="4787"/>
                    <a:pt x="17300" y="4811"/>
                    <a:pt x="17241" y="4835"/>
                  </a:cubicBezTo>
                  <a:cubicBezTo>
                    <a:pt x="17216" y="4838"/>
                    <a:pt x="17194" y="4840"/>
                    <a:pt x="17175" y="4840"/>
                  </a:cubicBezTo>
                  <a:cubicBezTo>
                    <a:pt x="17120" y="4840"/>
                    <a:pt x="17082" y="4822"/>
                    <a:pt x="17038" y="4751"/>
                  </a:cubicBezTo>
                  <a:cubicBezTo>
                    <a:pt x="16967" y="4656"/>
                    <a:pt x="16848" y="4608"/>
                    <a:pt x="16884" y="4501"/>
                  </a:cubicBezTo>
                  <a:cubicBezTo>
                    <a:pt x="16884" y="4481"/>
                    <a:pt x="16928" y="4451"/>
                    <a:pt x="16994" y="4451"/>
                  </a:cubicBezTo>
                  <a:close/>
                  <a:moveTo>
                    <a:pt x="17708" y="4588"/>
                  </a:moveTo>
                  <a:cubicBezTo>
                    <a:pt x="17738" y="4588"/>
                    <a:pt x="17769" y="4594"/>
                    <a:pt x="17800" y="4608"/>
                  </a:cubicBezTo>
                  <a:cubicBezTo>
                    <a:pt x="17919" y="4668"/>
                    <a:pt x="17872" y="4727"/>
                    <a:pt x="17836" y="4775"/>
                  </a:cubicBezTo>
                  <a:cubicBezTo>
                    <a:pt x="17786" y="4825"/>
                    <a:pt x="17753" y="4849"/>
                    <a:pt x="17716" y="4849"/>
                  </a:cubicBezTo>
                  <a:cubicBezTo>
                    <a:pt x="17709" y="4849"/>
                    <a:pt x="17701" y="4848"/>
                    <a:pt x="17693" y="4846"/>
                  </a:cubicBezTo>
                  <a:cubicBezTo>
                    <a:pt x="17658" y="4835"/>
                    <a:pt x="17610" y="4799"/>
                    <a:pt x="17562" y="4715"/>
                  </a:cubicBezTo>
                  <a:cubicBezTo>
                    <a:pt x="17535" y="4652"/>
                    <a:pt x="17612" y="4588"/>
                    <a:pt x="17708" y="4588"/>
                  </a:cubicBezTo>
                  <a:close/>
                  <a:moveTo>
                    <a:pt x="18471" y="4605"/>
                  </a:moveTo>
                  <a:cubicBezTo>
                    <a:pt x="18532" y="4605"/>
                    <a:pt x="18578" y="4641"/>
                    <a:pt x="18586" y="4727"/>
                  </a:cubicBezTo>
                  <a:cubicBezTo>
                    <a:pt x="18586" y="4787"/>
                    <a:pt x="18527" y="4846"/>
                    <a:pt x="18491" y="4870"/>
                  </a:cubicBezTo>
                  <a:cubicBezTo>
                    <a:pt x="18480" y="4874"/>
                    <a:pt x="18471" y="4876"/>
                    <a:pt x="18461" y="4876"/>
                  </a:cubicBezTo>
                  <a:cubicBezTo>
                    <a:pt x="18419" y="4876"/>
                    <a:pt x="18391" y="4834"/>
                    <a:pt x="18372" y="4775"/>
                  </a:cubicBezTo>
                  <a:cubicBezTo>
                    <a:pt x="18336" y="4715"/>
                    <a:pt x="18312" y="4656"/>
                    <a:pt x="18396" y="4620"/>
                  </a:cubicBezTo>
                  <a:cubicBezTo>
                    <a:pt x="18422" y="4610"/>
                    <a:pt x="18448" y="4605"/>
                    <a:pt x="18471" y="4605"/>
                  </a:cubicBezTo>
                  <a:close/>
                  <a:moveTo>
                    <a:pt x="4406" y="4377"/>
                  </a:moveTo>
                  <a:cubicBezTo>
                    <a:pt x="4451" y="4377"/>
                    <a:pt x="4488" y="4386"/>
                    <a:pt x="4513" y="4394"/>
                  </a:cubicBezTo>
                  <a:cubicBezTo>
                    <a:pt x="4573" y="4454"/>
                    <a:pt x="4525" y="4501"/>
                    <a:pt x="4513" y="4537"/>
                  </a:cubicBezTo>
                  <a:lnTo>
                    <a:pt x="4465" y="4596"/>
                  </a:lnTo>
                  <a:lnTo>
                    <a:pt x="4453" y="4620"/>
                  </a:lnTo>
                  <a:cubicBezTo>
                    <a:pt x="4418" y="4632"/>
                    <a:pt x="4382" y="4668"/>
                    <a:pt x="4299" y="4692"/>
                  </a:cubicBezTo>
                  <a:cubicBezTo>
                    <a:pt x="4088" y="4792"/>
                    <a:pt x="3895" y="4934"/>
                    <a:pt x="3796" y="4934"/>
                  </a:cubicBezTo>
                  <a:cubicBezTo>
                    <a:pt x="3778" y="4934"/>
                    <a:pt x="3762" y="4929"/>
                    <a:pt x="3751" y="4918"/>
                  </a:cubicBezTo>
                  <a:cubicBezTo>
                    <a:pt x="3680" y="4870"/>
                    <a:pt x="3870" y="4608"/>
                    <a:pt x="4168" y="4454"/>
                  </a:cubicBezTo>
                  <a:cubicBezTo>
                    <a:pt x="4239" y="4418"/>
                    <a:pt x="4299" y="4394"/>
                    <a:pt x="4346" y="4382"/>
                  </a:cubicBezTo>
                  <a:cubicBezTo>
                    <a:pt x="4367" y="4379"/>
                    <a:pt x="4387" y="4377"/>
                    <a:pt x="4406" y="4377"/>
                  </a:cubicBezTo>
                  <a:close/>
                  <a:moveTo>
                    <a:pt x="15776" y="4799"/>
                  </a:moveTo>
                  <a:cubicBezTo>
                    <a:pt x="15848" y="4799"/>
                    <a:pt x="15872" y="4858"/>
                    <a:pt x="15872" y="4930"/>
                  </a:cubicBezTo>
                  <a:cubicBezTo>
                    <a:pt x="15883" y="4989"/>
                    <a:pt x="15883" y="5049"/>
                    <a:pt x="15776" y="5049"/>
                  </a:cubicBezTo>
                  <a:cubicBezTo>
                    <a:pt x="15669" y="5049"/>
                    <a:pt x="15586" y="5013"/>
                    <a:pt x="15598" y="4918"/>
                  </a:cubicBezTo>
                  <a:cubicBezTo>
                    <a:pt x="15610" y="4846"/>
                    <a:pt x="15705" y="4799"/>
                    <a:pt x="15776" y="4799"/>
                  </a:cubicBezTo>
                  <a:close/>
                  <a:moveTo>
                    <a:pt x="8611" y="4802"/>
                  </a:moveTo>
                  <a:cubicBezTo>
                    <a:pt x="8641" y="4802"/>
                    <a:pt x="8669" y="4811"/>
                    <a:pt x="8692" y="4835"/>
                  </a:cubicBezTo>
                  <a:cubicBezTo>
                    <a:pt x="8740" y="4870"/>
                    <a:pt x="8644" y="5049"/>
                    <a:pt x="8490" y="5144"/>
                  </a:cubicBezTo>
                  <a:cubicBezTo>
                    <a:pt x="8431" y="5174"/>
                    <a:pt x="8386" y="5185"/>
                    <a:pt x="8353" y="5185"/>
                  </a:cubicBezTo>
                  <a:cubicBezTo>
                    <a:pt x="8292" y="5185"/>
                    <a:pt x="8267" y="5147"/>
                    <a:pt x="8252" y="5108"/>
                  </a:cubicBezTo>
                  <a:cubicBezTo>
                    <a:pt x="8216" y="5037"/>
                    <a:pt x="8204" y="4989"/>
                    <a:pt x="8335" y="4918"/>
                  </a:cubicBezTo>
                  <a:cubicBezTo>
                    <a:pt x="8430" y="4866"/>
                    <a:pt x="8531" y="4802"/>
                    <a:pt x="8611" y="4802"/>
                  </a:cubicBezTo>
                  <a:close/>
                  <a:moveTo>
                    <a:pt x="16605" y="5008"/>
                  </a:moveTo>
                  <a:cubicBezTo>
                    <a:pt x="16658" y="5008"/>
                    <a:pt x="16678" y="5055"/>
                    <a:pt x="16705" y="5108"/>
                  </a:cubicBezTo>
                  <a:cubicBezTo>
                    <a:pt x="16729" y="5168"/>
                    <a:pt x="16741" y="5227"/>
                    <a:pt x="16645" y="5263"/>
                  </a:cubicBezTo>
                  <a:cubicBezTo>
                    <a:pt x="16598" y="5284"/>
                    <a:pt x="16546" y="5298"/>
                    <a:pt x="16500" y="5298"/>
                  </a:cubicBezTo>
                  <a:cubicBezTo>
                    <a:pt x="16441" y="5298"/>
                    <a:pt x="16392" y="5275"/>
                    <a:pt x="16372" y="5216"/>
                  </a:cubicBezTo>
                  <a:cubicBezTo>
                    <a:pt x="16348" y="5144"/>
                    <a:pt x="16431" y="5049"/>
                    <a:pt x="16538" y="5025"/>
                  </a:cubicBezTo>
                  <a:cubicBezTo>
                    <a:pt x="16565" y="5013"/>
                    <a:pt x="16587" y="5008"/>
                    <a:pt x="16605" y="5008"/>
                  </a:cubicBezTo>
                  <a:close/>
                  <a:moveTo>
                    <a:pt x="20067" y="4999"/>
                  </a:moveTo>
                  <a:cubicBezTo>
                    <a:pt x="20240" y="4999"/>
                    <a:pt x="20369" y="5048"/>
                    <a:pt x="20360" y="5132"/>
                  </a:cubicBezTo>
                  <a:cubicBezTo>
                    <a:pt x="20348" y="5192"/>
                    <a:pt x="20122" y="5227"/>
                    <a:pt x="19920" y="5275"/>
                  </a:cubicBezTo>
                  <a:cubicBezTo>
                    <a:pt x="19854" y="5294"/>
                    <a:pt x="19807" y="5302"/>
                    <a:pt x="19772" y="5302"/>
                  </a:cubicBezTo>
                  <a:cubicBezTo>
                    <a:pt x="19699" y="5302"/>
                    <a:pt x="19678" y="5268"/>
                    <a:pt x="19646" y="5227"/>
                  </a:cubicBezTo>
                  <a:cubicBezTo>
                    <a:pt x="19622" y="5168"/>
                    <a:pt x="19586" y="5096"/>
                    <a:pt x="19836" y="5025"/>
                  </a:cubicBezTo>
                  <a:cubicBezTo>
                    <a:pt x="19916" y="5008"/>
                    <a:pt x="19995" y="4999"/>
                    <a:pt x="20067" y="4999"/>
                  </a:cubicBezTo>
                  <a:close/>
                  <a:moveTo>
                    <a:pt x="5391" y="5035"/>
                  </a:moveTo>
                  <a:cubicBezTo>
                    <a:pt x="5396" y="5035"/>
                    <a:pt x="5401" y="5036"/>
                    <a:pt x="5406" y="5037"/>
                  </a:cubicBezTo>
                  <a:cubicBezTo>
                    <a:pt x="5477" y="5049"/>
                    <a:pt x="5513" y="5227"/>
                    <a:pt x="5585" y="5382"/>
                  </a:cubicBezTo>
                  <a:cubicBezTo>
                    <a:pt x="5644" y="5466"/>
                    <a:pt x="5644" y="5513"/>
                    <a:pt x="5596" y="5549"/>
                  </a:cubicBezTo>
                  <a:lnTo>
                    <a:pt x="5549" y="5585"/>
                  </a:lnTo>
                  <a:cubicBezTo>
                    <a:pt x="5523" y="5605"/>
                    <a:pt x="5496" y="5625"/>
                    <a:pt x="5464" y="5625"/>
                  </a:cubicBezTo>
                  <a:cubicBezTo>
                    <a:pt x="5422" y="5625"/>
                    <a:pt x="5372" y="5588"/>
                    <a:pt x="5311" y="5466"/>
                  </a:cubicBezTo>
                  <a:cubicBezTo>
                    <a:pt x="5275" y="5346"/>
                    <a:pt x="5275" y="5227"/>
                    <a:pt x="5287" y="5144"/>
                  </a:cubicBezTo>
                  <a:cubicBezTo>
                    <a:pt x="5308" y="5080"/>
                    <a:pt x="5349" y="5035"/>
                    <a:pt x="5391" y="5035"/>
                  </a:cubicBezTo>
                  <a:close/>
                  <a:moveTo>
                    <a:pt x="20500" y="5379"/>
                  </a:moveTo>
                  <a:cubicBezTo>
                    <a:pt x="20627" y="5379"/>
                    <a:pt x="20727" y="5405"/>
                    <a:pt x="20717" y="5501"/>
                  </a:cubicBezTo>
                  <a:cubicBezTo>
                    <a:pt x="20706" y="5561"/>
                    <a:pt x="20575" y="5620"/>
                    <a:pt x="20432" y="5632"/>
                  </a:cubicBezTo>
                  <a:cubicBezTo>
                    <a:pt x="20415" y="5634"/>
                    <a:pt x="20401" y="5634"/>
                    <a:pt x="20388" y="5634"/>
                  </a:cubicBezTo>
                  <a:cubicBezTo>
                    <a:pt x="20298" y="5634"/>
                    <a:pt x="20287" y="5598"/>
                    <a:pt x="20277" y="5525"/>
                  </a:cubicBezTo>
                  <a:cubicBezTo>
                    <a:pt x="20253" y="5454"/>
                    <a:pt x="20241" y="5394"/>
                    <a:pt x="20408" y="5382"/>
                  </a:cubicBezTo>
                  <a:cubicBezTo>
                    <a:pt x="20439" y="5380"/>
                    <a:pt x="20470" y="5379"/>
                    <a:pt x="20500" y="5379"/>
                  </a:cubicBezTo>
                  <a:close/>
                  <a:moveTo>
                    <a:pt x="5941" y="5401"/>
                  </a:moveTo>
                  <a:cubicBezTo>
                    <a:pt x="5949" y="5401"/>
                    <a:pt x="5957" y="5403"/>
                    <a:pt x="5966" y="5406"/>
                  </a:cubicBezTo>
                  <a:cubicBezTo>
                    <a:pt x="6049" y="5442"/>
                    <a:pt x="6025" y="5620"/>
                    <a:pt x="6025" y="5787"/>
                  </a:cubicBezTo>
                  <a:cubicBezTo>
                    <a:pt x="6025" y="5930"/>
                    <a:pt x="5989" y="5966"/>
                    <a:pt x="5930" y="5978"/>
                  </a:cubicBezTo>
                  <a:lnTo>
                    <a:pt x="5894" y="5978"/>
                  </a:lnTo>
                  <a:cubicBezTo>
                    <a:pt x="5880" y="5980"/>
                    <a:pt x="5866" y="5982"/>
                    <a:pt x="5853" y="5982"/>
                  </a:cubicBezTo>
                  <a:cubicBezTo>
                    <a:pt x="5798" y="5982"/>
                    <a:pt x="5751" y="5950"/>
                    <a:pt x="5751" y="5787"/>
                  </a:cubicBezTo>
                  <a:lnTo>
                    <a:pt x="5751" y="5739"/>
                  </a:lnTo>
                  <a:cubicBezTo>
                    <a:pt x="5762" y="5565"/>
                    <a:pt x="5852" y="5401"/>
                    <a:pt x="5941" y="5401"/>
                  </a:cubicBezTo>
                  <a:close/>
                  <a:moveTo>
                    <a:pt x="18731" y="6080"/>
                  </a:moveTo>
                  <a:cubicBezTo>
                    <a:pt x="18786" y="6080"/>
                    <a:pt x="18834" y="6107"/>
                    <a:pt x="18848" y="6168"/>
                  </a:cubicBezTo>
                  <a:cubicBezTo>
                    <a:pt x="18848" y="6263"/>
                    <a:pt x="18812" y="6323"/>
                    <a:pt x="18789" y="6347"/>
                  </a:cubicBezTo>
                  <a:cubicBezTo>
                    <a:pt x="18779" y="6356"/>
                    <a:pt x="18767" y="6361"/>
                    <a:pt x="18754" y="6361"/>
                  </a:cubicBezTo>
                  <a:cubicBezTo>
                    <a:pt x="18720" y="6361"/>
                    <a:pt x="18677" y="6330"/>
                    <a:pt x="18634" y="6287"/>
                  </a:cubicBezTo>
                  <a:cubicBezTo>
                    <a:pt x="18574" y="6239"/>
                    <a:pt x="18515" y="6204"/>
                    <a:pt x="18610" y="6120"/>
                  </a:cubicBezTo>
                  <a:cubicBezTo>
                    <a:pt x="18646" y="6095"/>
                    <a:pt x="18690" y="6080"/>
                    <a:pt x="18731" y="6080"/>
                  </a:cubicBezTo>
                  <a:close/>
                  <a:moveTo>
                    <a:pt x="17749" y="6344"/>
                  </a:moveTo>
                  <a:cubicBezTo>
                    <a:pt x="17859" y="6344"/>
                    <a:pt x="17967" y="6367"/>
                    <a:pt x="18027" y="6406"/>
                  </a:cubicBezTo>
                  <a:cubicBezTo>
                    <a:pt x="18110" y="6454"/>
                    <a:pt x="18146" y="6525"/>
                    <a:pt x="18098" y="6561"/>
                  </a:cubicBezTo>
                  <a:cubicBezTo>
                    <a:pt x="18039" y="6597"/>
                    <a:pt x="17872" y="6573"/>
                    <a:pt x="17741" y="6597"/>
                  </a:cubicBezTo>
                  <a:cubicBezTo>
                    <a:pt x="17681" y="6620"/>
                    <a:pt x="17658" y="6620"/>
                    <a:pt x="17622" y="6620"/>
                  </a:cubicBezTo>
                  <a:lnTo>
                    <a:pt x="17634" y="6513"/>
                  </a:lnTo>
                  <a:lnTo>
                    <a:pt x="17598" y="6549"/>
                  </a:lnTo>
                  <a:cubicBezTo>
                    <a:pt x="17569" y="6578"/>
                    <a:pt x="17539" y="6600"/>
                    <a:pt x="17503" y="6600"/>
                  </a:cubicBezTo>
                  <a:cubicBezTo>
                    <a:pt x="17495" y="6600"/>
                    <a:pt x="17487" y="6599"/>
                    <a:pt x="17479" y="6597"/>
                  </a:cubicBezTo>
                  <a:lnTo>
                    <a:pt x="17384" y="6585"/>
                  </a:lnTo>
                  <a:lnTo>
                    <a:pt x="17503" y="6430"/>
                  </a:lnTo>
                  <a:cubicBezTo>
                    <a:pt x="17538" y="6406"/>
                    <a:pt x="17574" y="6359"/>
                    <a:pt x="17681" y="6347"/>
                  </a:cubicBezTo>
                  <a:cubicBezTo>
                    <a:pt x="17704" y="6345"/>
                    <a:pt x="17727" y="6344"/>
                    <a:pt x="17749" y="6344"/>
                  </a:cubicBezTo>
                  <a:close/>
                  <a:moveTo>
                    <a:pt x="17550" y="7013"/>
                  </a:moveTo>
                  <a:cubicBezTo>
                    <a:pt x="17658" y="7037"/>
                    <a:pt x="17729" y="7061"/>
                    <a:pt x="17681" y="7168"/>
                  </a:cubicBezTo>
                  <a:cubicBezTo>
                    <a:pt x="17669" y="7240"/>
                    <a:pt x="17598" y="7287"/>
                    <a:pt x="17550" y="7287"/>
                  </a:cubicBezTo>
                  <a:cubicBezTo>
                    <a:pt x="17503" y="7287"/>
                    <a:pt x="17503" y="7228"/>
                    <a:pt x="17491" y="7156"/>
                  </a:cubicBezTo>
                  <a:cubicBezTo>
                    <a:pt x="17491" y="7073"/>
                    <a:pt x="17479" y="7013"/>
                    <a:pt x="17550" y="7013"/>
                  </a:cubicBezTo>
                  <a:close/>
                  <a:moveTo>
                    <a:pt x="16907" y="7180"/>
                  </a:moveTo>
                  <a:lnTo>
                    <a:pt x="16907" y="7299"/>
                  </a:lnTo>
                  <a:cubicBezTo>
                    <a:pt x="16907" y="7356"/>
                    <a:pt x="16855" y="7405"/>
                    <a:pt x="16792" y="7405"/>
                  </a:cubicBezTo>
                  <a:cubicBezTo>
                    <a:pt x="16775" y="7405"/>
                    <a:pt x="16758" y="7402"/>
                    <a:pt x="16741" y="7394"/>
                  </a:cubicBezTo>
                  <a:cubicBezTo>
                    <a:pt x="16669" y="7347"/>
                    <a:pt x="16729" y="7299"/>
                    <a:pt x="16788" y="7251"/>
                  </a:cubicBezTo>
                  <a:cubicBezTo>
                    <a:pt x="16848" y="7216"/>
                    <a:pt x="16907" y="7180"/>
                    <a:pt x="16907" y="7180"/>
                  </a:cubicBezTo>
                  <a:close/>
                  <a:moveTo>
                    <a:pt x="13193" y="1"/>
                  </a:moveTo>
                  <a:cubicBezTo>
                    <a:pt x="13276" y="298"/>
                    <a:pt x="13443" y="620"/>
                    <a:pt x="13324" y="894"/>
                  </a:cubicBezTo>
                  <a:cubicBezTo>
                    <a:pt x="13276" y="1013"/>
                    <a:pt x="13169" y="1120"/>
                    <a:pt x="13074" y="1191"/>
                  </a:cubicBezTo>
                  <a:cubicBezTo>
                    <a:pt x="12990" y="1251"/>
                    <a:pt x="12931" y="1310"/>
                    <a:pt x="12859" y="1370"/>
                  </a:cubicBezTo>
                  <a:lnTo>
                    <a:pt x="12907" y="1417"/>
                  </a:lnTo>
                  <a:cubicBezTo>
                    <a:pt x="12931" y="1465"/>
                    <a:pt x="12931" y="1489"/>
                    <a:pt x="12919" y="1513"/>
                  </a:cubicBezTo>
                  <a:cubicBezTo>
                    <a:pt x="12907" y="1548"/>
                    <a:pt x="12859" y="1548"/>
                    <a:pt x="12812" y="1572"/>
                  </a:cubicBezTo>
                  <a:cubicBezTo>
                    <a:pt x="12740" y="1572"/>
                    <a:pt x="12693" y="1584"/>
                    <a:pt x="12669" y="1584"/>
                  </a:cubicBezTo>
                  <a:lnTo>
                    <a:pt x="12562" y="1584"/>
                  </a:lnTo>
                  <a:cubicBezTo>
                    <a:pt x="11883" y="2048"/>
                    <a:pt x="11073" y="2370"/>
                    <a:pt x="10240" y="2525"/>
                  </a:cubicBezTo>
                  <a:cubicBezTo>
                    <a:pt x="10276" y="2549"/>
                    <a:pt x="10288" y="2560"/>
                    <a:pt x="10252" y="2596"/>
                  </a:cubicBezTo>
                  <a:cubicBezTo>
                    <a:pt x="10228" y="2620"/>
                    <a:pt x="10168" y="2608"/>
                    <a:pt x="10061" y="2656"/>
                  </a:cubicBezTo>
                  <a:cubicBezTo>
                    <a:pt x="9954" y="2680"/>
                    <a:pt x="9811" y="2739"/>
                    <a:pt x="9692" y="2822"/>
                  </a:cubicBezTo>
                  <a:cubicBezTo>
                    <a:pt x="9561" y="2894"/>
                    <a:pt x="9585" y="2882"/>
                    <a:pt x="9537" y="2894"/>
                  </a:cubicBezTo>
                  <a:cubicBezTo>
                    <a:pt x="9514" y="2906"/>
                    <a:pt x="9502" y="2918"/>
                    <a:pt x="9454" y="2941"/>
                  </a:cubicBezTo>
                  <a:cubicBezTo>
                    <a:pt x="9436" y="2947"/>
                    <a:pt x="9421" y="2950"/>
                    <a:pt x="9406" y="2950"/>
                  </a:cubicBezTo>
                  <a:cubicBezTo>
                    <a:pt x="9392" y="2950"/>
                    <a:pt x="9377" y="2947"/>
                    <a:pt x="9359" y="2941"/>
                  </a:cubicBezTo>
                  <a:lnTo>
                    <a:pt x="9323" y="2941"/>
                  </a:lnTo>
                  <a:cubicBezTo>
                    <a:pt x="9228" y="2953"/>
                    <a:pt x="9097" y="2977"/>
                    <a:pt x="9037" y="2977"/>
                  </a:cubicBezTo>
                  <a:lnTo>
                    <a:pt x="8883" y="2977"/>
                  </a:lnTo>
                  <a:cubicBezTo>
                    <a:pt x="8871" y="2977"/>
                    <a:pt x="8847" y="2965"/>
                    <a:pt x="8859" y="2918"/>
                  </a:cubicBezTo>
                  <a:cubicBezTo>
                    <a:pt x="8859" y="2882"/>
                    <a:pt x="8906" y="2834"/>
                    <a:pt x="8942" y="2799"/>
                  </a:cubicBezTo>
                  <a:cubicBezTo>
                    <a:pt x="9049" y="2739"/>
                    <a:pt x="9145" y="2703"/>
                    <a:pt x="9299" y="2680"/>
                  </a:cubicBezTo>
                  <a:lnTo>
                    <a:pt x="9418" y="2680"/>
                  </a:lnTo>
                  <a:cubicBezTo>
                    <a:pt x="9454" y="2668"/>
                    <a:pt x="9466" y="2644"/>
                    <a:pt x="9502" y="2620"/>
                  </a:cubicBezTo>
                  <a:lnTo>
                    <a:pt x="9502" y="2620"/>
                  </a:lnTo>
                  <a:cubicBezTo>
                    <a:pt x="9180" y="2656"/>
                    <a:pt x="8871" y="2703"/>
                    <a:pt x="8585" y="2775"/>
                  </a:cubicBezTo>
                  <a:cubicBezTo>
                    <a:pt x="8799" y="2775"/>
                    <a:pt x="8787" y="2858"/>
                    <a:pt x="8764" y="2918"/>
                  </a:cubicBezTo>
                  <a:cubicBezTo>
                    <a:pt x="8752" y="3001"/>
                    <a:pt x="8728" y="3037"/>
                    <a:pt x="8585" y="3037"/>
                  </a:cubicBezTo>
                  <a:cubicBezTo>
                    <a:pt x="8496" y="3037"/>
                    <a:pt x="8411" y="3060"/>
                    <a:pt x="8346" y="3060"/>
                  </a:cubicBezTo>
                  <a:cubicBezTo>
                    <a:pt x="8306" y="3060"/>
                    <a:pt x="8274" y="3052"/>
                    <a:pt x="8252" y="3025"/>
                  </a:cubicBezTo>
                  <a:cubicBezTo>
                    <a:pt x="8216" y="3001"/>
                    <a:pt x="8252" y="2941"/>
                    <a:pt x="8323" y="2882"/>
                  </a:cubicBezTo>
                  <a:lnTo>
                    <a:pt x="8323" y="2882"/>
                  </a:lnTo>
                  <a:cubicBezTo>
                    <a:pt x="8252" y="2906"/>
                    <a:pt x="8156" y="2941"/>
                    <a:pt x="8085" y="2977"/>
                  </a:cubicBezTo>
                  <a:cubicBezTo>
                    <a:pt x="7978" y="3037"/>
                    <a:pt x="7871" y="3120"/>
                    <a:pt x="7775" y="3203"/>
                  </a:cubicBezTo>
                  <a:cubicBezTo>
                    <a:pt x="7787" y="3203"/>
                    <a:pt x="7799" y="3191"/>
                    <a:pt x="7811" y="3191"/>
                  </a:cubicBezTo>
                  <a:cubicBezTo>
                    <a:pt x="7909" y="3159"/>
                    <a:pt x="8022" y="3140"/>
                    <a:pt x="8129" y="3140"/>
                  </a:cubicBezTo>
                  <a:cubicBezTo>
                    <a:pt x="8217" y="3140"/>
                    <a:pt x="8301" y="3153"/>
                    <a:pt x="8371" y="3180"/>
                  </a:cubicBezTo>
                  <a:cubicBezTo>
                    <a:pt x="8514" y="3239"/>
                    <a:pt x="8573" y="3334"/>
                    <a:pt x="8549" y="3370"/>
                  </a:cubicBezTo>
                  <a:cubicBezTo>
                    <a:pt x="8537" y="3378"/>
                    <a:pt x="8521" y="3381"/>
                    <a:pt x="8501" y="3381"/>
                  </a:cubicBezTo>
                  <a:cubicBezTo>
                    <a:pt x="8461" y="3381"/>
                    <a:pt x="8402" y="3370"/>
                    <a:pt x="8323" y="3370"/>
                  </a:cubicBezTo>
                  <a:cubicBezTo>
                    <a:pt x="8216" y="3370"/>
                    <a:pt x="8073" y="3394"/>
                    <a:pt x="7918" y="3441"/>
                  </a:cubicBezTo>
                  <a:cubicBezTo>
                    <a:pt x="7740" y="3501"/>
                    <a:pt x="7728" y="3501"/>
                    <a:pt x="7692" y="3501"/>
                  </a:cubicBezTo>
                  <a:lnTo>
                    <a:pt x="7597" y="3501"/>
                  </a:lnTo>
                  <a:cubicBezTo>
                    <a:pt x="7573" y="3501"/>
                    <a:pt x="7549" y="3489"/>
                    <a:pt x="7537" y="3477"/>
                  </a:cubicBezTo>
                  <a:lnTo>
                    <a:pt x="7442" y="3513"/>
                  </a:lnTo>
                  <a:cubicBezTo>
                    <a:pt x="7418" y="3513"/>
                    <a:pt x="7382" y="3537"/>
                    <a:pt x="7311" y="3561"/>
                  </a:cubicBezTo>
                  <a:cubicBezTo>
                    <a:pt x="7263" y="3596"/>
                    <a:pt x="7204" y="3632"/>
                    <a:pt x="7156" y="3668"/>
                  </a:cubicBezTo>
                  <a:cubicBezTo>
                    <a:pt x="7120" y="3692"/>
                    <a:pt x="7061" y="3727"/>
                    <a:pt x="7001" y="3739"/>
                  </a:cubicBezTo>
                  <a:cubicBezTo>
                    <a:pt x="6978" y="3775"/>
                    <a:pt x="6954" y="3787"/>
                    <a:pt x="6918" y="3799"/>
                  </a:cubicBezTo>
                  <a:cubicBezTo>
                    <a:pt x="6906" y="3811"/>
                    <a:pt x="6882" y="3811"/>
                    <a:pt x="6859" y="3811"/>
                  </a:cubicBezTo>
                  <a:lnTo>
                    <a:pt x="6859" y="3834"/>
                  </a:lnTo>
                  <a:cubicBezTo>
                    <a:pt x="6835" y="3906"/>
                    <a:pt x="6859" y="4013"/>
                    <a:pt x="6942" y="4132"/>
                  </a:cubicBezTo>
                  <a:cubicBezTo>
                    <a:pt x="7025" y="4227"/>
                    <a:pt x="7085" y="4287"/>
                    <a:pt x="7097" y="4334"/>
                  </a:cubicBezTo>
                  <a:cubicBezTo>
                    <a:pt x="7120" y="4382"/>
                    <a:pt x="7097" y="4406"/>
                    <a:pt x="7073" y="4442"/>
                  </a:cubicBezTo>
                  <a:cubicBezTo>
                    <a:pt x="7037" y="4465"/>
                    <a:pt x="7025" y="4489"/>
                    <a:pt x="6966" y="4489"/>
                  </a:cubicBezTo>
                  <a:cubicBezTo>
                    <a:pt x="6918" y="4465"/>
                    <a:pt x="6823" y="4442"/>
                    <a:pt x="6704" y="4287"/>
                  </a:cubicBezTo>
                  <a:cubicBezTo>
                    <a:pt x="6644" y="4215"/>
                    <a:pt x="6597" y="4108"/>
                    <a:pt x="6585" y="4013"/>
                  </a:cubicBezTo>
                  <a:cubicBezTo>
                    <a:pt x="6585" y="3965"/>
                    <a:pt x="6585" y="3930"/>
                    <a:pt x="6597" y="3894"/>
                  </a:cubicBezTo>
                  <a:lnTo>
                    <a:pt x="6597" y="3894"/>
                  </a:lnTo>
                  <a:cubicBezTo>
                    <a:pt x="6369" y="3945"/>
                    <a:pt x="6129" y="3965"/>
                    <a:pt x="5887" y="3965"/>
                  </a:cubicBezTo>
                  <a:cubicBezTo>
                    <a:pt x="5510" y="3965"/>
                    <a:pt x="5126" y="3916"/>
                    <a:pt x="4763" y="3858"/>
                  </a:cubicBezTo>
                  <a:cubicBezTo>
                    <a:pt x="4692" y="3846"/>
                    <a:pt x="4620" y="3846"/>
                    <a:pt x="4525" y="3834"/>
                  </a:cubicBezTo>
                  <a:cubicBezTo>
                    <a:pt x="4501" y="3858"/>
                    <a:pt x="4453" y="3870"/>
                    <a:pt x="4418" y="3906"/>
                  </a:cubicBezTo>
                  <a:cubicBezTo>
                    <a:pt x="4303" y="3992"/>
                    <a:pt x="4196" y="4062"/>
                    <a:pt x="4115" y="4062"/>
                  </a:cubicBezTo>
                  <a:cubicBezTo>
                    <a:pt x="4095" y="4062"/>
                    <a:pt x="4077" y="4058"/>
                    <a:pt x="4061" y="4049"/>
                  </a:cubicBezTo>
                  <a:cubicBezTo>
                    <a:pt x="4025" y="4025"/>
                    <a:pt x="4061" y="3906"/>
                    <a:pt x="4180" y="3775"/>
                  </a:cubicBezTo>
                  <a:cubicBezTo>
                    <a:pt x="3799" y="3692"/>
                    <a:pt x="3406" y="3596"/>
                    <a:pt x="3072" y="3418"/>
                  </a:cubicBezTo>
                  <a:cubicBezTo>
                    <a:pt x="3049" y="3418"/>
                    <a:pt x="3037" y="3430"/>
                    <a:pt x="3037" y="3430"/>
                  </a:cubicBezTo>
                  <a:cubicBezTo>
                    <a:pt x="3049" y="3441"/>
                    <a:pt x="3072" y="3477"/>
                    <a:pt x="3084" y="3501"/>
                  </a:cubicBezTo>
                  <a:cubicBezTo>
                    <a:pt x="3156" y="3608"/>
                    <a:pt x="3203" y="3668"/>
                    <a:pt x="3215" y="3715"/>
                  </a:cubicBezTo>
                  <a:cubicBezTo>
                    <a:pt x="3322" y="3870"/>
                    <a:pt x="3263" y="3906"/>
                    <a:pt x="3191" y="3930"/>
                  </a:cubicBezTo>
                  <a:cubicBezTo>
                    <a:pt x="3160" y="3943"/>
                    <a:pt x="3132" y="3955"/>
                    <a:pt x="3105" y="3955"/>
                  </a:cubicBezTo>
                  <a:cubicBezTo>
                    <a:pt x="3058" y="3955"/>
                    <a:pt x="3013" y="3922"/>
                    <a:pt x="2953" y="3811"/>
                  </a:cubicBezTo>
                  <a:cubicBezTo>
                    <a:pt x="2906" y="3739"/>
                    <a:pt x="2846" y="3620"/>
                    <a:pt x="2858" y="3537"/>
                  </a:cubicBezTo>
                  <a:lnTo>
                    <a:pt x="2858" y="3501"/>
                  </a:lnTo>
                  <a:lnTo>
                    <a:pt x="2799" y="3501"/>
                  </a:lnTo>
                  <a:cubicBezTo>
                    <a:pt x="2751" y="3489"/>
                    <a:pt x="2751" y="3382"/>
                    <a:pt x="2834" y="3275"/>
                  </a:cubicBezTo>
                  <a:cubicBezTo>
                    <a:pt x="2691" y="3191"/>
                    <a:pt x="2572" y="3084"/>
                    <a:pt x="2477" y="2953"/>
                  </a:cubicBezTo>
                  <a:cubicBezTo>
                    <a:pt x="2477" y="3025"/>
                    <a:pt x="2441" y="3037"/>
                    <a:pt x="2394" y="3072"/>
                  </a:cubicBezTo>
                  <a:cubicBezTo>
                    <a:pt x="2373" y="3079"/>
                    <a:pt x="2352" y="3086"/>
                    <a:pt x="2330" y="3086"/>
                  </a:cubicBezTo>
                  <a:cubicBezTo>
                    <a:pt x="2313" y="3086"/>
                    <a:pt x="2295" y="3082"/>
                    <a:pt x="2275" y="3072"/>
                  </a:cubicBezTo>
                  <a:cubicBezTo>
                    <a:pt x="2239" y="3037"/>
                    <a:pt x="2179" y="2965"/>
                    <a:pt x="2156" y="2787"/>
                  </a:cubicBezTo>
                  <a:cubicBezTo>
                    <a:pt x="2156" y="2703"/>
                    <a:pt x="2156" y="2620"/>
                    <a:pt x="2191" y="2549"/>
                  </a:cubicBezTo>
                  <a:cubicBezTo>
                    <a:pt x="2144" y="2489"/>
                    <a:pt x="2096" y="2441"/>
                    <a:pt x="2037" y="2406"/>
                  </a:cubicBezTo>
                  <a:cubicBezTo>
                    <a:pt x="1846" y="2239"/>
                    <a:pt x="1560" y="2191"/>
                    <a:pt x="1346" y="2072"/>
                  </a:cubicBezTo>
                  <a:cubicBezTo>
                    <a:pt x="1322" y="2060"/>
                    <a:pt x="1310" y="2060"/>
                    <a:pt x="1298" y="2048"/>
                  </a:cubicBezTo>
                  <a:cubicBezTo>
                    <a:pt x="1239" y="2084"/>
                    <a:pt x="1179" y="2144"/>
                    <a:pt x="1132" y="2191"/>
                  </a:cubicBezTo>
                  <a:cubicBezTo>
                    <a:pt x="1132" y="2239"/>
                    <a:pt x="1144" y="2263"/>
                    <a:pt x="1144" y="2310"/>
                  </a:cubicBezTo>
                  <a:cubicBezTo>
                    <a:pt x="1227" y="2310"/>
                    <a:pt x="1286" y="2346"/>
                    <a:pt x="1286" y="2382"/>
                  </a:cubicBezTo>
                  <a:cubicBezTo>
                    <a:pt x="1286" y="2429"/>
                    <a:pt x="1203" y="2489"/>
                    <a:pt x="1132" y="2537"/>
                  </a:cubicBezTo>
                  <a:cubicBezTo>
                    <a:pt x="1167" y="2608"/>
                    <a:pt x="1227" y="2787"/>
                    <a:pt x="1024" y="3061"/>
                  </a:cubicBezTo>
                  <a:cubicBezTo>
                    <a:pt x="834" y="3311"/>
                    <a:pt x="548" y="3394"/>
                    <a:pt x="334" y="3441"/>
                  </a:cubicBezTo>
                  <a:lnTo>
                    <a:pt x="370" y="3537"/>
                  </a:lnTo>
                  <a:cubicBezTo>
                    <a:pt x="417" y="3596"/>
                    <a:pt x="453" y="3632"/>
                    <a:pt x="465" y="3680"/>
                  </a:cubicBezTo>
                  <a:cubicBezTo>
                    <a:pt x="477" y="3680"/>
                    <a:pt x="477" y="3680"/>
                    <a:pt x="489" y="3668"/>
                  </a:cubicBezTo>
                  <a:cubicBezTo>
                    <a:pt x="505" y="3665"/>
                    <a:pt x="522" y="3663"/>
                    <a:pt x="540" y="3663"/>
                  </a:cubicBezTo>
                  <a:cubicBezTo>
                    <a:pt x="589" y="3663"/>
                    <a:pt x="638" y="3674"/>
                    <a:pt x="655" y="3692"/>
                  </a:cubicBezTo>
                  <a:cubicBezTo>
                    <a:pt x="703" y="3727"/>
                    <a:pt x="703" y="3751"/>
                    <a:pt x="667" y="3775"/>
                  </a:cubicBezTo>
                  <a:cubicBezTo>
                    <a:pt x="632" y="3799"/>
                    <a:pt x="608" y="3811"/>
                    <a:pt x="548" y="3846"/>
                  </a:cubicBezTo>
                  <a:cubicBezTo>
                    <a:pt x="513" y="3870"/>
                    <a:pt x="429" y="3930"/>
                    <a:pt x="393" y="3977"/>
                  </a:cubicBezTo>
                  <a:cubicBezTo>
                    <a:pt x="405" y="3977"/>
                    <a:pt x="417" y="3989"/>
                    <a:pt x="417" y="4013"/>
                  </a:cubicBezTo>
                  <a:cubicBezTo>
                    <a:pt x="417" y="4037"/>
                    <a:pt x="346" y="4084"/>
                    <a:pt x="274" y="4192"/>
                  </a:cubicBezTo>
                  <a:cubicBezTo>
                    <a:pt x="227" y="4227"/>
                    <a:pt x="179" y="4311"/>
                    <a:pt x="132" y="4370"/>
                  </a:cubicBezTo>
                  <a:cubicBezTo>
                    <a:pt x="143" y="4406"/>
                    <a:pt x="167" y="4442"/>
                    <a:pt x="179" y="4489"/>
                  </a:cubicBezTo>
                  <a:cubicBezTo>
                    <a:pt x="191" y="4525"/>
                    <a:pt x="191" y="4573"/>
                    <a:pt x="179" y="4620"/>
                  </a:cubicBezTo>
                  <a:cubicBezTo>
                    <a:pt x="239" y="4620"/>
                    <a:pt x="286" y="4632"/>
                    <a:pt x="286" y="4644"/>
                  </a:cubicBezTo>
                  <a:cubicBezTo>
                    <a:pt x="286" y="4680"/>
                    <a:pt x="143" y="4727"/>
                    <a:pt x="72" y="4882"/>
                  </a:cubicBezTo>
                  <a:cubicBezTo>
                    <a:pt x="1" y="5037"/>
                    <a:pt x="48" y="5275"/>
                    <a:pt x="120" y="5525"/>
                  </a:cubicBezTo>
                  <a:cubicBezTo>
                    <a:pt x="167" y="5680"/>
                    <a:pt x="203" y="5775"/>
                    <a:pt x="227" y="5858"/>
                  </a:cubicBezTo>
                  <a:lnTo>
                    <a:pt x="358" y="5763"/>
                  </a:lnTo>
                  <a:cubicBezTo>
                    <a:pt x="358" y="5620"/>
                    <a:pt x="405" y="5454"/>
                    <a:pt x="489" y="5323"/>
                  </a:cubicBezTo>
                  <a:cubicBezTo>
                    <a:pt x="584" y="5168"/>
                    <a:pt x="727" y="5037"/>
                    <a:pt x="929" y="4930"/>
                  </a:cubicBezTo>
                  <a:cubicBezTo>
                    <a:pt x="1203" y="4763"/>
                    <a:pt x="1525" y="4692"/>
                    <a:pt x="1834" y="4692"/>
                  </a:cubicBezTo>
                  <a:cubicBezTo>
                    <a:pt x="2203" y="4692"/>
                    <a:pt x="2560" y="4811"/>
                    <a:pt x="2894" y="5037"/>
                  </a:cubicBezTo>
                  <a:cubicBezTo>
                    <a:pt x="3215" y="5263"/>
                    <a:pt x="3513" y="5585"/>
                    <a:pt x="3751" y="6013"/>
                  </a:cubicBezTo>
                  <a:cubicBezTo>
                    <a:pt x="3811" y="6120"/>
                    <a:pt x="3858" y="6216"/>
                    <a:pt x="3906" y="6299"/>
                  </a:cubicBezTo>
                  <a:lnTo>
                    <a:pt x="3906" y="6287"/>
                  </a:lnTo>
                  <a:cubicBezTo>
                    <a:pt x="4132" y="6049"/>
                    <a:pt x="4477" y="5870"/>
                    <a:pt x="4930" y="5870"/>
                  </a:cubicBezTo>
                  <a:lnTo>
                    <a:pt x="5037" y="5870"/>
                  </a:lnTo>
                  <a:cubicBezTo>
                    <a:pt x="5430" y="5882"/>
                    <a:pt x="5727" y="6049"/>
                    <a:pt x="5906" y="6287"/>
                  </a:cubicBezTo>
                  <a:cubicBezTo>
                    <a:pt x="5966" y="6359"/>
                    <a:pt x="6001" y="6454"/>
                    <a:pt x="6049" y="6537"/>
                  </a:cubicBezTo>
                  <a:cubicBezTo>
                    <a:pt x="6061" y="6537"/>
                    <a:pt x="6085" y="6537"/>
                    <a:pt x="6120" y="6525"/>
                  </a:cubicBezTo>
                  <a:cubicBezTo>
                    <a:pt x="6311" y="6489"/>
                    <a:pt x="6537" y="6466"/>
                    <a:pt x="6787" y="6406"/>
                  </a:cubicBezTo>
                  <a:cubicBezTo>
                    <a:pt x="6906" y="6370"/>
                    <a:pt x="7025" y="6359"/>
                    <a:pt x="7156" y="6335"/>
                  </a:cubicBezTo>
                  <a:cubicBezTo>
                    <a:pt x="7204" y="6287"/>
                    <a:pt x="7216" y="6251"/>
                    <a:pt x="7251" y="6228"/>
                  </a:cubicBezTo>
                  <a:cubicBezTo>
                    <a:pt x="7204" y="6192"/>
                    <a:pt x="7192" y="6168"/>
                    <a:pt x="7204" y="6156"/>
                  </a:cubicBezTo>
                  <a:cubicBezTo>
                    <a:pt x="7240" y="6120"/>
                    <a:pt x="7299" y="6120"/>
                    <a:pt x="7418" y="6073"/>
                  </a:cubicBezTo>
                  <a:cubicBezTo>
                    <a:pt x="7537" y="6013"/>
                    <a:pt x="7668" y="5942"/>
                    <a:pt x="7787" y="5823"/>
                  </a:cubicBezTo>
                  <a:cubicBezTo>
                    <a:pt x="7835" y="5763"/>
                    <a:pt x="7871" y="5716"/>
                    <a:pt x="7906" y="5692"/>
                  </a:cubicBezTo>
                  <a:cubicBezTo>
                    <a:pt x="7871" y="5632"/>
                    <a:pt x="7894" y="5573"/>
                    <a:pt x="7918" y="5525"/>
                  </a:cubicBezTo>
                  <a:cubicBezTo>
                    <a:pt x="7939" y="5497"/>
                    <a:pt x="7960" y="5486"/>
                    <a:pt x="7979" y="5486"/>
                  </a:cubicBezTo>
                  <a:cubicBezTo>
                    <a:pt x="7992" y="5486"/>
                    <a:pt x="8004" y="5491"/>
                    <a:pt x="8013" y="5501"/>
                  </a:cubicBezTo>
                  <a:cubicBezTo>
                    <a:pt x="8025" y="5525"/>
                    <a:pt x="8037" y="5573"/>
                    <a:pt x="8085" y="5597"/>
                  </a:cubicBezTo>
                  <a:lnTo>
                    <a:pt x="8085" y="5620"/>
                  </a:lnTo>
                  <a:cubicBezTo>
                    <a:pt x="8133" y="5632"/>
                    <a:pt x="8287" y="5644"/>
                    <a:pt x="8442" y="5680"/>
                  </a:cubicBezTo>
                  <a:cubicBezTo>
                    <a:pt x="8561" y="5704"/>
                    <a:pt x="8609" y="5704"/>
                    <a:pt x="8633" y="5716"/>
                  </a:cubicBezTo>
                  <a:cubicBezTo>
                    <a:pt x="8680" y="5704"/>
                    <a:pt x="8728" y="5692"/>
                    <a:pt x="8799" y="5644"/>
                  </a:cubicBezTo>
                  <a:cubicBezTo>
                    <a:pt x="8930" y="5573"/>
                    <a:pt x="9085" y="5454"/>
                    <a:pt x="9168" y="5323"/>
                  </a:cubicBezTo>
                  <a:cubicBezTo>
                    <a:pt x="9204" y="5275"/>
                    <a:pt x="9216" y="5239"/>
                    <a:pt x="9228" y="5216"/>
                  </a:cubicBezTo>
                  <a:cubicBezTo>
                    <a:pt x="9216" y="5216"/>
                    <a:pt x="9204" y="5204"/>
                    <a:pt x="9204" y="5180"/>
                  </a:cubicBezTo>
                  <a:cubicBezTo>
                    <a:pt x="9180" y="5168"/>
                    <a:pt x="9228" y="5120"/>
                    <a:pt x="9287" y="5096"/>
                  </a:cubicBezTo>
                  <a:cubicBezTo>
                    <a:pt x="9287" y="5085"/>
                    <a:pt x="9299" y="5085"/>
                    <a:pt x="9299" y="5061"/>
                  </a:cubicBezTo>
                  <a:lnTo>
                    <a:pt x="9311" y="5049"/>
                  </a:lnTo>
                  <a:lnTo>
                    <a:pt x="9418" y="4918"/>
                  </a:lnTo>
                  <a:cubicBezTo>
                    <a:pt x="9418" y="4870"/>
                    <a:pt x="9454" y="4846"/>
                    <a:pt x="9478" y="4823"/>
                  </a:cubicBezTo>
                  <a:lnTo>
                    <a:pt x="9716" y="4489"/>
                  </a:lnTo>
                  <a:cubicBezTo>
                    <a:pt x="9657" y="4454"/>
                    <a:pt x="9633" y="4430"/>
                    <a:pt x="9645" y="4394"/>
                  </a:cubicBezTo>
                  <a:cubicBezTo>
                    <a:pt x="9645" y="4346"/>
                    <a:pt x="9728" y="4346"/>
                    <a:pt x="9835" y="4323"/>
                  </a:cubicBezTo>
                  <a:lnTo>
                    <a:pt x="9847" y="4323"/>
                  </a:lnTo>
                  <a:lnTo>
                    <a:pt x="9942" y="4192"/>
                  </a:lnTo>
                  <a:cubicBezTo>
                    <a:pt x="9954" y="4168"/>
                    <a:pt x="9990" y="4156"/>
                    <a:pt x="10002" y="4144"/>
                  </a:cubicBezTo>
                  <a:cubicBezTo>
                    <a:pt x="9954" y="4132"/>
                    <a:pt x="9930" y="4096"/>
                    <a:pt x="9835" y="3989"/>
                  </a:cubicBezTo>
                  <a:cubicBezTo>
                    <a:pt x="9704" y="3846"/>
                    <a:pt x="9430" y="3787"/>
                    <a:pt x="9454" y="3680"/>
                  </a:cubicBezTo>
                  <a:cubicBezTo>
                    <a:pt x="9454" y="3643"/>
                    <a:pt x="9503" y="3628"/>
                    <a:pt x="9579" y="3628"/>
                  </a:cubicBezTo>
                  <a:cubicBezTo>
                    <a:pt x="9602" y="3628"/>
                    <a:pt x="9628" y="3629"/>
                    <a:pt x="9657" y="3632"/>
                  </a:cubicBezTo>
                  <a:cubicBezTo>
                    <a:pt x="9740" y="3632"/>
                    <a:pt x="9835" y="3680"/>
                    <a:pt x="9930" y="3727"/>
                  </a:cubicBezTo>
                  <a:cubicBezTo>
                    <a:pt x="9918" y="3668"/>
                    <a:pt x="9883" y="3608"/>
                    <a:pt x="9859" y="3561"/>
                  </a:cubicBezTo>
                  <a:cubicBezTo>
                    <a:pt x="9764" y="3441"/>
                    <a:pt x="9787" y="3394"/>
                    <a:pt x="9859" y="3334"/>
                  </a:cubicBezTo>
                  <a:cubicBezTo>
                    <a:pt x="9877" y="3316"/>
                    <a:pt x="9888" y="3291"/>
                    <a:pt x="9914" y="3291"/>
                  </a:cubicBezTo>
                  <a:cubicBezTo>
                    <a:pt x="9922" y="3291"/>
                    <a:pt x="9931" y="3293"/>
                    <a:pt x="9942" y="3299"/>
                  </a:cubicBezTo>
                  <a:cubicBezTo>
                    <a:pt x="9990" y="3299"/>
                    <a:pt x="10049" y="3334"/>
                    <a:pt x="10121" y="3441"/>
                  </a:cubicBezTo>
                  <a:cubicBezTo>
                    <a:pt x="10180" y="3549"/>
                    <a:pt x="10192" y="3680"/>
                    <a:pt x="10168" y="3775"/>
                  </a:cubicBezTo>
                  <a:cubicBezTo>
                    <a:pt x="10157" y="3811"/>
                    <a:pt x="10121" y="3858"/>
                    <a:pt x="10085" y="3870"/>
                  </a:cubicBezTo>
                  <a:cubicBezTo>
                    <a:pt x="10168" y="3977"/>
                    <a:pt x="10168" y="4049"/>
                    <a:pt x="10157" y="4084"/>
                  </a:cubicBezTo>
                  <a:lnTo>
                    <a:pt x="10157" y="4084"/>
                  </a:lnTo>
                  <a:cubicBezTo>
                    <a:pt x="10202" y="4039"/>
                    <a:pt x="10231" y="4008"/>
                    <a:pt x="10252" y="3977"/>
                  </a:cubicBezTo>
                  <a:cubicBezTo>
                    <a:pt x="10264" y="3977"/>
                    <a:pt x="10264" y="3977"/>
                    <a:pt x="10288" y="3965"/>
                  </a:cubicBezTo>
                  <a:cubicBezTo>
                    <a:pt x="10288" y="3930"/>
                    <a:pt x="10288" y="3918"/>
                    <a:pt x="10311" y="3906"/>
                  </a:cubicBezTo>
                  <a:cubicBezTo>
                    <a:pt x="10343" y="3906"/>
                    <a:pt x="10375" y="3911"/>
                    <a:pt x="10414" y="3911"/>
                  </a:cubicBezTo>
                  <a:cubicBezTo>
                    <a:pt x="10433" y="3911"/>
                    <a:pt x="10454" y="3910"/>
                    <a:pt x="10478" y="3906"/>
                  </a:cubicBezTo>
                  <a:cubicBezTo>
                    <a:pt x="10561" y="3906"/>
                    <a:pt x="10704" y="3894"/>
                    <a:pt x="10800" y="3858"/>
                  </a:cubicBezTo>
                  <a:cubicBezTo>
                    <a:pt x="10889" y="3833"/>
                    <a:pt x="10947" y="3821"/>
                    <a:pt x="10988" y="3821"/>
                  </a:cubicBezTo>
                  <a:cubicBezTo>
                    <a:pt x="11023" y="3821"/>
                    <a:pt x="11045" y="3830"/>
                    <a:pt x="11061" y="3846"/>
                  </a:cubicBezTo>
                  <a:cubicBezTo>
                    <a:pt x="11061" y="3799"/>
                    <a:pt x="11073" y="3787"/>
                    <a:pt x="11097" y="3775"/>
                  </a:cubicBezTo>
                  <a:cubicBezTo>
                    <a:pt x="11101" y="3773"/>
                    <a:pt x="11106" y="3773"/>
                    <a:pt x="11111" y="3773"/>
                  </a:cubicBezTo>
                  <a:cubicBezTo>
                    <a:pt x="11184" y="3773"/>
                    <a:pt x="11373" y="3918"/>
                    <a:pt x="11562" y="3918"/>
                  </a:cubicBezTo>
                  <a:lnTo>
                    <a:pt x="11609" y="3918"/>
                  </a:lnTo>
                  <a:cubicBezTo>
                    <a:pt x="11597" y="3870"/>
                    <a:pt x="11562" y="3846"/>
                    <a:pt x="11550" y="3799"/>
                  </a:cubicBezTo>
                  <a:cubicBezTo>
                    <a:pt x="11502" y="3727"/>
                    <a:pt x="11550" y="3692"/>
                    <a:pt x="11609" y="3632"/>
                  </a:cubicBezTo>
                  <a:cubicBezTo>
                    <a:pt x="11634" y="3613"/>
                    <a:pt x="11662" y="3595"/>
                    <a:pt x="11693" y="3595"/>
                  </a:cubicBezTo>
                  <a:cubicBezTo>
                    <a:pt x="11722" y="3595"/>
                    <a:pt x="11754" y="3610"/>
                    <a:pt x="11788" y="3656"/>
                  </a:cubicBezTo>
                  <a:cubicBezTo>
                    <a:pt x="11740" y="3549"/>
                    <a:pt x="11788" y="3477"/>
                    <a:pt x="11812" y="3441"/>
                  </a:cubicBezTo>
                  <a:cubicBezTo>
                    <a:pt x="11832" y="3431"/>
                    <a:pt x="11850" y="3428"/>
                    <a:pt x="11866" y="3428"/>
                  </a:cubicBezTo>
                  <a:cubicBezTo>
                    <a:pt x="11887" y="3428"/>
                    <a:pt x="11905" y="3435"/>
                    <a:pt x="11919" y="3441"/>
                  </a:cubicBezTo>
                  <a:lnTo>
                    <a:pt x="12014" y="3489"/>
                  </a:lnTo>
                  <a:cubicBezTo>
                    <a:pt x="12038" y="3501"/>
                    <a:pt x="12038" y="3513"/>
                    <a:pt x="12050" y="3561"/>
                  </a:cubicBezTo>
                  <a:cubicBezTo>
                    <a:pt x="12085" y="3632"/>
                    <a:pt x="12288" y="3692"/>
                    <a:pt x="12264" y="3799"/>
                  </a:cubicBezTo>
                  <a:cubicBezTo>
                    <a:pt x="12264" y="3834"/>
                    <a:pt x="12204" y="3858"/>
                    <a:pt x="12109" y="3858"/>
                  </a:cubicBezTo>
                  <a:cubicBezTo>
                    <a:pt x="12026" y="3858"/>
                    <a:pt x="11895" y="3811"/>
                    <a:pt x="11812" y="3715"/>
                  </a:cubicBezTo>
                  <a:lnTo>
                    <a:pt x="11812" y="3715"/>
                  </a:lnTo>
                  <a:cubicBezTo>
                    <a:pt x="11859" y="3799"/>
                    <a:pt x="11847" y="3906"/>
                    <a:pt x="11800" y="3953"/>
                  </a:cubicBezTo>
                  <a:lnTo>
                    <a:pt x="11812" y="3965"/>
                  </a:lnTo>
                  <a:cubicBezTo>
                    <a:pt x="11835" y="3977"/>
                    <a:pt x="11859" y="3977"/>
                    <a:pt x="11871" y="3989"/>
                  </a:cubicBezTo>
                  <a:cubicBezTo>
                    <a:pt x="11954" y="4025"/>
                    <a:pt x="12085" y="4049"/>
                    <a:pt x="12204" y="4073"/>
                  </a:cubicBezTo>
                  <a:cubicBezTo>
                    <a:pt x="12288" y="4073"/>
                    <a:pt x="12347" y="4084"/>
                    <a:pt x="12395" y="4096"/>
                  </a:cubicBezTo>
                  <a:cubicBezTo>
                    <a:pt x="12406" y="4020"/>
                    <a:pt x="12457" y="3964"/>
                    <a:pt x="12502" y="3964"/>
                  </a:cubicBezTo>
                  <a:cubicBezTo>
                    <a:pt x="12506" y="3964"/>
                    <a:pt x="12510" y="3964"/>
                    <a:pt x="12514" y="3965"/>
                  </a:cubicBezTo>
                  <a:cubicBezTo>
                    <a:pt x="12562" y="3977"/>
                    <a:pt x="12550" y="4073"/>
                    <a:pt x="12609" y="4156"/>
                  </a:cubicBezTo>
                  <a:cubicBezTo>
                    <a:pt x="12669" y="4263"/>
                    <a:pt x="12788" y="4346"/>
                    <a:pt x="12931" y="4442"/>
                  </a:cubicBezTo>
                  <a:cubicBezTo>
                    <a:pt x="13026" y="4501"/>
                    <a:pt x="13097" y="4549"/>
                    <a:pt x="13145" y="4573"/>
                  </a:cubicBezTo>
                  <a:cubicBezTo>
                    <a:pt x="13194" y="4533"/>
                    <a:pt x="13227" y="4510"/>
                    <a:pt x="13251" y="4510"/>
                  </a:cubicBezTo>
                  <a:cubicBezTo>
                    <a:pt x="13256" y="4510"/>
                    <a:pt x="13260" y="4511"/>
                    <a:pt x="13264" y="4513"/>
                  </a:cubicBezTo>
                  <a:lnTo>
                    <a:pt x="13264" y="4525"/>
                  </a:lnTo>
                  <a:cubicBezTo>
                    <a:pt x="13264" y="4549"/>
                    <a:pt x="13240" y="4608"/>
                    <a:pt x="13216" y="4668"/>
                  </a:cubicBezTo>
                  <a:cubicBezTo>
                    <a:pt x="13216" y="4680"/>
                    <a:pt x="13216" y="4704"/>
                    <a:pt x="13205" y="4727"/>
                  </a:cubicBezTo>
                  <a:cubicBezTo>
                    <a:pt x="13205" y="4739"/>
                    <a:pt x="13193" y="4751"/>
                    <a:pt x="13169" y="4763"/>
                  </a:cubicBezTo>
                  <a:cubicBezTo>
                    <a:pt x="13157" y="4823"/>
                    <a:pt x="13133" y="4906"/>
                    <a:pt x="13133" y="4977"/>
                  </a:cubicBezTo>
                  <a:cubicBezTo>
                    <a:pt x="13109" y="5049"/>
                    <a:pt x="13133" y="5085"/>
                    <a:pt x="13169" y="5108"/>
                  </a:cubicBezTo>
                  <a:cubicBezTo>
                    <a:pt x="13216" y="5144"/>
                    <a:pt x="13276" y="5168"/>
                    <a:pt x="13359" y="5168"/>
                  </a:cubicBezTo>
                  <a:cubicBezTo>
                    <a:pt x="13370" y="5169"/>
                    <a:pt x="13381" y="5169"/>
                    <a:pt x="13391" y="5169"/>
                  </a:cubicBezTo>
                  <a:cubicBezTo>
                    <a:pt x="13546" y="5169"/>
                    <a:pt x="13690" y="5089"/>
                    <a:pt x="13824" y="4977"/>
                  </a:cubicBezTo>
                  <a:cubicBezTo>
                    <a:pt x="13978" y="4846"/>
                    <a:pt x="14133" y="4751"/>
                    <a:pt x="14252" y="4704"/>
                  </a:cubicBezTo>
                  <a:lnTo>
                    <a:pt x="14252" y="4644"/>
                  </a:lnTo>
                  <a:cubicBezTo>
                    <a:pt x="14276" y="4608"/>
                    <a:pt x="14300" y="4549"/>
                    <a:pt x="14371" y="4465"/>
                  </a:cubicBezTo>
                  <a:cubicBezTo>
                    <a:pt x="14465" y="4390"/>
                    <a:pt x="14581" y="4360"/>
                    <a:pt x="14678" y="4350"/>
                  </a:cubicBezTo>
                  <a:lnTo>
                    <a:pt x="14678" y="4350"/>
                  </a:lnTo>
                  <a:cubicBezTo>
                    <a:pt x="14657" y="4341"/>
                    <a:pt x="14637" y="4326"/>
                    <a:pt x="14621" y="4311"/>
                  </a:cubicBezTo>
                  <a:cubicBezTo>
                    <a:pt x="14586" y="4299"/>
                    <a:pt x="14574" y="4239"/>
                    <a:pt x="14407" y="4144"/>
                  </a:cubicBezTo>
                  <a:cubicBezTo>
                    <a:pt x="14240" y="4073"/>
                    <a:pt x="14038" y="4025"/>
                    <a:pt x="13883" y="4001"/>
                  </a:cubicBezTo>
                  <a:cubicBezTo>
                    <a:pt x="13740" y="3965"/>
                    <a:pt x="13621" y="3965"/>
                    <a:pt x="13597" y="3906"/>
                  </a:cubicBezTo>
                  <a:cubicBezTo>
                    <a:pt x="13586" y="3882"/>
                    <a:pt x="13693" y="3822"/>
                    <a:pt x="13883" y="3799"/>
                  </a:cubicBezTo>
                  <a:cubicBezTo>
                    <a:pt x="13909" y="3795"/>
                    <a:pt x="13934" y="3794"/>
                    <a:pt x="13960" y="3794"/>
                  </a:cubicBezTo>
                  <a:cubicBezTo>
                    <a:pt x="14030" y="3794"/>
                    <a:pt x="14102" y="3805"/>
                    <a:pt x="14181" y="3822"/>
                  </a:cubicBezTo>
                  <a:lnTo>
                    <a:pt x="14181" y="3739"/>
                  </a:lnTo>
                  <a:cubicBezTo>
                    <a:pt x="14169" y="3739"/>
                    <a:pt x="14133" y="3727"/>
                    <a:pt x="14121" y="3727"/>
                  </a:cubicBezTo>
                  <a:cubicBezTo>
                    <a:pt x="13859" y="3644"/>
                    <a:pt x="13895" y="3561"/>
                    <a:pt x="13943" y="3501"/>
                  </a:cubicBezTo>
                  <a:cubicBezTo>
                    <a:pt x="13974" y="3470"/>
                    <a:pt x="13996" y="3439"/>
                    <a:pt x="14047" y="3439"/>
                  </a:cubicBezTo>
                  <a:cubicBezTo>
                    <a:pt x="14055" y="3439"/>
                    <a:pt x="14064" y="3440"/>
                    <a:pt x="14074" y="3441"/>
                  </a:cubicBezTo>
                  <a:cubicBezTo>
                    <a:pt x="14062" y="3406"/>
                    <a:pt x="14050" y="3346"/>
                    <a:pt x="14038" y="3287"/>
                  </a:cubicBezTo>
                  <a:cubicBezTo>
                    <a:pt x="14038" y="3251"/>
                    <a:pt x="14026" y="3203"/>
                    <a:pt x="14038" y="3203"/>
                  </a:cubicBezTo>
                  <a:lnTo>
                    <a:pt x="14050" y="3191"/>
                  </a:lnTo>
                  <a:lnTo>
                    <a:pt x="14109" y="3132"/>
                  </a:lnTo>
                  <a:cubicBezTo>
                    <a:pt x="14133" y="3096"/>
                    <a:pt x="14157" y="3072"/>
                    <a:pt x="14217" y="3072"/>
                  </a:cubicBezTo>
                  <a:cubicBezTo>
                    <a:pt x="14229" y="3072"/>
                    <a:pt x="14252" y="3108"/>
                    <a:pt x="14288" y="3132"/>
                  </a:cubicBezTo>
                  <a:cubicBezTo>
                    <a:pt x="14300" y="3180"/>
                    <a:pt x="14324" y="3191"/>
                    <a:pt x="14336" y="3239"/>
                  </a:cubicBezTo>
                  <a:cubicBezTo>
                    <a:pt x="14348" y="3346"/>
                    <a:pt x="14348" y="3430"/>
                    <a:pt x="14324" y="3501"/>
                  </a:cubicBezTo>
                  <a:cubicBezTo>
                    <a:pt x="14514" y="3549"/>
                    <a:pt x="14681" y="3584"/>
                    <a:pt x="14705" y="3668"/>
                  </a:cubicBezTo>
                  <a:cubicBezTo>
                    <a:pt x="14717" y="3715"/>
                    <a:pt x="14621" y="3763"/>
                    <a:pt x="14467" y="3775"/>
                  </a:cubicBezTo>
                  <a:cubicBezTo>
                    <a:pt x="14479" y="3799"/>
                    <a:pt x="14502" y="3834"/>
                    <a:pt x="14514" y="3882"/>
                  </a:cubicBezTo>
                  <a:cubicBezTo>
                    <a:pt x="14526" y="3906"/>
                    <a:pt x="14526" y="3918"/>
                    <a:pt x="14538" y="3942"/>
                  </a:cubicBezTo>
                  <a:lnTo>
                    <a:pt x="14550" y="3942"/>
                  </a:lnTo>
                  <a:cubicBezTo>
                    <a:pt x="14782" y="4019"/>
                    <a:pt x="14850" y="4178"/>
                    <a:pt x="14830" y="4276"/>
                  </a:cubicBezTo>
                  <a:lnTo>
                    <a:pt x="14830" y="4276"/>
                  </a:lnTo>
                  <a:cubicBezTo>
                    <a:pt x="14832" y="4276"/>
                    <a:pt x="14834" y="4275"/>
                    <a:pt x="14836" y="4275"/>
                  </a:cubicBezTo>
                  <a:cubicBezTo>
                    <a:pt x="14895" y="4263"/>
                    <a:pt x="14931" y="4263"/>
                    <a:pt x="14991" y="4251"/>
                  </a:cubicBezTo>
                  <a:cubicBezTo>
                    <a:pt x="15024" y="4244"/>
                    <a:pt x="15059" y="4242"/>
                    <a:pt x="15094" y="4242"/>
                  </a:cubicBezTo>
                  <a:cubicBezTo>
                    <a:pt x="15186" y="4242"/>
                    <a:pt x="15279" y="4261"/>
                    <a:pt x="15348" y="4287"/>
                  </a:cubicBezTo>
                  <a:cubicBezTo>
                    <a:pt x="15443" y="4346"/>
                    <a:pt x="15479" y="4430"/>
                    <a:pt x="15431" y="4454"/>
                  </a:cubicBezTo>
                  <a:cubicBezTo>
                    <a:pt x="15421" y="4469"/>
                    <a:pt x="15404" y="4473"/>
                    <a:pt x="15382" y="4473"/>
                  </a:cubicBezTo>
                  <a:cubicBezTo>
                    <a:pt x="15352" y="4473"/>
                    <a:pt x="15312" y="4465"/>
                    <a:pt x="15264" y="4465"/>
                  </a:cubicBezTo>
                  <a:cubicBezTo>
                    <a:pt x="15193" y="4465"/>
                    <a:pt x="15110" y="4489"/>
                    <a:pt x="15002" y="4501"/>
                  </a:cubicBezTo>
                  <a:lnTo>
                    <a:pt x="14931" y="4501"/>
                  </a:lnTo>
                  <a:cubicBezTo>
                    <a:pt x="14848" y="4549"/>
                    <a:pt x="14693" y="4573"/>
                    <a:pt x="14586" y="4632"/>
                  </a:cubicBezTo>
                  <a:cubicBezTo>
                    <a:pt x="14657" y="4632"/>
                    <a:pt x="14669" y="4668"/>
                    <a:pt x="14669" y="4692"/>
                  </a:cubicBezTo>
                  <a:cubicBezTo>
                    <a:pt x="14693" y="4727"/>
                    <a:pt x="14669" y="4751"/>
                    <a:pt x="14610" y="4799"/>
                  </a:cubicBezTo>
                  <a:cubicBezTo>
                    <a:pt x="14657" y="4799"/>
                    <a:pt x="14693" y="4870"/>
                    <a:pt x="14764" y="4965"/>
                  </a:cubicBezTo>
                  <a:cubicBezTo>
                    <a:pt x="14836" y="5049"/>
                    <a:pt x="14955" y="5144"/>
                    <a:pt x="15074" y="5180"/>
                  </a:cubicBezTo>
                  <a:cubicBezTo>
                    <a:pt x="15145" y="5204"/>
                    <a:pt x="15193" y="5216"/>
                    <a:pt x="15241" y="5216"/>
                  </a:cubicBezTo>
                  <a:cubicBezTo>
                    <a:pt x="15241" y="5168"/>
                    <a:pt x="15241" y="5144"/>
                    <a:pt x="15252" y="5108"/>
                  </a:cubicBezTo>
                  <a:cubicBezTo>
                    <a:pt x="15261" y="5064"/>
                    <a:pt x="15309" y="5040"/>
                    <a:pt x="15334" y="5040"/>
                  </a:cubicBezTo>
                  <a:cubicBezTo>
                    <a:pt x="15342" y="5040"/>
                    <a:pt x="15348" y="5043"/>
                    <a:pt x="15348" y="5049"/>
                  </a:cubicBezTo>
                  <a:lnTo>
                    <a:pt x="15372" y="5108"/>
                  </a:lnTo>
                  <a:cubicBezTo>
                    <a:pt x="15383" y="5144"/>
                    <a:pt x="15419" y="5180"/>
                    <a:pt x="15443" y="5227"/>
                  </a:cubicBezTo>
                  <a:cubicBezTo>
                    <a:pt x="15479" y="5275"/>
                    <a:pt x="15526" y="5335"/>
                    <a:pt x="15586" y="5382"/>
                  </a:cubicBezTo>
                  <a:cubicBezTo>
                    <a:pt x="15645" y="5442"/>
                    <a:pt x="15705" y="5477"/>
                    <a:pt x="15741" y="5501"/>
                  </a:cubicBezTo>
                  <a:cubicBezTo>
                    <a:pt x="15758" y="5508"/>
                    <a:pt x="15775" y="5511"/>
                    <a:pt x="15793" y="5511"/>
                  </a:cubicBezTo>
                  <a:cubicBezTo>
                    <a:pt x="15834" y="5511"/>
                    <a:pt x="15874" y="5494"/>
                    <a:pt x="15907" y="5477"/>
                  </a:cubicBezTo>
                  <a:cubicBezTo>
                    <a:pt x="15919" y="5442"/>
                    <a:pt x="15955" y="5406"/>
                    <a:pt x="15979" y="5406"/>
                  </a:cubicBezTo>
                  <a:cubicBezTo>
                    <a:pt x="16026" y="5406"/>
                    <a:pt x="16038" y="5501"/>
                    <a:pt x="16122" y="5561"/>
                  </a:cubicBezTo>
                  <a:cubicBezTo>
                    <a:pt x="16173" y="5612"/>
                    <a:pt x="16249" y="5651"/>
                    <a:pt x="16332" y="5651"/>
                  </a:cubicBezTo>
                  <a:cubicBezTo>
                    <a:pt x="16365" y="5651"/>
                    <a:pt x="16398" y="5646"/>
                    <a:pt x="16431" y="5632"/>
                  </a:cubicBezTo>
                  <a:cubicBezTo>
                    <a:pt x="16550" y="5597"/>
                    <a:pt x="16610" y="5537"/>
                    <a:pt x="16657" y="5537"/>
                  </a:cubicBezTo>
                  <a:cubicBezTo>
                    <a:pt x="16669" y="5531"/>
                    <a:pt x="16678" y="5528"/>
                    <a:pt x="16687" y="5528"/>
                  </a:cubicBezTo>
                  <a:cubicBezTo>
                    <a:pt x="16696" y="5528"/>
                    <a:pt x="16705" y="5531"/>
                    <a:pt x="16717" y="5537"/>
                  </a:cubicBezTo>
                  <a:cubicBezTo>
                    <a:pt x="16717" y="5525"/>
                    <a:pt x="16729" y="5513"/>
                    <a:pt x="16729" y="5501"/>
                  </a:cubicBezTo>
                  <a:cubicBezTo>
                    <a:pt x="16776" y="5406"/>
                    <a:pt x="16896" y="5323"/>
                    <a:pt x="17026" y="5263"/>
                  </a:cubicBezTo>
                  <a:cubicBezTo>
                    <a:pt x="17098" y="5239"/>
                    <a:pt x="17157" y="5227"/>
                    <a:pt x="17205" y="5227"/>
                  </a:cubicBezTo>
                  <a:cubicBezTo>
                    <a:pt x="17217" y="5216"/>
                    <a:pt x="17229" y="5216"/>
                    <a:pt x="17253" y="5204"/>
                  </a:cubicBezTo>
                  <a:cubicBezTo>
                    <a:pt x="17253" y="5204"/>
                    <a:pt x="17265" y="5204"/>
                    <a:pt x="17277" y="5180"/>
                  </a:cubicBezTo>
                  <a:cubicBezTo>
                    <a:pt x="17229" y="5144"/>
                    <a:pt x="17217" y="5108"/>
                    <a:pt x="17288" y="5001"/>
                  </a:cubicBezTo>
                  <a:cubicBezTo>
                    <a:pt x="17380" y="4887"/>
                    <a:pt x="17438" y="4750"/>
                    <a:pt x="17548" y="4750"/>
                  </a:cubicBezTo>
                  <a:cubicBezTo>
                    <a:pt x="17553" y="4750"/>
                    <a:pt x="17558" y="4751"/>
                    <a:pt x="17562" y="4751"/>
                  </a:cubicBezTo>
                  <a:cubicBezTo>
                    <a:pt x="17634" y="4763"/>
                    <a:pt x="17646" y="4942"/>
                    <a:pt x="17562" y="5108"/>
                  </a:cubicBezTo>
                  <a:lnTo>
                    <a:pt x="17741" y="5108"/>
                  </a:lnTo>
                  <a:cubicBezTo>
                    <a:pt x="17860" y="5120"/>
                    <a:pt x="17931" y="5168"/>
                    <a:pt x="17967" y="5204"/>
                  </a:cubicBezTo>
                  <a:cubicBezTo>
                    <a:pt x="17991" y="5180"/>
                    <a:pt x="18039" y="5168"/>
                    <a:pt x="18086" y="5156"/>
                  </a:cubicBezTo>
                  <a:cubicBezTo>
                    <a:pt x="18167" y="5115"/>
                    <a:pt x="18279" y="5086"/>
                    <a:pt x="18385" y="5086"/>
                  </a:cubicBezTo>
                  <a:cubicBezTo>
                    <a:pt x="18465" y="5086"/>
                    <a:pt x="18542" y="5103"/>
                    <a:pt x="18598" y="5144"/>
                  </a:cubicBezTo>
                  <a:cubicBezTo>
                    <a:pt x="18658" y="5180"/>
                    <a:pt x="18693" y="5216"/>
                    <a:pt x="18717" y="5263"/>
                  </a:cubicBezTo>
                  <a:lnTo>
                    <a:pt x="18812" y="5263"/>
                  </a:lnTo>
                  <a:cubicBezTo>
                    <a:pt x="19039" y="5287"/>
                    <a:pt x="19158" y="5418"/>
                    <a:pt x="19229" y="5525"/>
                  </a:cubicBezTo>
                  <a:cubicBezTo>
                    <a:pt x="19289" y="5501"/>
                    <a:pt x="19360" y="5477"/>
                    <a:pt x="19432" y="5466"/>
                  </a:cubicBezTo>
                  <a:cubicBezTo>
                    <a:pt x="19449" y="5465"/>
                    <a:pt x="19466" y="5464"/>
                    <a:pt x="19482" y="5464"/>
                  </a:cubicBezTo>
                  <a:cubicBezTo>
                    <a:pt x="19705" y="5464"/>
                    <a:pt x="19705" y="5541"/>
                    <a:pt x="19693" y="5597"/>
                  </a:cubicBezTo>
                  <a:cubicBezTo>
                    <a:pt x="19670" y="5680"/>
                    <a:pt x="19658" y="5716"/>
                    <a:pt x="19467" y="5739"/>
                  </a:cubicBezTo>
                  <a:cubicBezTo>
                    <a:pt x="19396" y="5739"/>
                    <a:pt x="19336" y="5751"/>
                    <a:pt x="19277" y="5763"/>
                  </a:cubicBezTo>
                  <a:cubicBezTo>
                    <a:pt x="19277" y="5775"/>
                    <a:pt x="19253" y="5799"/>
                    <a:pt x="19241" y="5799"/>
                  </a:cubicBezTo>
                  <a:cubicBezTo>
                    <a:pt x="19238" y="5802"/>
                    <a:pt x="19233" y="5804"/>
                    <a:pt x="19227" y="5804"/>
                  </a:cubicBezTo>
                  <a:cubicBezTo>
                    <a:pt x="19212" y="5804"/>
                    <a:pt x="19190" y="5793"/>
                    <a:pt x="19182" y="5775"/>
                  </a:cubicBezTo>
                  <a:cubicBezTo>
                    <a:pt x="19110" y="5775"/>
                    <a:pt x="19051" y="5775"/>
                    <a:pt x="19015" y="5751"/>
                  </a:cubicBezTo>
                  <a:cubicBezTo>
                    <a:pt x="19003" y="5739"/>
                    <a:pt x="19015" y="5692"/>
                    <a:pt x="19051" y="5656"/>
                  </a:cubicBezTo>
                  <a:cubicBezTo>
                    <a:pt x="18979" y="5597"/>
                    <a:pt x="18884" y="5525"/>
                    <a:pt x="18801" y="5525"/>
                  </a:cubicBezTo>
                  <a:cubicBezTo>
                    <a:pt x="18744" y="5528"/>
                    <a:pt x="18703" y="5529"/>
                    <a:pt x="18671" y="5529"/>
                  </a:cubicBezTo>
                  <a:cubicBezTo>
                    <a:pt x="18568" y="5529"/>
                    <a:pt x="18569" y="5514"/>
                    <a:pt x="18515" y="5477"/>
                  </a:cubicBezTo>
                  <a:cubicBezTo>
                    <a:pt x="18479" y="5466"/>
                    <a:pt x="18443" y="5442"/>
                    <a:pt x="18467" y="5382"/>
                  </a:cubicBezTo>
                  <a:lnTo>
                    <a:pt x="18515" y="5335"/>
                  </a:lnTo>
                  <a:cubicBezTo>
                    <a:pt x="18420" y="5335"/>
                    <a:pt x="18336" y="5346"/>
                    <a:pt x="18217" y="5394"/>
                  </a:cubicBezTo>
                  <a:cubicBezTo>
                    <a:pt x="18158" y="5418"/>
                    <a:pt x="18086" y="5442"/>
                    <a:pt x="18086" y="5442"/>
                  </a:cubicBezTo>
                  <a:lnTo>
                    <a:pt x="18050" y="5442"/>
                  </a:lnTo>
                  <a:cubicBezTo>
                    <a:pt x="18039" y="5442"/>
                    <a:pt x="18003" y="5454"/>
                    <a:pt x="17979" y="5454"/>
                  </a:cubicBezTo>
                  <a:cubicBezTo>
                    <a:pt x="17967" y="5454"/>
                    <a:pt x="17955" y="5454"/>
                    <a:pt x="17944" y="5454"/>
                  </a:cubicBezTo>
                  <a:cubicBezTo>
                    <a:pt x="17909" y="5454"/>
                    <a:pt x="17878" y="5448"/>
                    <a:pt x="17860" y="5394"/>
                  </a:cubicBezTo>
                  <a:cubicBezTo>
                    <a:pt x="17812" y="5394"/>
                    <a:pt x="17765" y="5382"/>
                    <a:pt x="17705" y="5358"/>
                  </a:cubicBezTo>
                  <a:cubicBezTo>
                    <a:pt x="17650" y="5348"/>
                    <a:pt x="17597" y="5345"/>
                    <a:pt x="17547" y="5345"/>
                  </a:cubicBezTo>
                  <a:cubicBezTo>
                    <a:pt x="17480" y="5345"/>
                    <a:pt x="17420" y="5352"/>
                    <a:pt x="17372" y="5358"/>
                  </a:cubicBezTo>
                  <a:cubicBezTo>
                    <a:pt x="17348" y="5406"/>
                    <a:pt x="17324" y="5442"/>
                    <a:pt x="17169" y="5477"/>
                  </a:cubicBezTo>
                  <a:cubicBezTo>
                    <a:pt x="17038" y="5525"/>
                    <a:pt x="16931" y="5620"/>
                    <a:pt x="16848" y="5644"/>
                  </a:cubicBezTo>
                  <a:cubicBezTo>
                    <a:pt x="16836" y="5680"/>
                    <a:pt x="16800" y="5716"/>
                    <a:pt x="16753" y="5763"/>
                  </a:cubicBezTo>
                  <a:cubicBezTo>
                    <a:pt x="16812" y="5775"/>
                    <a:pt x="16848" y="5811"/>
                    <a:pt x="16848" y="5835"/>
                  </a:cubicBezTo>
                  <a:cubicBezTo>
                    <a:pt x="16848" y="5870"/>
                    <a:pt x="16800" y="5894"/>
                    <a:pt x="16753" y="5930"/>
                  </a:cubicBezTo>
                  <a:cubicBezTo>
                    <a:pt x="16784" y="5930"/>
                    <a:pt x="16816" y="5925"/>
                    <a:pt x="16855" y="5925"/>
                  </a:cubicBezTo>
                  <a:cubicBezTo>
                    <a:pt x="16874" y="5925"/>
                    <a:pt x="16896" y="5926"/>
                    <a:pt x="16919" y="5930"/>
                  </a:cubicBezTo>
                  <a:cubicBezTo>
                    <a:pt x="17217" y="5954"/>
                    <a:pt x="17467" y="6132"/>
                    <a:pt x="17396" y="6239"/>
                  </a:cubicBezTo>
                  <a:cubicBezTo>
                    <a:pt x="17374" y="6265"/>
                    <a:pt x="17329" y="6274"/>
                    <a:pt x="17271" y="6274"/>
                  </a:cubicBezTo>
                  <a:cubicBezTo>
                    <a:pt x="17168" y="6274"/>
                    <a:pt x="17025" y="6247"/>
                    <a:pt x="16896" y="6239"/>
                  </a:cubicBezTo>
                  <a:cubicBezTo>
                    <a:pt x="16681" y="6228"/>
                    <a:pt x="16669" y="6180"/>
                    <a:pt x="16657" y="6097"/>
                  </a:cubicBezTo>
                  <a:cubicBezTo>
                    <a:pt x="16634" y="6132"/>
                    <a:pt x="16622" y="6192"/>
                    <a:pt x="16610" y="6251"/>
                  </a:cubicBezTo>
                  <a:lnTo>
                    <a:pt x="16610" y="6347"/>
                  </a:lnTo>
                  <a:lnTo>
                    <a:pt x="16657" y="6347"/>
                  </a:lnTo>
                  <a:cubicBezTo>
                    <a:pt x="16729" y="6359"/>
                    <a:pt x="16741" y="6394"/>
                    <a:pt x="16741" y="6430"/>
                  </a:cubicBezTo>
                  <a:cubicBezTo>
                    <a:pt x="16753" y="6478"/>
                    <a:pt x="16753" y="6513"/>
                    <a:pt x="16729" y="6549"/>
                  </a:cubicBezTo>
                  <a:cubicBezTo>
                    <a:pt x="16693" y="6597"/>
                    <a:pt x="16610" y="6632"/>
                    <a:pt x="16455" y="6728"/>
                  </a:cubicBezTo>
                  <a:lnTo>
                    <a:pt x="16241" y="6906"/>
                  </a:lnTo>
                  <a:cubicBezTo>
                    <a:pt x="16181" y="6966"/>
                    <a:pt x="16134" y="7013"/>
                    <a:pt x="16122" y="7049"/>
                  </a:cubicBezTo>
                  <a:cubicBezTo>
                    <a:pt x="16086" y="7121"/>
                    <a:pt x="16122" y="7168"/>
                    <a:pt x="16122" y="7240"/>
                  </a:cubicBezTo>
                  <a:cubicBezTo>
                    <a:pt x="16122" y="7251"/>
                    <a:pt x="16086" y="7263"/>
                    <a:pt x="16038" y="7263"/>
                  </a:cubicBezTo>
                  <a:cubicBezTo>
                    <a:pt x="16038" y="7287"/>
                    <a:pt x="16038" y="7311"/>
                    <a:pt x="16014" y="7347"/>
                  </a:cubicBezTo>
                  <a:cubicBezTo>
                    <a:pt x="16003" y="7371"/>
                    <a:pt x="15967" y="7418"/>
                    <a:pt x="15967" y="7478"/>
                  </a:cubicBezTo>
                  <a:lnTo>
                    <a:pt x="16479" y="7287"/>
                  </a:lnTo>
                  <a:cubicBezTo>
                    <a:pt x="16503" y="7275"/>
                    <a:pt x="16530" y="7268"/>
                    <a:pt x="16555" y="7268"/>
                  </a:cubicBezTo>
                  <a:cubicBezTo>
                    <a:pt x="16604" y="7268"/>
                    <a:pt x="16650" y="7292"/>
                    <a:pt x="16681" y="7347"/>
                  </a:cubicBezTo>
                  <a:lnTo>
                    <a:pt x="16812" y="7525"/>
                  </a:lnTo>
                  <a:cubicBezTo>
                    <a:pt x="16848" y="7525"/>
                    <a:pt x="16872" y="7502"/>
                    <a:pt x="16907" y="7502"/>
                  </a:cubicBezTo>
                  <a:cubicBezTo>
                    <a:pt x="17015" y="7502"/>
                    <a:pt x="17110" y="7537"/>
                    <a:pt x="17205" y="7585"/>
                  </a:cubicBezTo>
                  <a:lnTo>
                    <a:pt x="17336" y="7668"/>
                  </a:lnTo>
                  <a:cubicBezTo>
                    <a:pt x="17436" y="7623"/>
                    <a:pt x="17508" y="7584"/>
                    <a:pt x="17552" y="7584"/>
                  </a:cubicBezTo>
                  <a:cubicBezTo>
                    <a:pt x="17566" y="7584"/>
                    <a:pt x="17578" y="7588"/>
                    <a:pt x="17586" y="7597"/>
                  </a:cubicBezTo>
                  <a:cubicBezTo>
                    <a:pt x="17622" y="7609"/>
                    <a:pt x="17586" y="7704"/>
                    <a:pt x="17467" y="7799"/>
                  </a:cubicBezTo>
                  <a:cubicBezTo>
                    <a:pt x="17491" y="7823"/>
                    <a:pt x="17491" y="7835"/>
                    <a:pt x="17503" y="7847"/>
                  </a:cubicBezTo>
                  <a:cubicBezTo>
                    <a:pt x="17515" y="7847"/>
                    <a:pt x="17527" y="7859"/>
                    <a:pt x="17550" y="7859"/>
                  </a:cubicBezTo>
                  <a:cubicBezTo>
                    <a:pt x="17610" y="7906"/>
                    <a:pt x="17681" y="7918"/>
                    <a:pt x="17741" y="7954"/>
                  </a:cubicBezTo>
                  <a:cubicBezTo>
                    <a:pt x="17741" y="7906"/>
                    <a:pt x="17741" y="7847"/>
                    <a:pt x="17753" y="7787"/>
                  </a:cubicBezTo>
                  <a:cubicBezTo>
                    <a:pt x="17800" y="7597"/>
                    <a:pt x="17931" y="7359"/>
                    <a:pt x="18181" y="7132"/>
                  </a:cubicBezTo>
                  <a:cubicBezTo>
                    <a:pt x="18443" y="6906"/>
                    <a:pt x="18765" y="6763"/>
                    <a:pt x="19062" y="6644"/>
                  </a:cubicBezTo>
                  <a:cubicBezTo>
                    <a:pt x="19360" y="6537"/>
                    <a:pt x="19646" y="6466"/>
                    <a:pt x="19896" y="6406"/>
                  </a:cubicBezTo>
                  <a:cubicBezTo>
                    <a:pt x="19974" y="6385"/>
                    <a:pt x="20050" y="6376"/>
                    <a:pt x="20122" y="6376"/>
                  </a:cubicBezTo>
                  <a:cubicBezTo>
                    <a:pt x="20214" y="6376"/>
                    <a:pt x="20299" y="6391"/>
                    <a:pt x="20372" y="6418"/>
                  </a:cubicBezTo>
                  <a:cubicBezTo>
                    <a:pt x="20384" y="6406"/>
                    <a:pt x="20408" y="6394"/>
                    <a:pt x="20408" y="6370"/>
                  </a:cubicBezTo>
                  <a:cubicBezTo>
                    <a:pt x="20313" y="6335"/>
                    <a:pt x="20253" y="6275"/>
                    <a:pt x="20241" y="6228"/>
                  </a:cubicBezTo>
                  <a:cubicBezTo>
                    <a:pt x="20205" y="6120"/>
                    <a:pt x="20265" y="6120"/>
                    <a:pt x="20289" y="6120"/>
                  </a:cubicBezTo>
                  <a:cubicBezTo>
                    <a:pt x="20313" y="6120"/>
                    <a:pt x="20348" y="6120"/>
                    <a:pt x="20384" y="6132"/>
                  </a:cubicBezTo>
                  <a:cubicBezTo>
                    <a:pt x="20408" y="6132"/>
                    <a:pt x="20432" y="6156"/>
                    <a:pt x="20479" y="6156"/>
                  </a:cubicBezTo>
                  <a:cubicBezTo>
                    <a:pt x="20491" y="6156"/>
                    <a:pt x="20527" y="6156"/>
                    <a:pt x="20551" y="6132"/>
                  </a:cubicBezTo>
                  <a:cubicBezTo>
                    <a:pt x="20598" y="6120"/>
                    <a:pt x="20598" y="6120"/>
                    <a:pt x="20729" y="6061"/>
                  </a:cubicBezTo>
                  <a:cubicBezTo>
                    <a:pt x="20777" y="6073"/>
                    <a:pt x="20825" y="6097"/>
                    <a:pt x="20848" y="6108"/>
                  </a:cubicBezTo>
                  <a:cubicBezTo>
                    <a:pt x="20896" y="6120"/>
                    <a:pt x="20920" y="6132"/>
                    <a:pt x="20967" y="6168"/>
                  </a:cubicBezTo>
                  <a:lnTo>
                    <a:pt x="21003" y="6168"/>
                  </a:lnTo>
                  <a:cubicBezTo>
                    <a:pt x="21015" y="6156"/>
                    <a:pt x="21027" y="6120"/>
                    <a:pt x="21039" y="6097"/>
                  </a:cubicBezTo>
                  <a:cubicBezTo>
                    <a:pt x="21312" y="5717"/>
                    <a:pt x="21656" y="5289"/>
                    <a:pt x="22071" y="4933"/>
                  </a:cubicBezTo>
                  <a:lnTo>
                    <a:pt x="22071" y="4933"/>
                  </a:lnTo>
                  <a:cubicBezTo>
                    <a:pt x="22075" y="4936"/>
                    <a:pt x="22078" y="4938"/>
                    <a:pt x="22079" y="4938"/>
                  </a:cubicBezTo>
                  <a:cubicBezTo>
                    <a:pt x="22080" y="4938"/>
                    <a:pt x="22078" y="4935"/>
                    <a:pt x="22075" y="4930"/>
                  </a:cubicBezTo>
                  <a:cubicBezTo>
                    <a:pt x="22074" y="4931"/>
                    <a:pt x="22072" y="4932"/>
                    <a:pt x="22071" y="4933"/>
                  </a:cubicBezTo>
                  <a:lnTo>
                    <a:pt x="22071" y="4933"/>
                  </a:lnTo>
                  <a:cubicBezTo>
                    <a:pt x="22051" y="4916"/>
                    <a:pt x="21994" y="4863"/>
                    <a:pt x="21944" y="4846"/>
                  </a:cubicBezTo>
                  <a:cubicBezTo>
                    <a:pt x="21918" y="4872"/>
                    <a:pt x="21880" y="4892"/>
                    <a:pt x="21812" y="4892"/>
                  </a:cubicBezTo>
                  <a:cubicBezTo>
                    <a:pt x="21785" y="4892"/>
                    <a:pt x="21754" y="4889"/>
                    <a:pt x="21718" y="4882"/>
                  </a:cubicBezTo>
                  <a:lnTo>
                    <a:pt x="21539" y="4882"/>
                  </a:lnTo>
                  <a:cubicBezTo>
                    <a:pt x="21521" y="4894"/>
                    <a:pt x="21506" y="4900"/>
                    <a:pt x="21491" y="4900"/>
                  </a:cubicBezTo>
                  <a:cubicBezTo>
                    <a:pt x="21476" y="4900"/>
                    <a:pt x="21462" y="4894"/>
                    <a:pt x="21444" y="4882"/>
                  </a:cubicBezTo>
                  <a:cubicBezTo>
                    <a:pt x="21408" y="4882"/>
                    <a:pt x="21360" y="4870"/>
                    <a:pt x="21325" y="4858"/>
                  </a:cubicBezTo>
                  <a:cubicBezTo>
                    <a:pt x="21313" y="4858"/>
                    <a:pt x="21313" y="4846"/>
                    <a:pt x="21301" y="4846"/>
                  </a:cubicBezTo>
                  <a:cubicBezTo>
                    <a:pt x="21289" y="4823"/>
                    <a:pt x="21253" y="4811"/>
                    <a:pt x="21206" y="4787"/>
                  </a:cubicBezTo>
                  <a:cubicBezTo>
                    <a:pt x="21087" y="4680"/>
                    <a:pt x="20765" y="4727"/>
                    <a:pt x="20753" y="4584"/>
                  </a:cubicBezTo>
                  <a:lnTo>
                    <a:pt x="20753" y="4573"/>
                  </a:lnTo>
                  <a:cubicBezTo>
                    <a:pt x="20729" y="4573"/>
                    <a:pt x="20717" y="4561"/>
                    <a:pt x="20706" y="4549"/>
                  </a:cubicBezTo>
                  <a:cubicBezTo>
                    <a:pt x="20670" y="4501"/>
                    <a:pt x="20670" y="4406"/>
                    <a:pt x="20646" y="4311"/>
                  </a:cubicBezTo>
                  <a:cubicBezTo>
                    <a:pt x="20598" y="4192"/>
                    <a:pt x="20551" y="4168"/>
                    <a:pt x="20408" y="4132"/>
                  </a:cubicBezTo>
                  <a:cubicBezTo>
                    <a:pt x="20372" y="4108"/>
                    <a:pt x="20348" y="4108"/>
                    <a:pt x="20313" y="4096"/>
                  </a:cubicBezTo>
                  <a:cubicBezTo>
                    <a:pt x="20307" y="4102"/>
                    <a:pt x="20301" y="4105"/>
                    <a:pt x="20292" y="4105"/>
                  </a:cubicBezTo>
                  <a:cubicBezTo>
                    <a:pt x="20283" y="4105"/>
                    <a:pt x="20271" y="4102"/>
                    <a:pt x="20253" y="4096"/>
                  </a:cubicBezTo>
                  <a:cubicBezTo>
                    <a:pt x="20110" y="4096"/>
                    <a:pt x="19955" y="4084"/>
                    <a:pt x="19896" y="3989"/>
                  </a:cubicBezTo>
                  <a:cubicBezTo>
                    <a:pt x="19872" y="3977"/>
                    <a:pt x="19836" y="3953"/>
                    <a:pt x="19813" y="3918"/>
                  </a:cubicBezTo>
                  <a:cubicBezTo>
                    <a:pt x="19753" y="3870"/>
                    <a:pt x="19705" y="3858"/>
                    <a:pt x="19646" y="3846"/>
                  </a:cubicBezTo>
                  <a:cubicBezTo>
                    <a:pt x="19646" y="3906"/>
                    <a:pt x="19634" y="3953"/>
                    <a:pt x="19622" y="3965"/>
                  </a:cubicBezTo>
                  <a:cubicBezTo>
                    <a:pt x="19598" y="3995"/>
                    <a:pt x="19574" y="4007"/>
                    <a:pt x="19551" y="4007"/>
                  </a:cubicBezTo>
                  <a:cubicBezTo>
                    <a:pt x="19527" y="4007"/>
                    <a:pt x="19503" y="3995"/>
                    <a:pt x="19479" y="3977"/>
                  </a:cubicBezTo>
                  <a:cubicBezTo>
                    <a:pt x="19443" y="3965"/>
                    <a:pt x="19396" y="3953"/>
                    <a:pt x="19384" y="3918"/>
                  </a:cubicBezTo>
                  <a:cubicBezTo>
                    <a:pt x="19348" y="3894"/>
                    <a:pt x="19336" y="3858"/>
                    <a:pt x="19277" y="3799"/>
                  </a:cubicBezTo>
                  <a:cubicBezTo>
                    <a:pt x="19217" y="3739"/>
                    <a:pt x="19062" y="3715"/>
                    <a:pt x="18931" y="3692"/>
                  </a:cubicBezTo>
                  <a:cubicBezTo>
                    <a:pt x="18872" y="3680"/>
                    <a:pt x="18801" y="3668"/>
                    <a:pt x="18789" y="3656"/>
                  </a:cubicBezTo>
                  <a:cubicBezTo>
                    <a:pt x="18765" y="3632"/>
                    <a:pt x="18753" y="3608"/>
                    <a:pt x="18705" y="3608"/>
                  </a:cubicBezTo>
                  <a:cubicBezTo>
                    <a:pt x="18681" y="3608"/>
                    <a:pt x="18681" y="3561"/>
                    <a:pt x="18705" y="3537"/>
                  </a:cubicBezTo>
                  <a:cubicBezTo>
                    <a:pt x="18693" y="3513"/>
                    <a:pt x="18681" y="3489"/>
                    <a:pt x="18670" y="3453"/>
                  </a:cubicBezTo>
                  <a:cubicBezTo>
                    <a:pt x="18622" y="3394"/>
                    <a:pt x="18574" y="3370"/>
                    <a:pt x="18515" y="3358"/>
                  </a:cubicBezTo>
                  <a:cubicBezTo>
                    <a:pt x="18455" y="3358"/>
                    <a:pt x="18384" y="3358"/>
                    <a:pt x="18336" y="3311"/>
                  </a:cubicBezTo>
                  <a:cubicBezTo>
                    <a:pt x="18324" y="3311"/>
                    <a:pt x="18289" y="3299"/>
                    <a:pt x="18289" y="3299"/>
                  </a:cubicBezTo>
                  <a:cubicBezTo>
                    <a:pt x="18265" y="3299"/>
                    <a:pt x="18253" y="3299"/>
                    <a:pt x="18193" y="3275"/>
                  </a:cubicBezTo>
                  <a:cubicBezTo>
                    <a:pt x="18146" y="3275"/>
                    <a:pt x="18074" y="3275"/>
                    <a:pt x="17991" y="3299"/>
                  </a:cubicBezTo>
                  <a:cubicBezTo>
                    <a:pt x="17967" y="3299"/>
                    <a:pt x="17919" y="3299"/>
                    <a:pt x="17872" y="3311"/>
                  </a:cubicBezTo>
                  <a:cubicBezTo>
                    <a:pt x="17872" y="3370"/>
                    <a:pt x="17848" y="3418"/>
                    <a:pt x="17836" y="3430"/>
                  </a:cubicBezTo>
                  <a:cubicBezTo>
                    <a:pt x="17815" y="3451"/>
                    <a:pt x="17793" y="3458"/>
                    <a:pt x="17771" y="3458"/>
                  </a:cubicBezTo>
                  <a:cubicBezTo>
                    <a:pt x="17745" y="3458"/>
                    <a:pt x="17719" y="3448"/>
                    <a:pt x="17693" y="3441"/>
                  </a:cubicBezTo>
                  <a:cubicBezTo>
                    <a:pt x="17658" y="3430"/>
                    <a:pt x="17622" y="3418"/>
                    <a:pt x="17598" y="3370"/>
                  </a:cubicBezTo>
                  <a:cubicBezTo>
                    <a:pt x="17562" y="3322"/>
                    <a:pt x="17562" y="3275"/>
                    <a:pt x="17515" y="3156"/>
                  </a:cubicBezTo>
                  <a:cubicBezTo>
                    <a:pt x="17479" y="3072"/>
                    <a:pt x="17396" y="2977"/>
                    <a:pt x="17324" y="2906"/>
                  </a:cubicBezTo>
                  <a:lnTo>
                    <a:pt x="17277" y="2906"/>
                  </a:lnTo>
                  <a:cubicBezTo>
                    <a:pt x="17181" y="2906"/>
                    <a:pt x="17134" y="2906"/>
                    <a:pt x="17038" y="2775"/>
                  </a:cubicBezTo>
                  <a:cubicBezTo>
                    <a:pt x="16979" y="2703"/>
                    <a:pt x="16907" y="2644"/>
                    <a:pt x="16848" y="2584"/>
                  </a:cubicBezTo>
                  <a:lnTo>
                    <a:pt x="16800" y="2537"/>
                  </a:lnTo>
                  <a:lnTo>
                    <a:pt x="16800" y="2525"/>
                  </a:lnTo>
                  <a:cubicBezTo>
                    <a:pt x="16788" y="2501"/>
                    <a:pt x="16776" y="2489"/>
                    <a:pt x="16765" y="2465"/>
                  </a:cubicBezTo>
                  <a:cubicBezTo>
                    <a:pt x="16729" y="2406"/>
                    <a:pt x="16729" y="2287"/>
                    <a:pt x="16645" y="2203"/>
                  </a:cubicBezTo>
                  <a:cubicBezTo>
                    <a:pt x="16622" y="2191"/>
                    <a:pt x="16610" y="2191"/>
                    <a:pt x="16586" y="2179"/>
                  </a:cubicBezTo>
                  <a:lnTo>
                    <a:pt x="16443" y="2179"/>
                  </a:lnTo>
                  <a:cubicBezTo>
                    <a:pt x="16360" y="2191"/>
                    <a:pt x="16264" y="2203"/>
                    <a:pt x="16193" y="2239"/>
                  </a:cubicBezTo>
                  <a:cubicBezTo>
                    <a:pt x="16080" y="2286"/>
                    <a:pt x="15997" y="2333"/>
                    <a:pt x="15932" y="2333"/>
                  </a:cubicBezTo>
                  <a:cubicBezTo>
                    <a:pt x="15914" y="2333"/>
                    <a:pt x="15898" y="2330"/>
                    <a:pt x="15883" y="2322"/>
                  </a:cubicBezTo>
                  <a:cubicBezTo>
                    <a:pt x="15872" y="2322"/>
                    <a:pt x="15872" y="2310"/>
                    <a:pt x="15872" y="2287"/>
                  </a:cubicBezTo>
                  <a:cubicBezTo>
                    <a:pt x="15836" y="2287"/>
                    <a:pt x="15812" y="2287"/>
                    <a:pt x="15753" y="2263"/>
                  </a:cubicBezTo>
                  <a:cubicBezTo>
                    <a:pt x="15669" y="2263"/>
                    <a:pt x="15550" y="2310"/>
                    <a:pt x="15467" y="2346"/>
                  </a:cubicBezTo>
                  <a:cubicBezTo>
                    <a:pt x="15431" y="2358"/>
                    <a:pt x="15395" y="2358"/>
                    <a:pt x="15372" y="2370"/>
                  </a:cubicBezTo>
                  <a:cubicBezTo>
                    <a:pt x="15360" y="2382"/>
                    <a:pt x="15360" y="2406"/>
                    <a:pt x="15360" y="2406"/>
                  </a:cubicBezTo>
                  <a:cubicBezTo>
                    <a:pt x="15336" y="2429"/>
                    <a:pt x="15288" y="2441"/>
                    <a:pt x="15169" y="2525"/>
                  </a:cubicBezTo>
                  <a:cubicBezTo>
                    <a:pt x="14883" y="2680"/>
                    <a:pt x="14979" y="2799"/>
                    <a:pt x="14943" y="2918"/>
                  </a:cubicBezTo>
                  <a:cubicBezTo>
                    <a:pt x="14943" y="2935"/>
                    <a:pt x="14917" y="2946"/>
                    <a:pt x="14890" y="2946"/>
                  </a:cubicBezTo>
                  <a:cubicBezTo>
                    <a:pt x="14880" y="2946"/>
                    <a:pt x="14869" y="2945"/>
                    <a:pt x="14860" y="2941"/>
                  </a:cubicBezTo>
                  <a:cubicBezTo>
                    <a:pt x="14800" y="2918"/>
                    <a:pt x="14740" y="2858"/>
                    <a:pt x="14705" y="2775"/>
                  </a:cubicBezTo>
                  <a:cubicBezTo>
                    <a:pt x="14681" y="2703"/>
                    <a:pt x="14693" y="2560"/>
                    <a:pt x="14752" y="2477"/>
                  </a:cubicBezTo>
                  <a:cubicBezTo>
                    <a:pt x="14812" y="2370"/>
                    <a:pt x="14895" y="2310"/>
                    <a:pt x="14991" y="2251"/>
                  </a:cubicBezTo>
                  <a:cubicBezTo>
                    <a:pt x="14979" y="2227"/>
                    <a:pt x="14955" y="2203"/>
                    <a:pt x="14943" y="2168"/>
                  </a:cubicBezTo>
                  <a:cubicBezTo>
                    <a:pt x="14931" y="2084"/>
                    <a:pt x="14836" y="2013"/>
                    <a:pt x="14812" y="1941"/>
                  </a:cubicBezTo>
                  <a:cubicBezTo>
                    <a:pt x="14797" y="1945"/>
                    <a:pt x="14782" y="1948"/>
                    <a:pt x="14766" y="1948"/>
                  </a:cubicBezTo>
                  <a:cubicBezTo>
                    <a:pt x="14730" y="1948"/>
                    <a:pt x="14687" y="1935"/>
                    <a:pt x="14621" y="1894"/>
                  </a:cubicBezTo>
                  <a:cubicBezTo>
                    <a:pt x="14538" y="1858"/>
                    <a:pt x="14467" y="1787"/>
                    <a:pt x="14419" y="1751"/>
                  </a:cubicBezTo>
                  <a:cubicBezTo>
                    <a:pt x="14359" y="1703"/>
                    <a:pt x="14395" y="1667"/>
                    <a:pt x="14383" y="1632"/>
                  </a:cubicBezTo>
                  <a:cubicBezTo>
                    <a:pt x="14336" y="1608"/>
                    <a:pt x="14300" y="1572"/>
                    <a:pt x="14240" y="1477"/>
                  </a:cubicBezTo>
                  <a:cubicBezTo>
                    <a:pt x="14205" y="1417"/>
                    <a:pt x="14145" y="1394"/>
                    <a:pt x="14050" y="1370"/>
                  </a:cubicBezTo>
                  <a:cubicBezTo>
                    <a:pt x="13978" y="1358"/>
                    <a:pt x="13907" y="1358"/>
                    <a:pt x="13871" y="1298"/>
                  </a:cubicBezTo>
                  <a:cubicBezTo>
                    <a:pt x="13859" y="1286"/>
                    <a:pt x="13871" y="1239"/>
                    <a:pt x="13919" y="1191"/>
                  </a:cubicBezTo>
                  <a:lnTo>
                    <a:pt x="13919" y="1179"/>
                  </a:lnTo>
                  <a:lnTo>
                    <a:pt x="13919" y="1167"/>
                  </a:lnTo>
                  <a:cubicBezTo>
                    <a:pt x="13919" y="1120"/>
                    <a:pt x="13919" y="1132"/>
                    <a:pt x="13931" y="1108"/>
                  </a:cubicBezTo>
                  <a:cubicBezTo>
                    <a:pt x="13943" y="1060"/>
                    <a:pt x="13943" y="1036"/>
                    <a:pt x="13967" y="1001"/>
                  </a:cubicBezTo>
                  <a:cubicBezTo>
                    <a:pt x="13978" y="929"/>
                    <a:pt x="13978" y="858"/>
                    <a:pt x="13978" y="798"/>
                  </a:cubicBezTo>
                  <a:cubicBezTo>
                    <a:pt x="13967" y="798"/>
                    <a:pt x="13931" y="775"/>
                    <a:pt x="13919" y="763"/>
                  </a:cubicBezTo>
                  <a:cubicBezTo>
                    <a:pt x="13883" y="715"/>
                    <a:pt x="13871" y="632"/>
                    <a:pt x="13871" y="513"/>
                  </a:cubicBezTo>
                  <a:cubicBezTo>
                    <a:pt x="13871" y="382"/>
                    <a:pt x="13752" y="334"/>
                    <a:pt x="13669" y="286"/>
                  </a:cubicBezTo>
                  <a:lnTo>
                    <a:pt x="13586" y="286"/>
                  </a:lnTo>
                  <a:cubicBezTo>
                    <a:pt x="13550" y="286"/>
                    <a:pt x="13502" y="274"/>
                    <a:pt x="13467" y="274"/>
                  </a:cubicBezTo>
                  <a:cubicBezTo>
                    <a:pt x="13443" y="274"/>
                    <a:pt x="13431" y="274"/>
                    <a:pt x="13371" y="215"/>
                  </a:cubicBezTo>
                  <a:cubicBezTo>
                    <a:pt x="13288" y="143"/>
                    <a:pt x="13228" y="84"/>
                    <a:pt x="1319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5854600" y="3706550"/>
              <a:ext cx="251525" cy="175925"/>
            </a:xfrm>
            <a:custGeom>
              <a:avLst/>
              <a:gdLst/>
              <a:ahLst/>
              <a:cxnLst/>
              <a:rect l="l" t="t" r="r" b="b"/>
              <a:pathLst>
                <a:path w="10061" h="7037" extrusionOk="0">
                  <a:moveTo>
                    <a:pt x="7245" y="630"/>
                  </a:moveTo>
                  <a:cubicBezTo>
                    <a:pt x="7276" y="630"/>
                    <a:pt x="7301" y="643"/>
                    <a:pt x="7310" y="667"/>
                  </a:cubicBezTo>
                  <a:cubicBezTo>
                    <a:pt x="7310" y="691"/>
                    <a:pt x="7287" y="738"/>
                    <a:pt x="7287" y="798"/>
                  </a:cubicBezTo>
                  <a:lnTo>
                    <a:pt x="7287" y="1024"/>
                  </a:lnTo>
                  <a:cubicBezTo>
                    <a:pt x="7322" y="1167"/>
                    <a:pt x="7287" y="1203"/>
                    <a:pt x="7215" y="1250"/>
                  </a:cubicBezTo>
                  <a:cubicBezTo>
                    <a:pt x="7196" y="1258"/>
                    <a:pt x="7172" y="1267"/>
                    <a:pt x="7148" y="1267"/>
                  </a:cubicBezTo>
                  <a:cubicBezTo>
                    <a:pt x="7095" y="1267"/>
                    <a:pt x="7037" y="1226"/>
                    <a:pt x="7013" y="1048"/>
                  </a:cubicBezTo>
                  <a:cubicBezTo>
                    <a:pt x="6989" y="917"/>
                    <a:pt x="7025" y="798"/>
                    <a:pt x="7096" y="714"/>
                  </a:cubicBezTo>
                  <a:cubicBezTo>
                    <a:pt x="7139" y="658"/>
                    <a:pt x="7198" y="630"/>
                    <a:pt x="7245" y="630"/>
                  </a:cubicBezTo>
                  <a:close/>
                  <a:moveTo>
                    <a:pt x="8307" y="1013"/>
                  </a:moveTo>
                  <a:cubicBezTo>
                    <a:pt x="8373" y="1013"/>
                    <a:pt x="8476" y="1116"/>
                    <a:pt x="8537" y="1226"/>
                  </a:cubicBezTo>
                  <a:cubicBezTo>
                    <a:pt x="8620" y="1369"/>
                    <a:pt x="8549" y="1393"/>
                    <a:pt x="8477" y="1429"/>
                  </a:cubicBezTo>
                  <a:cubicBezTo>
                    <a:pt x="8452" y="1437"/>
                    <a:pt x="8428" y="1444"/>
                    <a:pt x="8404" y="1444"/>
                  </a:cubicBezTo>
                  <a:cubicBezTo>
                    <a:pt x="8362" y="1444"/>
                    <a:pt x="8321" y="1422"/>
                    <a:pt x="8275" y="1345"/>
                  </a:cubicBezTo>
                  <a:cubicBezTo>
                    <a:pt x="8215" y="1203"/>
                    <a:pt x="8168" y="1072"/>
                    <a:pt x="8275" y="1024"/>
                  </a:cubicBezTo>
                  <a:cubicBezTo>
                    <a:pt x="8284" y="1017"/>
                    <a:pt x="8295" y="1013"/>
                    <a:pt x="8307" y="1013"/>
                  </a:cubicBezTo>
                  <a:close/>
                  <a:moveTo>
                    <a:pt x="7242" y="1663"/>
                  </a:moveTo>
                  <a:cubicBezTo>
                    <a:pt x="7311" y="1663"/>
                    <a:pt x="7402" y="1736"/>
                    <a:pt x="7465" y="1810"/>
                  </a:cubicBezTo>
                  <a:cubicBezTo>
                    <a:pt x="7549" y="1905"/>
                    <a:pt x="7501" y="1941"/>
                    <a:pt x="7441" y="1988"/>
                  </a:cubicBezTo>
                  <a:cubicBezTo>
                    <a:pt x="7410" y="2014"/>
                    <a:pt x="7378" y="2039"/>
                    <a:pt x="7341" y="2039"/>
                  </a:cubicBezTo>
                  <a:cubicBezTo>
                    <a:pt x="7308" y="2039"/>
                    <a:pt x="7271" y="2020"/>
                    <a:pt x="7227" y="1965"/>
                  </a:cubicBezTo>
                  <a:cubicBezTo>
                    <a:pt x="7144" y="1845"/>
                    <a:pt x="7108" y="1703"/>
                    <a:pt x="7215" y="1667"/>
                  </a:cubicBezTo>
                  <a:cubicBezTo>
                    <a:pt x="7224" y="1664"/>
                    <a:pt x="7233" y="1663"/>
                    <a:pt x="7242" y="1663"/>
                  </a:cubicBezTo>
                  <a:close/>
                  <a:moveTo>
                    <a:pt x="8451" y="1761"/>
                  </a:moveTo>
                  <a:cubicBezTo>
                    <a:pt x="8520" y="1761"/>
                    <a:pt x="8596" y="1887"/>
                    <a:pt x="8584" y="2024"/>
                  </a:cubicBezTo>
                  <a:cubicBezTo>
                    <a:pt x="8584" y="2125"/>
                    <a:pt x="8542" y="2148"/>
                    <a:pt x="8490" y="2148"/>
                  </a:cubicBezTo>
                  <a:cubicBezTo>
                    <a:pt x="8475" y="2148"/>
                    <a:pt x="8458" y="2146"/>
                    <a:pt x="8442" y="2143"/>
                  </a:cubicBezTo>
                  <a:cubicBezTo>
                    <a:pt x="8358" y="2119"/>
                    <a:pt x="8299" y="2107"/>
                    <a:pt x="8299" y="2000"/>
                  </a:cubicBezTo>
                  <a:cubicBezTo>
                    <a:pt x="8323" y="1905"/>
                    <a:pt x="8334" y="1786"/>
                    <a:pt x="8442" y="1762"/>
                  </a:cubicBezTo>
                  <a:cubicBezTo>
                    <a:pt x="8445" y="1762"/>
                    <a:pt x="8448" y="1761"/>
                    <a:pt x="8451" y="1761"/>
                  </a:cubicBezTo>
                  <a:close/>
                  <a:moveTo>
                    <a:pt x="6013" y="2347"/>
                  </a:moveTo>
                  <a:cubicBezTo>
                    <a:pt x="6016" y="2351"/>
                    <a:pt x="6020" y="2354"/>
                    <a:pt x="6025" y="2357"/>
                  </a:cubicBezTo>
                  <a:cubicBezTo>
                    <a:pt x="6021" y="2354"/>
                    <a:pt x="6017" y="2350"/>
                    <a:pt x="6013" y="2347"/>
                  </a:cubicBezTo>
                  <a:close/>
                  <a:moveTo>
                    <a:pt x="7256" y="2581"/>
                  </a:moveTo>
                  <a:cubicBezTo>
                    <a:pt x="7371" y="2581"/>
                    <a:pt x="7563" y="2640"/>
                    <a:pt x="7727" y="2738"/>
                  </a:cubicBezTo>
                  <a:cubicBezTo>
                    <a:pt x="7953" y="2869"/>
                    <a:pt x="7930" y="2929"/>
                    <a:pt x="7882" y="2988"/>
                  </a:cubicBezTo>
                  <a:cubicBezTo>
                    <a:pt x="7856" y="3021"/>
                    <a:pt x="7833" y="3050"/>
                    <a:pt x="7781" y="3050"/>
                  </a:cubicBezTo>
                  <a:cubicBezTo>
                    <a:pt x="7738" y="3050"/>
                    <a:pt x="7675" y="3030"/>
                    <a:pt x="7572" y="2977"/>
                  </a:cubicBezTo>
                  <a:cubicBezTo>
                    <a:pt x="7346" y="2834"/>
                    <a:pt x="7108" y="2715"/>
                    <a:pt x="7156" y="2619"/>
                  </a:cubicBezTo>
                  <a:cubicBezTo>
                    <a:pt x="7167" y="2593"/>
                    <a:pt x="7203" y="2581"/>
                    <a:pt x="7256" y="2581"/>
                  </a:cubicBezTo>
                  <a:close/>
                  <a:moveTo>
                    <a:pt x="6311" y="2006"/>
                  </a:moveTo>
                  <a:cubicBezTo>
                    <a:pt x="6335" y="2006"/>
                    <a:pt x="6359" y="2012"/>
                    <a:pt x="6382" y="2024"/>
                  </a:cubicBezTo>
                  <a:cubicBezTo>
                    <a:pt x="6453" y="2048"/>
                    <a:pt x="6394" y="2215"/>
                    <a:pt x="6298" y="2346"/>
                  </a:cubicBezTo>
                  <a:cubicBezTo>
                    <a:pt x="6244" y="2414"/>
                    <a:pt x="6201" y="2439"/>
                    <a:pt x="6165" y="2439"/>
                  </a:cubicBezTo>
                  <a:cubicBezTo>
                    <a:pt x="6139" y="2439"/>
                    <a:pt x="6116" y="2425"/>
                    <a:pt x="6096" y="2405"/>
                  </a:cubicBezTo>
                  <a:lnTo>
                    <a:pt x="6096" y="2405"/>
                  </a:lnTo>
                  <a:cubicBezTo>
                    <a:pt x="6191" y="2524"/>
                    <a:pt x="6203" y="2643"/>
                    <a:pt x="6215" y="2774"/>
                  </a:cubicBezTo>
                  <a:cubicBezTo>
                    <a:pt x="6251" y="2774"/>
                    <a:pt x="6275" y="2774"/>
                    <a:pt x="6310" y="2798"/>
                  </a:cubicBezTo>
                  <a:cubicBezTo>
                    <a:pt x="6310" y="2738"/>
                    <a:pt x="6334" y="2655"/>
                    <a:pt x="6382" y="2584"/>
                  </a:cubicBezTo>
                  <a:cubicBezTo>
                    <a:pt x="6489" y="2417"/>
                    <a:pt x="6656" y="2286"/>
                    <a:pt x="6787" y="2226"/>
                  </a:cubicBezTo>
                  <a:cubicBezTo>
                    <a:pt x="6862" y="2195"/>
                    <a:pt x="6927" y="2180"/>
                    <a:pt x="6978" y="2180"/>
                  </a:cubicBezTo>
                  <a:cubicBezTo>
                    <a:pt x="7023" y="2180"/>
                    <a:pt x="7055" y="2192"/>
                    <a:pt x="7072" y="2215"/>
                  </a:cubicBezTo>
                  <a:cubicBezTo>
                    <a:pt x="7108" y="2286"/>
                    <a:pt x="6810" y="2465"/>
                    <a:pt x="6668" y="2738"/>
                  </a:cubicBezTo>
                  <a:cubicBezTo>
                    <a:pt x="6608" y="2834"/>
                    <a:pt x="6596" y="2881"/>
                    <a:pt x="6572" y="2893"/>
                  </a:cubicBezTo>
                  <a:cubicBezTo>
                    <a:pt x="6656" y="2953"/>
                    <a:pt x="6679" y="3012"/>
                    <a:pt x="6668" y="3060"/>
                  </a:cubicBezTo>
                  <a:cubicBezTo>
                    <a:pt x="6668" y="3108"/>
                    <a:pt x="6620" y="3119"/>
                    <a:pt x="6572" y="3119"/>
                  </a:cubicBezTo>
                  <a:cubicBezTo>
                    <a:pt x="6554" y="3125"/>
                    <a:pt x="6537" y="3128"/>
                    <a:pt x="6520" y="3128"/>
                  </a:cubicBezTo>
                  <a:cubicBezTo>
                    <a:pt x="6504" y="3128"/>
                    <a:pt x="6489" y="3125"/>
                    <a:pt x="6477" y="3119"/>
                  </a:cubicBezTo>
                  <a:cubicBezTo>
                    <a:pt x="6441" y="3119"/>
                    <a:pt x="6429" y="3119"/>
                    <a:pt x="6358" y="3072"/>
                  </a:cubicBezTo>
                  <a:lnTo>
                    <a:pt x="6215" y="3036"/>
                  </a:lnTo>
                  <a:cubicBezTo>
                    <a:pt x="6203" y="3072"/>
                    <a:pt x="6156" y="3072"/>
                    <a:pt x="6120" y="3072"/>
                  </a:cubicBezTo>
                  <a:cubicBezTo>
                    <a:pt x="6037" y="3072"/>
                    <a:pt x="5977" y="3072"/>
                    <a:pt x="5953" y="2893"/>
                  </a:cubicBezTo>
                  <a:cubicBezTo>
                    <a:pt x="5941" y="2881"/>
                    <a:pt x="5917" y="2869"/>
                    <a:pt x="5917" y="2834"/>
                  </a:cubicBezTo>
                  <a:cubicBezTo>
                    <a:pt x="5917" y="2834"/>
                    <a:pt x="5917" y="2822"/>
                    <a:pt x="5941" y="2822"/>
                  </a:cubicBezTo>
                  <a:cubicBezTo>
                    <a:pt x="5917" y="2703"/>
                    <a:pt x="5917" y="2560"/>
                    <a:pt x="5906" y="2512"/>
                  </a:cubicBezTo>
                  <a:cubicBezTo>
                    <a:pt x="5906" y="2477"/>
                    <a:pt x="5894" y="2453"/>
                    <a:pt x="5894" y="2441"/>
                  </a:cubicBezTo>
                  <a:lnTo>
                    <a:pt x="5894" y="2393"/>
                  </a:lnTo>
                  <a:lnTo>
                    <a:pt x="5858" y="2381"/>
                  </a:lnTo>
                  <a:cubicBezTo>
                    <a:pt x="5834" y="2381"/>
                    <a:pt x="5858" y="2322"/>
                    <a:pt x="5917" y="2322"/>
                  </a:cubicBezTo>
                  <a:cubicBezTo>
                    <a:pt x="5958" y="2322"/>
                    <a:pt x="5989" y="2330"/>
                    <a:pt x="6013" y="2347"/>
                  </a:cubicBezTo>
                  <a:lnTo>
                    <a:pt x="6013" y="2347"/>
                  </a:lnTo>
                  <a:cubicBezTo>
                    <a:pt x="5978" y="2313"/>
                    <a:pt x="5985" y="2265"/>
                    <a:pt x="6060" y="2179"/>
                  </a:cubicBezTo>
                  <a:cubicBezTo>
                    <a:pt x="6126" y="2085"/>
                    <a:pt x="6221" y="2006"/>
                    <a:pt x="6311" y="2006"/>
                  </a:cubicBezTo>
                  <a:close/>
                  <a:moveTo>
                    <a:pt x="8213" y="3092"/>
                  </a:moveTo>
                  <a:cubicBezTo>
                    <a:pt x="8241" y="3092"/>
                    <a:pt x="8270" y="3093"/>
                    <a:pt x="8299" y="3096"/>
                  </a:cubicBezTo>
                  <a:cubicBezTo>
                    <a:pt x="8584" y="3119"/>
                    <a:pt x="8584" y="3179"/>
                    <a:pt x="8573" y="3250"/>
                  </a:cubicBezTo>
                  <a:cubicBezTo>
                    <a:pt x="8562" y="3323"/>
                    <a:pt x="8543" y="3360"/>
                    <a:pt x="8370" y="3360"/>
                  </a:cubicBezTo>
                  <a:cubicBezTo>
                    <a:pt x="8346" y="3360"/>
                    <a:pt x="8318" y="3359"/>
                    <a:pt x="8287" y="3358"/>
                  </a:cubicBezTo>
                  <a:cubicBezTo>
                    <a:pt x="8025" y="3346"/>
                    <a:pt x="7763" y="3358"/>
                    <a:pt x="7739" y="3250"/>
                  </a:cubicBezTo>
                  <a:cubicBezTo>
                    <a:pt x="7728" y="3186"/>
                    <a:pt x="7951" y="3092"/>
                    <a:pt x="8213" y="3092"/>
                  </a:cubicBezTo>
                  <a:close/>
                  <a:moveTo>
                    <a:pt x="2803" y="3472"/>
                  </a:moveTo>
                  <a:cubicBezTo>
                    <a:pt x="2878" y="3472"/>
                    <a:pt x="2869" y="3534"/>
                    <a:pt x="2869" y="3596"/>
                  </a:cubicBezTo>
                  <a:cubicBezTo>
                    <a:pt x="2858" y="3667"/>
                    <a:pt x="2846" y="3715"/>
                    <a:pt x="2786" y="3727"/>
                  </a:cubicBezTo>
                  <a:cubicBezTo>
                    <a:pt x="2758" y="3727"/>
                    <a:pt x="2732" y="3729"/>
                    <a:pt x="2707" y="3729"/>
                  </a:cubicBezTo>
                  <a:cubicBezTo>
                    <a:pt x="2656" y="3729"/>
                    <a:pt x="2611" y="3719"/>
                    <a:pt x="2572" y="3655"/>
                  </a:cubicBezTo>
                  <a:cubicBezTo>
                    <a:pt x="2524" y="3596"/>
                    <a:pt x="2619" y="3477"/>
                    <a:pt x="2762" y="3477"/>
                  </a:cubicBezTo>
                  <a:cubicBezTo>
                    <a:pt x="2778" y="3473"/>
                    <a:pt x="2792" y="3472"/>
                    <a:pt x="2803" y="3472"/>
                  </a:cubicBezTo>
                  <a:close/>
                  <a:moveTo>
                    <a:pt x="1660" y="3459"/>
                  </a:moveTo>
                  <a:cubicBezTo>
                    <a:pt x="1717" y="3459"/>
                    <a:pt x="1775" y="3464"/>
                    <a:pt x="1834" y="3477"/>
                  </a:cubicBezTo>
                  <a:cubicBezTo>
                    <a:pt x="2131" y="3524"/>
                    <a:pt x="2107" y="3596"/>
                    <a:pt x="2084" y="3655"/>
                  </a:cubicBezTo>
                  <a:cubicBezTo>
                    <a:pt x="2058" y="3707"/>
                    <a:pt x="2045" y="3746"/>
                    <a:pt x="1945" y="3746"/>
                  </a:cubicBezTo>
                  <a:cubicBezTo>
                    <a:pt x="1907" y="3746"/>
                    <a:pt x="1856" y="3740"/>
                    <a:pt x="1786" y="3727"/>
                  </a:cubicBezTo>
                  <a:cubicBezTo>
                    <a:pt x="1548" y="3691"/>
                    <a:pt x="1274" y="3703"/>
                    <a:pt x="1262" y="3596"/>
                  </a:cubicBezTo>
                  <a:cubicBezTo>
                    <a:pt x="1253" y="3539"/>
                    <a:pt x="1439" y="3459"/>
                    <a:pt x="1660" y="3459"/>
                  </a:cubicBezTo>
                  <a:close/>
                  <a:moveTo>
                    <a:pt x="6591" y="3331"/>
                  </a:moveTo>
                  <a:cubicBezTo>
                    <a:pt x="6673" y="3331"/>
                    <a:pt x="6780" y="3463"/>
                    <a:pt x="6846" y="3584"/>
                  </a:cubicBezTo>
                  <a:cubicBezTo>
                    <a:pt x="6918" y="3727"/>
                    <a:pt x="6870" y="3762"/>
                    <a:pt x="6799" y="3786"/>
                  </a:cubicBezTo>
                  <a:cubicBezTo>
                    <a:pt x="6772" y="3807"/>
                    <a:pt x="6744" y="3826"/>
                    <a:pt x="6712" y="3826"/>
                  </a:cubicBezTo>
                  <a:cubicBezTo>
                    <a:pt x="6671" y="3826"/>
                    <a:pt x="6625" y="3796"/>
                    <a:pt x="6572" y="3703"/>
                  </a:cubicBezTo>
                  <a:cubicBezTo>
                    <a:pt x="6489" y="3536"/>
                    <a:pt x="6453" y="3346"/>
                    <a:pt x="6572" y="3334"/>
                  </a:cubicBezTo>
                  <a:cubicBezTo>
                    <a:pt x="6578" y="3332"/>
                    <a:pt x="6585" y="3331"/>
                    <a:pt x="6591" y="3331"/>
                  </a:cubicBezTo>
                  <a:close/>
                  <a:moveTo>
                    <a:pt x="4083" y="3869"/>
                  </a:moveTo>
                  <a:cubicBezTo>
                    <a:pt x="4118" y="3869"/>
                    <a:pt x="4155" y="3873"/>
                    <a:pt x="4191" y="3881"/>
                  </a:cubicBezTo>
                  <a:cubicBezTo>
                    <a:pt x="4358" y="3905"/>
                    <a:pt x="4346" y="3965"/>
                    <a:pt x="4310" y="4024"/>
                  </a:cubicBezTo>
                  <a:cubicBezTo>
                    <a:pt x="4289" y="4097"/>
                    <a:pt x="4278" y="4134"/>
                    <a:pt x="4179" y="4134"/>
                  </a:cubicBezTo>
                  <a:cubicBezTo>
                    <a:pt x="4165" y="4134"/>
                    <a:pt x="4149" y="4133"/>
                    <a:pt x="4132" y="4131"/>
                  </a:cubicBezTo>
                  <a:cubicBezTo>
                    <a:pt x="4001" y="4108"/>
                    <a:pt x="3870" y="4072"/>
                    <a:pt x="3870" y="3965"/>
                  </a:cubicBezTo>
                  <a:cubicBezTo>
                    <a:pt x="3870" y="3910"/>
                    <a:pt x="3967" y="3869"/>
                    <a:pt x="4083" y="3869"/>
                  </a:cubicBezTo>
                  <a:close/>
                  <a:moveTo>
                    <a:pt x="3326" y="3958"/>
                  </a:moveTo>
                  <a:cubicBezTo>
                    <a:pt x="3396" y="3958"/>
                    <a:pt x="3468" y="3968"/>
                    <a:pt x="3536" y="3989"/>
                  </a:cubicBezTo>
                  <a:cubicBezTo>
                    <a:pt x="3703" y="4024"/>
                    <a:pt x="3774" y="4084"/>
                    <a:pt x="3798" y="4131"/>
                  </a:cubicBezTo>
                  <a:cubicBezTo>
                    <a:pt x="3822" y="4167"/>
                    <a:pt x="3810" y="4191"/>
                    <a:pt x="3774" y="4227"/>
                  </a:cubicBezTo>
                  <a:cubicBezTo>
                    <a:pt x="3755" y="4259"/>
                    <a:pt x="3735" y="4278"/>
                    <a:pt x="3682" y="4278"/>
                  </a:cubicBezTo>
                  <a:cubicBezTo>
                    <a:pt x="3638" y="4278"/>
                    <a:pt x="3572" y="4265"/>
                    <a:pt x="3465" y="4239"/>
                  </a:cubicBezTo>
                  <a:cubicBezTo>
                    <a:pt x="3227" y="4167"/>
                    <a:pt x="2965" y="4227"/>
                    <a:pt x="2917" y="4131"/>
                  </a:cubicBezTo>
                  <a:cubicBezTo>
                    <a:pt x="2905" y="4108"/>
                    <a:pt x="2965" y="4048"/>
                    <a:pt x="3084" y="4001"/>
                  </a:cubicBezTo>
                  <a:cubicBezTo>
                    <a:pt x="3151" y="3974"/>
                    <a:pt x="3236" y="3958"/>
                    <a:pt x="3326" y="3958"/>
                  </a:cubicBezTo>
                  <a:close/>
                  <a:moveTo>
                    <a:pt x="7306" y="3746"/>
                  </a:moveTo>
                  <a:cubicBezTo>
                    <a:pt x="7322" y="3746"/>
                    <a:pt x="7335" y="3751"/>
                    <a:pt x="7346" y="3762"/>
                  </a:cubicBezTo>
                  <a:cubicBezTo>
                    <a:pt x="7430" y="3810"/>
                    <a:pt x="7275" y="4024"/>
                    <a:pt x="7310" y="4143"/>
                  </a:cubicBezTo>
                  <a:cubicBezTo>
                    <a:pt x="7322" y="4227"/>
                    <a:pt x="7334" y="4239"/>
                    <a:pt x="7334" y="4262"/>
                  </a:cubicBezTo>
                  <a:cubicBezTo>
                    <a:pt x="7334" y="4298"/>
                    <a:pt x="7322" y="4322"/>
                    <a:pt x="7310" y="4358"/>
                  </a:cubicBezTo>
                  <a:cubicBezTo>
                    <a:pt x="7287" y="4382"/>
                    <a:pt x="7275" y="4417"/>
                    <a:pt x="7215" y="4417"/>
                  </a:cubicBezTo>
                  <a:cubicBezTo>
                    <a:pt x="7168" y="4417"/>
                    <a:pt x="7049" y="4358"/>
                    <a:pt x="7025" y="4191"/>
                  </a:cubicBezTo>
                  <a:cubicBezTo>
                    <a:pt x="6989" y="4024"/>
                    <a:pt x="7084" y="3881"/>
                    <a:pt x="7156" y="3822"/>
                  </a:cubicBezTo>
                  <a:cubicBezTo>
                    <a:pt x="7221" y="3773"/>
                    <a:pt x="7270" y="3746"/>
                    <a:pt x="7306" y="3746"/>
                  </a:cubicBezTo>
                  <a:close/>
                  <a:moveTo>
                    <a:pt x="6559" y="4165"/>
                  </a:moveTo>
                  <a:cubicBezTo>
                    <a:pt x="6633" y="4165"/>
                    <a:pt x="6739" y="4214"/>
                    <a:pt x="6799" y="4298"/>
                  </a:cubicBezTo>
                  <a:cubicBezTo>
                    <a:pt x="6906" y="4417"/>
                    <a:pt x="6846" y="4465"/>
                    <a:pt x="6775" y="4489"/>
                  </a:cubicBezTo>
                  <a:cubicBezTo>
                    <a:pt x="6737" y="4510"/>
                    <a:pt x="6708" y="4525"/>
                    <a:pt x="6681" y="4525"/>
                  </a:cubicBezTo>
                  <a:cubicBezTo>
                    <a:pt x="6649" y="4525"/>
                    <a:pt x="6618" y="4505"/>
                    <a:pt x="6572" y="4453"/>
                  </a:cubicBezTo>
                  <a:cubicBezTo>
                    <a:pt x="6501" y="4370"/>
                    <a:pt x="6429" y="4274"/>
                    <a:pt x="6489" y="4191"/>
                  </a:cubicBezTo>
                  <a:cubicBezTo>
                    <a:pt x="6503" y="4174"/>
                    <a:pt x="6528" y="4165"/>
                    <a:pt x="6559" y="4165"/>
                  </a:cubicBezTo>
                  <a:close/>
                  <a:moveTo>
                    <a:pt x="9171" y="4723"/>
                  </a:moveTo>
                  <a:cubicBezTo>
                    <a:pt x="9187" y="4723"/>
                    <a:pt x="9202" y="4724"/>
                    <a:pt x="9215" y="4727"/>
                  </a:cubicBezTo>
                  <a:cubicBezTo>
                    <a:pt x="9251" y="4786"/>
                    <a:pt x="9227" y="4834"/>
                    <a:pt x="9192" y="4893"/>
                  </a:cubicBezTo>
                  <a:cubicBezTo>
                    <a:pt x="9164" y="4939"/>
                    <a:pt x="9137" y="4977"/>
                    <a:pt x="9100" y="4977"/>
                  </a:cubicBezTo>
                  <a:cubicBezTo>
                    <a:pt x="9088" y="4977"/>
                    <a:pt x="9075" y="4973"/>
                    <a:pt x="9061" y="4965"/>
                  </a:cubicBezTo>
                  <a:cubicBezTo>
                    <a:pt x="9001" y="4941"/>
                    <a:pt x="8954" y="4882"/>
                    <a:pt x="9013" y="4786"/>
                  </a:cubicBezTo>
                  <a:cubicBezTo>
                    <a:pt x="9050" y="4740"/>
                    <a:pt x="9116" y="4723"/>
                    <a:pt x="9171" y="4723"/>
                  </a:cubicBezTo>
                  <a:close/>
                  <a:moveTo>
                    <a:pt x="7657" y="4547"/>
                  </a:moveTo>
                  <a:cubicBezTo>
                    <a:pt x="7737" y="4547"/>
                    <a:pt x="7828" y="4647"/>
                    <a:pt x="7930" y="4715"/>
                  </a:cubicBezTo>
                  <a:cubicBezTo>
                    <a:pt x="8037" y="4786"/>
                    <a:pt x="8025" y="4834"/>
                    <a:pt x="7989" y="4893"/>
                  </a:cubicBezTo>
                  <a:cubicBezTo>
                    <a:pt x="8037" y="4953"/>
                    <a:pt x="8096" y="5013"/>
                    <a:pt x="8180" y="5072"/>
                  </a:cubicBezTo>
                  <a:cubicBezTo>
                    <a:pt x="8334" y="5191"/>
                    <a:pt x="8334" y="5215"/>
                    <a:pt x="8299" y="5298"/>
                  </a:cubicBezTo>
                  <a:cubicBezTo>
                    <a:pt x="8285" y="5332"/>
                    <a:pt x="8264" y="5373"/>
                    <a:pt x="8207" y="5373"/>
                  </a:cubicBezTo>
                  <a:cubicBezTo>
                    <a:pt x="8161" y="5373"/>
                    <a:pt x="8094" y="5348"/>
                    <a:pt x="7989" y="5274"/>
                  </a:cubicBezTo>
                  <a:cubicBezTo>
                    <a:pt x="7882" y="5191"/>
                    <a:pt x="7799" y="5072"/>
                    <a:pt x="7787" y="4953"/>
                  </a:cubicBezTo>
                  <a:lnTo>
                    <a:pt x="7787" y="4917"/>
                  </a:lnTo>
                  <a:cubicBezTo>
                    <a:pt x="7763" y="4917"/>
                    <a:pt x="7763" y="4917"/>
                    <a:pt x="7751" y="4905"/>
                  </a:cubicBezTo>
                  <a:cubicBezTo>
                    <a:pt x="7572" y="4786"/>
                    <a:pt x="7525" y="4572"/>
                    <a:pt x="7644" y="4548"/>
                  </a:cubicBezTo>
                  <a:cubicBezTo>
                    <a:pt x="7648" y="4548"/>
                    <a:pt x="7653" y="4547"/>
                    <a:pt x="7657" y="4547"/>
                  </a:cubicBezTo>
                  <a:close/>
                  <a:moveTo>
                    <a:pt x="8993" y="5362"/>
                  </a:moveTo>
                  <a:cubicBezTo>
                    <a:pt x="9010" y="5362"/>
                    <a:pt x="9028" y="5368"/>
                    <a:pt x="9049" y="5382"/>
                  </a:cubicBezTo>
                  <a:cubicBezTo>
                    <a:pt x="9120" y="5429"/>
                    <a:pt x="9215" y="5453"/>
                    <a:pt x="9192" y="5560"/>
                  </a:cubicBezTo>
                  <a:cubicBezTo>
                    <a:pt x="9184" y="5621"/>
                    <a:pt x="9124" y="5652"/>
                    <a:pt x="9051" y="5652"/>
                  </a:cubicBezTo>
                  <a:cubicBezTo>
                    <a:pt x="9008" y="5652"/>
                    <a:pt x="8961" y="5642"/>
                    <a:pt x="8918" y="5620"/>
                  </a:cubicBezTo>
                  <a:cubicBezTo>
                    <a:pt x="8799" y="5560"/>
                    <a:pt x="8834" y="5501"/>
                    <a:pt x="8882" y="5441"/>
                  </a:cubicBezTo>
                  <a:cubicBezTo>
                    <a:pt x="8916" y="5399"/>
                    <a:pt x="8950" y="5362"/>
                    <a:pt x="8993" y="5362"/>
                  </a:cubicBezTo>
                  <a:close/>
                  <a:moveTo>
                    <a:pt x="8096" y="5548"/>
                  </a:moveTo>
                  <a:cubicBezTo>
                    <a:pt x="8108" y="5548"/>
                    <a:pt x="8156" y="5548"/>
                    <a:pt x="8180" y="5572"/>
                  </a:cubicBezTo>
                  <a:cubicBezTo>
                    <a:pt x="8215" y="5608"/>
                    <a:pt x="8239" y="5644"/>
                    <a:pt x="8251" y="5691"/>
                  </a:cubicBezTo>
                  <a:cubicBezTo>
                    <a:pt x="8287" y="5786"/>
                    <a:pt x="8263" y="5906"/>
                    <a:pt x="8203" y="5965"/>
                  </a:cubicBezTo>
                  <a:cubicBezTo>
                    <a:pt x="8155" y="6006"/>
                    <a:pt x="8117" y="6024"/>
                    <a:pt x="8083" y="6024"/>
                  </a:cubicBezTo>
                  <a:cubicBezTo>
                    <a:pt x="8067" y="6024"/>
                    <a:pt x="8052" y="6020"/>
                    <a:pt x="8037" y="6013"/>
                  </a:cubicBezTo>
                  <a:cubicBezTo>
                    <a:pt x="7989" y="5953"/>
                    <a:pt x="8001" y="5834"/>
                    <a:pt x="7977" y="5751"/>
                  </a:cubicBezTo>
                  <a:lnTo>
                    <a:pt x="7977" y="5727"/>
                  </a:lnTo>
                  <a:lnTo>
                    <a:pt x="7989" y="5691"/>
                  </a:lnTo>
                  <a:cubicBezTo>
                    <a:pt x="7989" y="5679"/>
                    <a:pt x="8001" y="5644"/>
                    <a:pt x="8025" y="5620"/>
                  </a:cubicBezTo>
                  <a:cubicBezTo>
                    <a:pt x="8037" y="5584"/>
                    <a:pt x="8049" y="5548"/>
                    <a:pt x="8096" y="5548"/>
                  </a:cubicBezTo>
                  <a:close/>
                  <a:moveTo>
                    <a:pt x="7132" y="0"/>
                  </a:moveTo>
                  <a:cubicBezTo>
                    <a:pt x="7084" y="155"/>
                    <a:pt x="7025" y="321"/>
                    <a:pt x="6929" y="476"/>
                  </a:cubicBezTo>
                  <a:cubicBezTo>
                    <a:pt x="6691" y="857"/>
                    <a:pt x="6275" y="1167"/>
                    <a:pt x="5822" y="1322"/>
                  </a:cubicBezTo>
                  <a:lnTo>
                    <a:pt x="5906" y="1369"/>
                  </a:lnTo>
                  <a:cubicBezTo>
                    <a:pt x="6120" y="1488"/>
                    <a:pt x="6156" y="1619"/>
                    <a:pt x="6167" y="1667"/>
                  </a:cubicBezTo>
                  <a:cubicBezTo>
                    <a:pt x="6167" y="1726"/>
                    <a:pt x="6132" y="1738"/>
                    <a:pt x="6096" y="1750"/>
                  </a:cubicBezTo>
                  <a:cubicBezTo>
                    <a:pt x="6076" y="1755"/>
                    <a:pt x="6061" y="1758"/>
                    <a:pt x="6047" y="1758"/>
                  </a:cubicBezTo>
                  <a:cubicBezTo>
                    <a:pt x="6027" y="1758"/>
                    <a:pt x="6010" y="1752"/>
                    <a:pt x="5989" y="1738"/>
                  </a:cubicBezTo>
                  <a:cubicBezTo>
                    <a:pt x="5953" y="1726"/>
                    <a:pt x="5906" y="1667"/>
                    <a:pt x="5775" y="1584"/>
                  </a:cubicBezTo>
                  <a:cubicBezTo>
                    <a:pt x="5656" y="1524"/>
                    <a:pt x="5477" y="1500"/>
                    <a:pt x="5334" y="1488"/>
                  </a:cubicBezTo>
                  <a:cubicBezTo>
                    <a:pt x="5315" y="1519"/>
                    <a:pt x="5293" y="1538"/>
                    <a:pt x="5250" y="1538"/>
                  </a:cubicBezTo>
                  <a:cubicBezTo>
                    <a:pt x="5210" y="1538"/>
                    <a:pt x="5151" y="1522"/>
                    <a:pt x="5060" y="1488"/>
                  </a:cubicBezTo>
                  <a:cubicBezTo>
                    <a:pt x="5001" y="1453"/>
                    <a:pt x="4917" y="1441"/>
                    <a:pt x="4858" y="1441"/>
                  </a:cubicBezTo>
                  <a:cubicBezTo>
                    <a:pt x="4882" y="1905"/>
                    <a:pt x="5560" y="2179"/>
                    <a:pt x="5548" y="2631"/>
                  </a:cubicBezTo>
                  <a:cubicBezTo>
                    <a:pt x="5536" y="2941"/>
                    <a:pt x="5215" y="3131"/>
                    <a:pt x="4858" y="3191"/>
                  </a:cubicBezTo>
                  <a:cubicBezTo>
                    <a:pt x="4941" y="3239"/>
                    <a:pt x="5013" y="3393"/>
                    <a:pt x="5013" y="3536"/>
                  </a:cubicBezTo>
                  <a:cubicBezTo>
                    <a:pt x="5013" y="3712"/>
                    <a:pt x="4949" y="3727"/>
                    <a:pt x="4886" y="3727"/>
                  </a:cubicBezTo>
                  <a:cubicBezTo>
                    <a:pt x="4873" y="3727"/>
                    <a:pt x="4859" y="3727"/>
                    <a:pt x="4846" y="3727"/>
                  </a:cubicBezTo>
                  <a:cubicBezTo>
                    <a:pt x="4763" y="3715"/>
                    <a:pt x="4715" y="3703"/>
                    <a:pt x="4715" y="3536"/>
                  </a:cubicBezTo>
                  <a:cubicBezTo>
                    <a:pt x="4715" y="3405"/>
                    <a:pt x="4703" y="3286"/>
                    <a:pt x="4739" y="3215"/>
                  </a:cubicBezTo>
                  <a:lnTo>
                    <a:pt x="4739" y="3215"/>
                  </a:lnTo>
                  <a:cubicBezTo>
                    <a:pt x="4697" y="3221"/>
                    <a:pt x="4658" y="3224"/>
                    <a:pt x="4618" y="3224"/>
                  </a:cubicBezTo>
                  <a:cubicBezTo>
                    <a:pt x="4578" y="3224"/>
                    <a:pt x="4536" y="3221"/>
                    <a:pt x="4489" y="3215"/>
                  </a:cubicBezTo>
                  <a:cubicBezTo>
                    <a:pt x="4150" y="3180"/>
                    <a:pt x="3806" y="3082"/>
                    <a:pt x="3478" y="3082"/>
                  </a:cubicBezTo>
                  <a:cubicBezTo>
                    <a:pt x="3356" y="3082"/>
                    <a:pt x="3236" y="3096"/>
                    <a:pt x="3119" y="3131"/>
                  </a:cubicBezTo>
                  <a:cubicBezTo>
                    <a:pt x="2917" y="3191"/>
                    <a:pt x="2715" y="3322"/>
                    <a:pt x="2512" y="3393"/>
                  </a:cubicBezTo>
                  <a:cubicBezTo>
                    <a:pt x="2436" y="3411"/>
                    <a:pt x="2361" y="3419"/>
                    <a:pt x="2287" y="3419"/>
                  </a:cubicBezTo>
                  <a:cubicBezTo>
                    <a:pt x="2004" y="3419"/>
                    <a:pt x="1738" y="3301"/>
                    <a:pt x="1465" y="3131"/>
                  </a:cubicBezTo>
                  <a:cubicBezTo>
                    <a:pt x="1405" y="3096"/>
                    <a:pt x="1334" y="3060"/>
                    <a:pt x="1274" y="3012"/>
                  </a:cubicBezTo>
                  <a:cubicBezTo>
                    <a:pt x="885" y="2772"/>
                    <a:pt x="507" y="2499"/>
                    <a:pt x="66" y="2499"/>
                  </a:cubicBezTo>
                  <a:cubicBezTo>
                    <a:pt x="48" y="2499"/>
                    <a:pt x="30" y="2499"/>
                    <a:pt x="12" y="2500"/>
                  </a:cubicBezTo>
                  <a:cubicBezTo>
                    <a:pt x="12" y="2512"/>
                    <a:pt x="0" y="2536"/>
                    <a:pt x="0" y="2560"/>
                  </a:cubicBezTo>
                  <a:cubicBezTo>
                    <a:pt x="60" y="2560"/>
                    <a:pt x="131" y="2584"/>
                    <a:pt x="191" y="2655"/>
                  </a:cubicBezTo>
                  <a:cubicBezTo>
                    <a:pt x="214" y="2715"/>
                    <a:pt x="214" y="2750"/>
                    <a:pt x="202" y="2774"/>
                  </a:cubicBezTo>
                  <a:cubicBezTo>
                    <a:pt x="298" y="2822"/>
                    <a:pt x="393" y="2881"/>
                    <a:pt x="488" y="2965"/>
                  </a:cubicBezTo>
                  <a:cubicBezTo>
                    <a:pt x="512" y="3000"/>
                    <a:pt x="548" y="3048"/>
                    <a:pt x="560" y="3072"/>
                  </a:cubicBezTo>
                  <a:cubicBezTo>
                    <a:pt x="595" y="3072"/>
                    <a:pt x="607" y="3060"/>
                    <a:pt x="655" y="3060"/>
                  </a:cubicBezTo>
                  <a:cubicBezTo>
                    <a:pt x="738" y="3060"/>
                    <a:pt x="845" y="3096"/>
                    <a:pt x="929" y="3167"/>
                  </a:cubicBezTo>
                  <a:cubicBezTo>
                    <a:pt x="1024" y="3239"/>
                    <a:pt x="1072" y="3346"/>
                    <a:pt x="1084" y="3453"/>
                  </a:cubicBezTo>
                  <a:lnTo>
                    <a:pt x="1084" y="3631"/>
                  </a:lnTo>
                  <a:cubicBezTo>
                    <a:pt x="1167" y="3727"/>
                    <a:pt x="1203" y="3893"/>
                    <a:pt x="1167" y="4048"/>
                  </a:cubicBezTo>
                  <a:cubicBezTo>
                    <a:pt x="1167" y="4072"/>
                    <a:pt x="1155" y="4084"/>
                    <a:pt x="1155" y="4108"/>
                  </a:cubicBezTo>
                  <a:cubicBezTo>
                    <a:pt x="1262" y="4120"/>
                    <a:pt x="1345" y="4179"/>
                    <a:pt x="1429" y="4262"/>
                  </a:cubicBezTo>
                  <a:cubicBezTo>
                    <a:pt x="1500" y="4370"/>
                    <a:pt x="1512" y="4453"/>
                    <a:pt x="1500" y="4524"/>
                  </a:cubicBezTo>
                  <a:cubicBezTo>
                    <a:pt x="1572" y="4536"/>
                    <a:pt x="1643" y="4560"/>
                    <a:pt x="1703" y="4608"/>
                  </a:cubicBezTo>
                  <a:cubicBezTo>
                    <a:pt x="1798" y="4667"/>
                    <a:pt x="1822" y="4727"/>
                    <a:pt x="1810" y="4763"/>
                  </a:cubicBezTo>
                  <a:cubicBezTo>
                    <a:pt x="1822" y="4763"/>
                    <a:pt x="1857" y="4763"/>
                    <a:pt x="1869" y="4774"/>
                  </a:cubicBezTo>
                  <a:cubicBezTo>
                    <a:pt x="1976" y="4798"/>
                    <a:pt x="2107" y="4893"/>
                    <a:pt x="2155" y="5060"/>
                  </a:cubicBezTo>
                  <a:lnTo>
                    <a:pt x="2155" y="5132"/>
                  </a:lnTo>
                  <a:lnTo>
                    <a:pt x="2191" y="5132"/>
                  </a:lnTo>
                  <a:cubicBezTo>
                    <a:pt x="2262" y="5036"/>
                    <a:pt x="2405" y="4941"/>
                    <a:pt x="2631" y="4941"/>
                  </a:cubicBezTo>
                  <a:cubicBezTo>
                    <a:pt x="2762" y="4941"/>
                    <a:pt x="2846" y="4977"/>
                    <a:pt x="2881" y="5024"/>
                  </a:cubicBezTo>
                  <a:cubicBezTo>
                    <a:pt x="2905" y="5024"/>
                    <a:pt x="2905" y="5013"/>
                    <a:pt x="2917" y="5013"/>
                  </a:cubicBezTo>
                  <a:cubicBezTo>
                    <a:pt x="3000" y="4953"/>
                    <a:pt x="3108" y="4893"/>
                    <a:pt x="3262" y="4858"/>
                  </a:cubicBezTo>
                  <a:cubicBezTo>
                    <a:pt x="3334" y="4846"/>
                    <a:pt x="3393" y="4846"/>
                    <a:pt x="3477" y="4846"/>
                  </a:cubicBezTo>
                  <a:cubicBezTo>
                    <a:pt x="3572" y="4846"/>
                    <a:pt x="3679" y="4893"/>
                    <a:pt x="3751" y="4953"/>
                  </a:cubicBezTo>
                  <a:cubicBezTo>
                    <a:pt x="3893" y="5072"/>
                    <a:pt x="3893" y="5203"/>
                    <a:pt x="3917" y="5274"/>
                  </a:cubicBezTo>
                  <a:lnTo>
                    <a:pt x="3917" y="5334"/>
                  </a:lnTo>
                  <a:cubicBezTo>
                    <a:pt x="4012" y="5370"/>
                    <a:pt x="4132" y="5441"/>
                    <a:pt x="4215" y="5536"/>
                  </a:cubicBezTo>
                  <a:cubicBezTo>
                    <a:pt x="4215" y="5548"/>
                    <a:pt x="4227" y="5548"/>
                    <a:pt x="4227" y="5560"/>
                  </a:cubicBezTo>
                  <a:cubicBezTo>
                    <a:pt x="4251" y="5572"/>
                    <a:pt x="4286" y="5572"/>
                    <a:pt x="4310" y="5596"/>
                  </a:cubicBezTo>
                  <a:cubicBezTo>
                    <a:pt x="4453" y="5655"/>
                    <a:pt x="4608" y="5775"/>
                    <a:pt x="4715" y="5965"/>
                  </a:cubicBezTo>
                  <a:cubicBezTo>
                    <a:pt x="4751" y="5953"/>
                    <a:pt x="4786" y="5929"/>
                    <a:pt x="4822" y="5929"/>
                  </a:cubicBezTo>
                  <a:cubicBezTo>
                    <a:pt x="4880" y="5920"/>
                    <a:pt x="4945" y="5902"/>
                    <a:pt x="5044" y="5902"/>
                  </a:cubicBezTo>
                  <a:cubicBezTo>
                    <a:pt x="5067" y="5902"/>
                    <a:pt x="5092" y="5903"/>
                    <a:pt x="5120" y="5906"/>
                  </a:cubicBezTo>
                  <a:cubicBezTo>
                    <a:pt x="5239" y="5917"/>
                    <a:pt x="5358" y="5989"/>
                    <a:pt x="5382" y="6048"/>
                  </a:cubicBezTo>
                  <a:cubicBezTo>
                    <a:pt x="5416" y="6042"/>
                    <a:pt x="5462" y="6035"/>
                    <a:pt x="5511" y="6035"/>
                  </a:cubicBezTo>
                  <a:cubicBezTo>
                    <a:pt x="5547" y="6035"/>
                    <a:pt x="5585" y="6038"/>
                    <a:pt x="5620" y="6048"/>
                  </a:cubicBezTo>
                  <a:cubicBezTo>
                    <a:pt x="5715" y="6084"/>
                    <a:pt x="5798" y="6144"/>
                    <a:pt x="5846" y="6215"/>
                  </a:cubicBezTo>
                  <a:cubicBezTo>
                    <a:pt x="5894" y="6275"/>
                    <a:pt x="5906" y="6322"/>
                    <a:pt x="5917" y="6370"/>
                  </a:cubicBezTo>
                  <a:cubicBezTo>
                    <a:pt x="5946" y="6365"/>
                    <a:pt x="5977" y="6362"/>
                    <a:pt x="6010" y="6362"/>
                  </a:cubicBezTo>
                  <a:cubicBezTo>
                    <a:pt x="6126" y="6362"/>
                    <a:pt x="6264" y="6399"/>
                    <a:pt x="6394" y="6501"/>
                  </a:cubicBezTo>
                  <a:lnTo>
                    <a:pt x="6429" y="6525"/>
                  </a:lnTo>
                  <a:cubicBezTo>
                    <a:pt x="6471" y="6500"/>
                    <a:pt x="6526" y="6488"/>
                    <a:pt x="6587" y="6488"/>
                  </a:cubicBezTo>
                  <a:cubicBezTo>
                    <a:pt x="6701" y="6488"/>
                    <a:pt x="6832" y="6530"/>
                    <a:pt x="6918" y="6608"/>
                  </a:cubicBezTo>
                  <a:cubicBezTo>
                    <a:pt x="6965" y="6644"/>
                    <a:pt x="7001" y="6679"/>
                    <a:pt x="7025" y="6727"/>
                  </a:cubicBezTo>
                  <a:cubicBezTo>
                    <a:pt x="7060" y="6727"/>
                    <a:pt x="7132" y="6703"/>
                    <a:pt x="7168" y="6703"/>
                  </a:cubicBezTo>
                  <a:cubicBezTo>
                    <a:pt x="7275" y="6703"/>
                    <a:pt x="7346" y="6763"/>
                    <a:pt x="7382" y="6810"/>
                  </a:cubicBezTo>
                  <a:cubicBezTo>
                    <a:pt x="7441" y="6810"/>
                    <a:pt x="7525" y="6822"/>
                    <a:pt x="7620" y="6858"/>
                  </a:cubicBezTo>
                  <a:cubicBezTo>
                    <a:pt x="7703" y="6906"/>
                    <a:pt x="7763" y="6965"/>
                    <a:pt x="7811" y="7037"/>
                  </a:cubicBezTo>
                  <a:cubicBezTo>
                    <a:pt x="7870" y="6918"/>
                    <a:pt x="8001" y="6739"/>
                    <a:pt x="8025" y="6572"/>
                  </a:cubicBezTo>
                  <a:lnTo>
                    <a:pt x="8025" y="6548"/>
                  </a:lnTo>
                  <a:lnTo>
                    <a:pt x="8025" y="6525"/>
                  </a:lnTo>
                  <a:lnTo>
                    <a:pt x="8025" y="6489"/>
                  </a:lnTo>
                  <a:cubicBezTo>
                    <a:pt x="8025" y="6346"/>
                    <a:pt x="8049" y="6334"/>
                    <a:pt x="8120" y="6310"/>
                  </a:cubicBezTo>
                  <a:cubicBezTo>
                    <a:pt x="8142" y="6300"/>
                    <a:pt x="8161" y="6294"/>
                    <a:pt x="8177" y="6294"/>
                  </a:cubicBezTo>
                  <a:cubicBezTo>
                    <a:pt x="8197" y="6294"/>
                    <a:pt x="8214" y="6303"/>
                    <a:pt x="8227" y="6322"/>
                  </a:cubicBezTo>
                  <a:cubicBezTo>
                    <a:pt x="8263" y="6334"/>
                    <a:pt x="8287" y="6394"/>
                    <a:pt x="8299" y="6489"/>
                  </a:cubicBezTo>
                  <a:cubicBezTo>
                    <a:pt x="8394" y="6501"/>
                    <a:pt x="8537" y="6548"/>
                    <a:pt x="8632" y="6572"/>
                  </a:cubicBezTo>
                  <a:cubicBezTo>
                    <a:pt x="8692" y="6584"/>
                    <a:pt x="8692" y="6584"/>
                    <a:pt x="8704" y="6584"/>
                  </a:cubicBezTo>
                  <a:lnTo>
                    <a:pt x="8739" y="6608"/>
                  </a:lnTo>
                  <a:cubicBezTo>
                    <a:pt x="8763" y="6620"/>
                    <a:pt x="8811" y="6632"/>
                    <a:pt x="8834" y="6644"/>
                  </a:cubicBezTo>
                  <a:cubicBezTo>
                    <a:pt x="8858" y="6667"/>
                    <a:pt x="8870" y="6667"/>
                    <a:pt x="8882" y="6679"/>
                  </a:cubicBezTo>
                  <a:lnTo>
                    <a:pt x="9120" y="6679"/>
                  </a:lnTo>
                  <a:cubicBezTo>
                    <a:pt x="9159" y="6677"/>
                    <a:pt x="9190" y="6675"/>
                    <a:pt x="9217" y="6675"/>
                  </a:cubicBezTo>
                  <a:cubicBezTo>
                    <a:pt x="9314" y="6675"/>
                    <a:pt x="9342" y="6695"/>
                    <a:pt x="9370" y="6751"/>
                  </a:cubicBezTo>
                  <a:cubicBezTo>
                    <a:pt x="9418" y="6727"/>
                    <a:pt x="9549" y="6691"/>
                    <a:pt x="9692" y="6632"/>
                  </a:cubicBezTo>
                  <a:cubicBezTo>
                    <a:pt x="9775" y="6584"/>
                    <a:pt x="9823" y="6525"/>
                    <a:pt x="9823" y="6453"/>
                  </a:cubicBezTo>
                  <a:cubicBezTo>
                    <a:pt x="9823" y="6382"/>
                    <a:pt x="9811" y="6215"/>
                    <a:pt x="9775" y="6144"/>
                  </a:cubicBezTo>
                  <a:cubicBezTo>
                    <a:pt x="9727" y="6072"/>
                    <a:pt x="9692" y="6013"/>
                    <a:pt x="9632" y="5977"/>
                  </a:cubicBezTo>
                  <a:cubicBezTo>
                    <a:pt x="9466" y="5965"/>
                    <a:pt x="9358" y="5917"/>
                    <a:pt x="9358" y="5858"/>
                  </a:cubicBezTo>
                  <a:cubicBezTo>
                    <a:pt x="9358" y="5834"/>
                    <a:pt x="9406" y="5810"/>
                    <a:pt x="9466" y="5798"/>
                  </a:cubicBezTo>
                  <a:lnTo>
                    <a:pt x="9466" y="5786"/>
                  </a:lnTo>
                  <a:cubicBezTo>
                    <a:pt x="9477" y="5739"/>
                    <a:pt x="9477" y="5715"/>
                    <a:pt x="9585" y="5691"/>
                  </a:cubicBezTo>
                  <a:cubicBezTo>
                    <a:pt x="9608" y="5691"/>
                    <a:pt x="9656" y="5691"/>
                    <a:pt x="9716" y="5715"/>
                  </a:cubicBezTo>
                  <a:cubicBezTo>
                    <a:pt x="9751" y="5691"/>
                    <a:pt x="9787" y="5679"/>
                    <a:pt x="9823" y="5667"/>
                  </a:cubicBezTo>
                  <a:cubicBezTo>
                    <a:pt x="9894" y="5620"/>
                    <a:pt x="9894" y="5620"/>
                    <a:pt x="9906" y="5572"/>
                  </a:cubicBezTo>
                  <a:cubicBezTo>
                    <a:pt x="9930" y="5536"/>
                    <a:pt x="9906" y="5489"/>
                    <a:pt x="9906" y="5441"/>
                  </a:cubicBezTo>
                  <a:cubicBezTo>
                    <a:pt x="9870" y="5429"/>
                    <a:pt x="9847" y="5382"/>
                    <a:pt x="9870" y="5358"/>
                  </a:cubicBezTo>
                  <a:cubicBezTo>
                    <a:pt x="9930" y="5274"/>
                    <a:pt x="9942" y="5215"/>
                    <a:pt x="9942" y="5060"/>
                  </a:cubicBezTo>
                  <a:cubicBezTo>
                    <a:pt x="9930" y="4953"/>
                    <a:pt x="9942" y="4905"/>
                    <a:pt x="9989" y="4882"/>
                  </a:cubicBezTo>
                  <a:cubicBezTo>
                    <a:pt x="9966" y="4858"/>
                    <a:pt x="9954" y="4858"/>
                    <a:pt x="9942" y="4846"/>
                  </a:cubicBezTo>
                  <a:cubicBezTo>
                    <a:pt x="9930" y="4834"/>
                    <a:pt x="9930" y="4786"/>
                    <a:pt x="9966" y="4739"/>
                  </a:cubicBezTo>
                  <a:cubicBezTo>
                    <a:pt x="10001" y="4715"/>
                    <a:pt x="10061" y="4667"/>
                    <a:pt x="10049" y="4655"/>
                  </a:cubicBezTo>
                  <a:lnTo>
                    <a:pt x="10025" y="4608"/>
                  </a:lnTo>
                  <a:cubicBezTo>
                    <a:pt x="10013" y="4560"/>
                    <a:pt x="9989" y="4524"/>
                    <a:pt x="10001" y="4477"/>
                  </a:cubicBezTo>
                  <a:cubicBezTo>
                    <a:pt x="9954" y="4441"/>
                    <a:pt x="9989" y="4417"/>
                    <a:pt x="10013" y="4382"/>
                  </a:cubicBezTo>
                  <a:cubicBezTo>
                    <a:pt x="10013" y="4370"/>
                    <a:pt x="9989" y="4346"/>
                    <a:pt x="9966" y="4322"/>
                  </a:cubicBezTo>
                  <a:cubicBezTo>
                    <a:pt x="9930" y="4286"/>
                    <a:pt x="9882" y="4179"/>
                    <a:pt x="9835" y="4131"/>
                  </a:cubicBezTo>
                  <a:cubicBezTo>
                    <a:pt x="9811" y="4084"/>
                    <a:pt x="9787" y="4072"/>
                    <a:pt x="9775" y="4060"/>
                  </a:cubicBezTo>
                  <a:lnTo>
                    <a:pt x="9763" y="4060"/>
                  </a:lnTo>
                  <a:cubicBezTo>
                    <a:pt x="9668" y="4048"/>
                    <a:pt x="9620" y="3774"/>
                    <a:pt x="9454" y="3655"/>
                  </a:cubicBezTo>
                  <a:cubicBezTo>
                    <a:pt x="9394" y="3608"/>
                    <a:pt x="9358" y="3584"/>
                    <a:pt x="9335" y="3548"/>
                  </a:cubicBezTo>
                  <a:cubicBezTo>
                    <a:pt x="9335" y="3584"/>
                    <a:pt x="9311" y="3596"/>
                    <a:pt x="9299" y="3608"/>
                  </a:cubicBezTo>
                  <a:cubicBezTo>
                    <a:pt x="9272" y="3634"/>
                    <a:pt x="9250" y="3642"/>
                    <a:pt x="9227" y="3642"/>
                  </a:cubicBezTo>
                  <a:cubicBezTo>
                    <a:pt x="9208" y="3642"/>
                    <a:pt x="9189" y="3637"/>
                    <a:pt x="9168" y="3631"/>
                  </a:cubicBezTo>
                  <a:cubicBezTo>
                    <a:pt x="9120" y="3608"/>
                    <a:pt x="9073" y="3596"/>
                    <a:pt x="9061" y="3572"/>
                  </a:cubicBezTo>
                  <a:cubicBezTo>
                    <a:pt x="9025" y="3536"/>
                    <a:pt x="9025" y="3489"/>
                    <a:pt x="8977" y="3417"/>
                  </a:cubicBezTo>
                  <a:cubicBezTo>
                    <a:pt x="8882" y="3239"/>
                    <a:pt x="8537" y="3227"/>
                    <a:pt x="8537" y="3108"/>
                  </a:cubicBezTo>
                  <a:cubicBezTo>
                    <a:pt x="8537" y="3060"/>
                    <a:pt x="8632" y="3012"/>
                    <a:pt x="8775" y="3012"/>
                  </a:cubicBezTo>
                  <a:cubicBezTo>
                    <a:pt x="8894" y="3012"/>
                    <a:pt x="9061" y="3060"/>
                    <a:pt x="9192" y="3167"/>
                  </a:cubicBezTo>
                  <a:cubicBezTo>
                    <a:pt x="9204" y="3119"/>
                    <a:pt x="9204" y="3060"/>
                    <a:pt x="9204" y="3012"/>
                  </a:cubicBezTo>
                  <a:cubicBezTo>
                    <a:pt x="9192" y="2929"/>
                    <a:pt x="9204" y="2881"/>
                    <a:pt x="9239" y="2858"/>
                  </a:cubicBezTo>
                  <a:cubicBezTo>
                    <a:pt x="9227" y="2834"/>
                    <a:pt x="9204" y="2822"/>
                    <a:pt x="9204" y="2798"/>
                  </a:cubicBezTo>
                  <a:cubicBezTo>
                    <a:pt x="9204" y="2750"/>
                    <a:pt x="9299" y="2715"/>
                    <a:pt x="9406" y="2679"/>
                  </a:cubicBezTo>
                  <a:cubicBezTo>
                    <a:pt x="9442" y="2655"/>
                    <a:pt x="9489" y="2631"/>
                    <a:pt x="9525" y="2596"/>
                  </a:cubicBezTo>
                  <a:cubicBezTo>
                    <a:pt x="9537" y="2572"/>
                    <a:pt x="9549" y="2560"/>
                    <a:pt x="9549" y="2500"/>
                  </a:cubicBezTo>
                  <a:lnTo>
                    <a:pt x="9549" y="2357"/>
                  </a:lnTo>
                  <a:cubicBezTo>
                    <a:pt x="9537" y="2357"/>
                    <a:pt x="9525" y="2357"/>
                    <a:pt x="9501" y="2346"/>
                  </a:cubicBezTo>
                  <a:cubicBezTo>
                    <a:pt x="9477" y="2322"/>
                    <a:pt x="9501" y="2238"/>
                    <a:pt x="9501" y="2155"/>
                  </a:cubicBezTo>
                  <a:cubicBezTo>
                    <a:pt x="9501" y="2060"/>
                    <a:pt x="9489" y="1917"/>
                    <a:pt x="9466" y="1845"/>
                  </a:cubicBezTo>
                  <a:cubicBezTo>
                    <a:pt x="9430" y="1798"/>
                    <a:pt x="9418" y="1786"/>
                    <a:pt x="9406" y="1762"/>
                  </a:cubicBezTo>
                  <a:cubicBezTo>
                    <a:pt x="9375" y="1814"/>
                    <a:pt x="9335" y="1848"/>
                    <a:pt x="9301" y="1848"/>
                  </a:cubicBezTo>
                  <a:cubicBezTo>
                    <a:pt x="9296" y="1848"/>
                    <a:pt x="9292" y="1847"/>
                    <a:pt x="9287" y="1845"/>
                  </a:cubicBezTo>
                  <a:cubicBezTo>
                    <a:pt x="9192" y="1822"/>
                    <a:pt x="9192" y="1464"/>
                    <a:pt x="9013" y="1345"/>
                  </a:cubicBezTo>
                  <a:cubicBezTo>
                    <a:pt x="8930" y="1274"/>
                    <a:pt x="8882" y="1262"/>
                    <a:pt x="8846" y="1226"/>
                  </a:cubicBezTo>
                  <a:cubicBezTo>
                    <a:pt x="8823" y="1214"/>
                    <a:pt x="8823" y="1167"/>
                    <a:pt x="8811" y="1143"/>
                  </a:cubicBezTo>
                  <a:cubicBezTo>
                    <a:pt x="8775" y="1107"/>
                    <a:pt x="8763" y="1036"/>
                    <a:pt x="8715" y="964"/>
                  </a:cubicBezTo>
                  <a:cubicBezTo>
                    <a:pt x="8680" y="869"/>
                    <a:pt x="8573" y="738"/>
                    <a:pt x="8453" y="655"/>
                  </a:cubicBezTo>
                  <a:cubicBezTo>
                    <a:pt x="8346" y="560"/>
                    <a:pt x="8299" y="560"/>
                    <a:pt x="8263" y="512"/>
                  </a:cubicBezTo>
                  <a:lnTo>
                    <a:pt x="8263" y="500"/>
                  </a:lnTo>
                  <a:lnTo>
                    <a:pt x="8239" y="500"/>
                  </a:lnTo>
                  <a:lnTo>
                    <a:pt x="8180" y="488"/>
                  </a:lnTo>
                  <a:lnTo>
                    <a:pt x="8156" y="441"/>
                  </a:lnTo>
                  <a:cubicBezTo>
                    <a:pt x="8108" y="429"/>
                    <a:pt x="8061" y="393"/>
                    <a:pt x="8001" y="381"/>
                  </a:cubicBezTo>
                  <a:cubicBezTo>
                    <a:pt x="7968" y="362"/>
                    <a:pt x="7932" y="354"/>
                    <a:pt x="7894" y="354"/>
                  </a:cubicBezTo>
                  <a:cubicBezTo>
                    <a:pt x="7836" y="354"/>
                    <a:pt x="7770" y="371"/>
                    <a:pt x="7691" y="393"/>
                  </a:cubicBezTo>
                  <a:cubicBezTo>
                    <a:pt x="7632" y="417"/>
                    <a:pt x="7572" y="441"/>
                    <a:pt x="7525" y="452"/>
                  </a:cubicBezTo>
                  <a:lnTo>
                    <a:pt x="7382" y="452"/>
                  </a:lnTo>
                  <a:cubicBezTo>
                    <a:pt x="7334" y="441"/>
                    <a:pt x="7275" y="441"/>
                    <a:pt x="7275" y="369"/>
                  </a:cubicBezTo>
                  <a:cubicBezTo>
                    <a:pt x="7275" y="321"/>
                    <a:pt x="7310" y="262"/>
                    <a:pt x="7370" y="238"/>
                  </a:cubicBezTo>
                  <a:lnTo>
                    <a:pt x="7382" y="214"/>
                  </a:lnTo>
                  <a:lnTo>
                    <a:pt x="7334" y="179"/>
                  </a:lnTo>
                  <a:cubicBezTo>
                    <a:pt x="7275" y="119"/>
                    <a:pt x="7203" y="24"/>
                    <a:pt x="7132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5795750" y="3710375"/>
              <a:ext cx="63625" cy="12850"/>
            </a:xfrm>
            <a:custGeom>
              <a:avLst/>
              <a:gdLst/>
              <a:ahLst/>
              <a:cxnLst/>
              <a:rect l="l" t="t" r="r" b="b"/>
              <a:pathLst>
                <a:path w="2545" h="514" extrusionOk="0">
                  <a:moveTo>
                    <a:pt x="543" y="0"/>
                  </a:moveTo>
                  <a:cubicBezTo>
                    <a:pt x="371" y="0"/>
                    <a:pt x="207" y="56"/>
                    <a:pt x="44" y="121"/>
                  </a:cubicBezTo>
                  <a:cubicBezTo>
                    <a:pt x="1" y="132"/>
                    <a:pt x="27" y="182"/>
                    <a:pt x="67" y="182"/>
                  </a:cubicBezTo>
                  <a:cubicBezTo>
                    <a:pt x="71" y="182"/>
                    <a:pt x="76" y="181"/>
                    <a:pt x="80" y="180"/>
                  </a:cubicBezTo>
                  <a:cubicBezTo>
                    <a:pt x="181" y="148"/>
                    <a:pt x="279" y="133"/>
                    <a:pt x="373" y="133"/>
                  </a:cubicBezTo>
                  <a:cubicBezTo>
                    <a:pt x="588" y="133"/>
                    <a:pt x="790" y="211"/>
                    <a:pt x="997" y="335"/>
                  </a:cubicBezTo>
                  <a:cubicBezTo>
                    <a:pt x="1068" y="371"/>
                    <a:pt x="1175" y="430"/>
                    <a:pt x="1271" y="466"/>
                  </a:cubicBezTo>
                  <a:cubicBezTo>
                    <a:pt x="1400" y="494"/>
                    <a:pt x="1533" y="500"/>
                    <a:pt x="1668" y="500"/>
                  </a:cubicBezTo>
                  <a:cubicBezTo>
                    <a:pt x="1778" y="500"/>
                    <a:pt x="1889" y="496"/>
                    <a:pt x="2001" y="496"/>
                  </a:cubicBezTo>
                  <a:cubicBezTo>
                    <a:pt x="2106" y="496"/>
                    <a:pt x="2212" y="500"/>
                    <a:pt x="2318" y="514"/>
                  </a:cubicBezTo>
                  <a:cubicBezTo>
                    <a:pt x="2473" y="514"/>
                    <a:pt x="2545" y="347"/>
                    <a:pt x="2461" y="264"/>
                  </a:cubicBezTo>
                  <a:cubicBezTo>
                    <a:pt x="2326" y="119"/>
                    <a:pt x="2174" y="77"/>
                    <a:pt x="2012" y="77"/>
                  </a:cubicBezTo>
                  <a:cubicBezTo>
                    <a:pt x="1787" y="77"/>
                    <a:pt x="1543" y="157"/>
                    <a:pt x="1294" y="157"/>
                  </a:cubicBezTo>
                  <a:cubicBezTo>
                    <a:pt x="1068" y="157"/>
                    <a:pt x="830" y="26"/>
                    <a:pt x="592" y="2"/>
                  </a:cubicBezTo>
                  <a:cubicBezTo>
                    <a:pt x="575" y="1"/>
                    <a:pt x="559" y="0"/>
                    <a:pt x="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5902500" y="3713350"/>
              <a:ext cx="51675" cy="21075"/>
            </a:xfrm>
            <a:custGeom>
              <a:avLst/>
              <a:gdLst/>
              <a:ahLst/>
              <a:cxnLst/>
              <a:rect l="l" t="t" r="r" b="b"/>
              <a:pathLst>
                <a:path w="2067" h="843" extrusionOk="0">
                  <a:moveTo>
                    <a:pt x="396" y="1"/>
                  </a:moveTo>
                  <a:cubicBezTo>
                    <a:pt x="270" y="1"/>
                    <a:pt x="146" y="21"/>
                    <a:pt x="37" y="61"/>
                  </a:cubicBezTo>
                  <a:cubicBezTo>
                    <a:pt x="1" y="85"/>
                    <a:pt x="13" y="121"/>
                    <a:pt x="49" y="121"/>
                  </a:cubicBezTo>
                  <a:cubicBezTo>
                    <a:pt x="105" y="117"/>
                    <a:pt x="159" y="115"/>
                    <a:pt x="211" y="115"/>
                  </a:cubicBezTo>
                  <a:cubicBezTo>
                    <a:pt x="635" y="115"/>
                    <a:pt x="932" y="251"/>
                    <a:pt x="1144" y="633"/>
                  </a:cubicBezTo>
                  <a:cubicBezTo>
                    <a:pt x="1236" y="792"/>
                    <a:pt x="1349" y="819"/>
                    <a:pt x="1476" y="819"/>
                  </a:cubicBezTo>
                  <a:cubicBezTo>
                    <a:pt x="1541" y="819"/>
                    <a:pt x="1609" y="812"/>
                    <a:pt x="1679" y="812"/>
                  </a:cubicBezTo>
                  <a:cubicBezTo>
                    <a:pt x="1738" y="812"/>
                    <a:pt x="1798" y="817"/>
                    <a:pt x="1858" y="835"/>
                  </a:cubicBezTo>
                  <a:cubicBezTo>
                    <a:pt x="1873" y="840"/>
                    <a:pt x="1887" y="842"/>
                    <a:pt x="1901" y="842"/>
                  </a:cubicBezTo>
                  <a:cubicBezTo>
                    <a:pt x="1991" y="842"/>
                    <a:pt x="2066" y="749"/>
                    <a:pt x="2025" y="657"/>
                  </a:cubicBezTo>
                  <a:cubicBezTo>
                    <a:pt x="1965" y="526"/>
                    <a:pt x="1858" y="466"/>
                    <a:pt x="1704" y="466"/>
                  </a:cubicBezTo>
                  <a:cubicBezTo>
                    <a:pt x="1629" y="466"/>
                    <a:pt x="1564" y="489"/>
                    <a:pt x="1497" y="489"/>
                  </a:cubicBezTo>
                  <a:cubicBezTo>
                    <a:pt x="1456" y="489"/>
                    <a:pt x="1415" y="481"/>
                    <a:pt x="1370" y="454"/>
                  </a:cubicBezTo>
                  <a:cubicBezTo>
                    <a:pt x="1263" y="395"/>
                    <a:pt x="1180" y="288"/>
                    <a:pt x="1084" y="216"/>
                  </a:cubicBezTo>
                  <a:cubicBezTo>
                    <a:pt x="896" y="75"/>
                    <a:pt x="641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5648950" y="3765575"/>
              <a:ext cx="44625" cy="18450"/>
            </a:xfrm>
            <a:custGeom>
              <a:avLst/>
              <a:gdLst/>
              <a:ahLst/>
              <a:cxnLst/>
              <a:rect l="l" t="t" r="r" b="b"/>
              <a:pathLst>
                <a:path w="1785" h="738" extrusionOk="0">
                  <a:moveTo>
                    <a:pt x="1422" y="1"/>
                  </a:moveTo>
                  <a:cubicBezTo>
                    <a:pt x="1122" y="1"/>
                    <a:pt x="907" y="162"/>
                    <a:pt x="618" y="282"/>
                  </a:cubicBezTo>
                  <a:cubicBezTo>
                    <a:pt x="380" y="389"/>
                    <a:pt x="154" y="473"/>
                    <a:pt x="11" y="699"/>
                  </a:cubicBezTo>
                  <a:cubicBezTo>
                    <a:pt x="0" y="709"/>
                    <a:pt x="17" y="737"/>
                    <a:pt x="29" y="737"/>
                  </a:cubicBezTo>
                  <a:cubicBezTo>
                    <a:pt x="31" y="737"/>
                    <a:pt x="33" y="736"/>
                    <a:pt x="35" y="735"/>
                  </a:cubicBezTo>
                  <a:cubicBezTo>
                    <a:pt x="451" y="318"/>
                    <a:pt x="1154" y="616"/>
                    <a:pt x="1666" y="330"/>
                  </a:cubicBezTo>
                  <a:cubicBezTo>
                    <a:pt x="1785" y="223"/>
                    <a:pt x="1749" y="44"/>
                    <a:pt x="1606" y="20"/>
                  </a:cubicBezTo>
                  <a:cubicBezTo>
                    <a:pt x="1541" y="7"/>
                    <a:pt x="1480" y="1"/>
                    <a:pt x="14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624575" y="3808550"/>
              <a:ext cx="26450" cy="26650"/>
            </a:xfrm>
            <a:custGeom>
              <a:avLst/>
              <a:gdLst/>
              <a:ahLst/>
              <a:cxnLst/>
              <a:rect l="l" t="t" r="r" b="b"/>
              <a:pathLst>
                <a:path w="1058" h="1066" extrusionOk="0">
                  <a:moveTo>
                    <a:pt x="1013" y="1"/>
                  </a:moveTo>
                  <a:cubicBezTo>
                    <a:pt x="1001" y="1"/>
                    <a:pt x="990" y="9"/>
                    <a:pt x="986" y="28"/>
                  </a:cubicBezTo>
                  <a:cubicBezTo>
                    <a:pt x="954" y="112"/>
                    <a:pt x="892" y="136"/>
                    <a:pt x="821" y="136"/>
                  </a:cubicBezTo>
                  <a:cubicBezTo>
                    <a:pt x="732" y="136"/>
                    <a:pt x="630" y="99"/>
                    <a:pt x="557" y="99"/>
                  </a:cubicBezTo>
                  <a:cubicBezTo>
                    <a:pt x="438" y="99"/>
                    <a:pt x="355" y="147"/>
                    <a:pt x="283" y="218"/>
                  </a:cubicBezTo>
                  <a:cubicBezTo>
                    <a:pt x="224" y="278"/>
                    <a:pt x="212" y="397"/>
                    <a:pt x="212" y="480"/>
                  </a:cubicBezTo>
                  <a:cubicBezTo>
                    <a:pt x="200" y="623"/>
                    <a:pt x="105" y="706"/>
                    <a:pt x="45" y="825"/>
                  </a:cubicBezTo>
                  <a:cubicBezTo>
                    <a:pt x="1" y="914"/>
                    <a:pt x="39" y="1066"/>
                    <a:pt x="171" y="1066"/>
                  </a:cubicBezTo>
                  <a:cubicBezTo>
                    <a:pt x="180" y="1066"/>
                    <a:pt x="190" y="1065"/>
                    <a:pt x="200" y="1064"/>
                  </a:cubicBezTo>
                  <a:cubicBezTo>
                    <a:pt x="474" y="992"/>
                    <a:pt x="581" y="730"/>
                    <a:pt x="557" y="480"/>
                  </a:cubicBezTo>
                  <a:cubicBezTo>
                    <a:pt x="533" y="361"/>
                    <a:pt x="557" y="290"/>
                    <a:pt x="712" y="242"/>
                  </a:cubicBezTo>
                  <a:lnTo>
                    <a:pt x="890" y="206"/>
                  </a:lnTo>
                  <a:cubicBezTo>
                    <a:pt x="986" y="171"/>
                    <a:pt x="1045" y="123"/>
                    <a:pt x="1057" y="40"/>
                  </a:cubicBezTo>
                  <a:cubicBezTo>
                    <a:pt x="1050" y="18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5763500" y="3753050"/>
              <a:ext cx="65725" cy="16550"/>
            </a:xfrm>
            <a:custGeom>
              <a:avLst/>
              <a:gdLst/>
              <a:ahLst/>
              <a:cxnLst/>
              <a:rect l="l" t="t" r="r" b="b"/>
              <a:pathLst>
                <a:path w="2629" h="662" extrusionOk="0">
                  <a:moveTo>
                    <a:pt x="513" y="1"/>
                  </a:moveTo>
                  <a:cubicBezTo>
                    <a:pt x="341" y="1"/>
                    <a:pt x="185" y="30"/>
                    <a:pt x="13" y="116"/>
                  </a:cubicBezTo>
                  <a:cubicBezTo>
                    <a:pt x="1" y="116"/>
                    <a:pt x="13" y="140"/>
                    <a:pt x="25" y="140"/>
                  </a:cubicBezTo>
                  <a:cubicBezTo>
                    <a:pt x="105" y="117"/>
                    <a:pt x="181" y="107"/>
                    <a:pt x="252" y="107"/>
                  </a:cubicBezTo>
                  <a:cubicBezTo>
                    <a:pt x="612" y="107"/>
                    <a:pt x="873" y="359"/>
                    <a:pt x="1251" y="378"/>
                  </a:cubicBezTo>
                  <a:cubicBezTo>
                    <a:pt x="1315" y="384"/>
                    <a:pt x="1381" y="386"/>
                    <a:pt x="1448" y="386"/>
                  </a:cubicBezTo>
                  <a:cubicBezTo>
                    <a:pt x="1523" y="386"/>
                    <a:pt x="1598" y="384"/>
                    <a:pt x="1673" y="384"/>
                  </a:cubicBezTo>
                  <a:cubicBezTo>
                    <a:pt x="1923" y="384"/>
                    <a:pt x="2164" y="407"/>
                    <a:pt x="2346" y="605"/>
                  </a:cubicBezTo>
                  <a:cubicBezTo>
                    <a:pt x="2379" y="645"/>
                    <a:pt x="2419" y="661"/>
                    <a:pt x="2457" y="661"/>
                  </a:cubicBezTo>
                  <a:cubicBezTo>
                    <a:pt x="2545" y="661"/>
                    <a:pt x="2628" y="576"/>
                    <a:pt x="2620" y="486"/>
                  </a:cubicBezTo>
                  <a:cubicBezTo>
                    <a:pt x="2574" y="186"/>
                    <a:pt x="2260" y="9"/>
                    <a:pt x="1937" y="9"/>
                  </a:cubicBezTo>
                  <a:cubicBezTo>
                    <a:pt x="1927" y="9"/>
                    <a:pt x="1916" y="9"/>
                    <a:pt x="1906" y="9"/>
                  </a:cubicBezTo>
                  <a:cubicBezTo>
                    <a:pt x="1641" y="17"/>
                    <a:pt x="1408" y="58"/>
                    <a:pt x="1165" y="58"/>
                  </a:cubicBezTo>
                  <a:cubicBezTo>
                    <a:pt x="1047" y="58"/>
                    <a:pt x="926" y="48"/>
                    <a:pt x="798" y="21"/>
                  </a:cubicBezTo>
                  <a:cubicBezTo>
                    <a:pt x="696" y="9"/>
                    <a:pt x="603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5182475" y="3880975"/>
              <a:ext cx="84275" cy="45250"/>
            </a:xfrm>
            <a:custGeom>
              <a:avLst/>
              <a:gdLst/>
              <a:ahLst/>
              <a:cxnLst/>
              <a:rect l="l" t="t" r="r" b="b"/>
              <a:pathLst>
                <a:path w="3371" h="1810" extrusionOk="0">
                  <a:moveTo>
                    <a:pt x="1118" y="360"/>
                  </a:moveTo>
                  <a:cubicBezTo>
                    <a:pt x="1160" y="360"/>
                    <a:pt x="1190" y="384"/>
                    <a:pt x="1215" y="405"/>
                  </a:cubicBezTo>
                  <a:cubicBezTo>
                    <a:pt x="1299" y="476"/>
                    <a:pt x="1334" y="524"/>
                    <a:pt x="1168" y="726"/>
                  </a:cubicBezTo>
                  <a:cubicBezTo>
                    <a:pt x="1005" y="948"/>
                    <a:pt x="944" y="1203"/>
                    <a:pt x="819" y="1203"/>
                  </a:cubicBezTo>
                  <a:cubicBezTo>
                    <a:pt x="816" y="1203"/>
                    <a:pt x="813" y="1203"/>
                    <a:pt x="810" y="1203"/>
                  </a:cubicBezTo>
                  <a:cubicBezTo>
                    <a:pt x="703" y="1203"/>
                    <a:pt x="656" y="845"/>
                    <a:pt x="870" y="560"/>
                  </a:cubicBezTo>
                  <a:cubicBezTo>
                    <a:pt x="985" y="403"/>
                    <a:pt x="1062" y="360"/>
                    <a:pt x="1118" y="360"/>
                  </a:cubicBezTo>
                  <a:close/>
                  <a:moveTo>
                    <a:pt x="2013" y="0"/>
                  </a:moveTo>
                  <a:cubicBezTo>
                    <a:pt x="2013" y="48"/>
                    <a:pt x="1977" y="71"/>
                    <a:pt x="1930" y="83"/>
                  </a:cubicBezTo>
                  <a:cubicBezTo>
                    <a:pt x="1852" y="109"/>
                    <a:pt x="1781" y="154"/>
                    <a:pt x="1697" y="154"/>
                  </a:cubicBezTo>
                  <a:cubicBezTo>
                    <a:pt x="1666" y="154"/>
                    <a:pt x="1632" y="147"/>
                    <a:pt x="1596" y="131"/>
                  </a:cubicBezTo>
                  <a:cubicBezTo>
                    <a:pt x="1572" y="119"/>
                    <a:pt x="1549" y="71"/>
                    <a:pt x="1572" y="24"/>
                  </a:cubicBezTo>
                  <a:lnTo>
                    <a:pt x="1572" y="24"/>
                  </a:lnTo>
                  <a:cubicBezTo>
                    <a:pt x="1251" y="107"/>
                    <a:pt x="989" y="298"/>
                    <a:pt x="834" y="548"/>
                  </a:cubicBezTo>
                  <a:cubicBezTo>
                    <a:pt x="751" y="703"/>
                    <a:pt x="691" y="881"/>
                    <a:pt x="513" y="941"/>
                  </a:cubicBezTo>
                  <a:cubicBezTo>
                    <a:pt x="472" y="951"/>
                    <a:pt x="434" y="954"/>
                    <a:pt x="397" y="954"/>
                  </a:cubicBezTo>
                  <a:cubicBezTo>
                    <a:pt x="345" y="954"/>
                    <a:pt x="294" y="948"/>
                    <a:pt x="239" y="941"/>
                  </a:cubicBezTo>
                  <a:cubicBezTo>
                    <a:pt x="156" y="905"/>
                    <a:pt x="60" y="881"/>
                    <a:pt x="1" y="822"/>
                  </a:cubicBezTo>
                  <a:lnTo>
                    <a:pt x="1" y="822"/>
                  </a:lnTo>
                  <a:cubicBezTo>
                    <a:pt x="1" y="1179"/>
                    <a:pt x="108" y="1381"/>
                    <a:pt x="263" y="1512"/>
                  </a:cubicBezTo>
                  <a:cubicBezTo>
                    <a:pt x="406" y="1655"/>
                    <a:pt x="620" y="1738"/>
                    <a:pt x="870" y="1774"/>
                  </a:cubicBezTo>
                  <a:cubicBezTo>
                    <a:pt x="1025" y="1798"/>
                    <a:pt x="1275" y="1810"/>
                    <a:pt x="1537" y="1810"/>
                  </a:cubicBezTo>
                  <a:cubicBezTo>
                    <a:pt x="1870" y="1810"/>
                    <a:pt x="2239" y="1786"/>
                    <a:pt x="2537" y="1691"/>
                  </a:cubicBezTo>
                  <a:cubicBezTo>
                    <a:pt x="2846" y="1619"/>
                    <a:pt x="3084" y="1488"/>
                    <a:pt x="3192" y="1310"/>
                  </a:cubicBezTo>
                  <a:cubicBezTo>
                    <a:pt x="3323" y="1119"/>
                    <a:pt x="3358" y="941"/>
                    <a:pt x="3358" y="774"/>
                  </a:cubicBezTo>
                  <a:cubicBezTo>
                    <a:pt x="3370" y="524"/>
                    <a:pt x="3239" y="310"/>
                    <a:pt x="3239" y="298"/>
                  </a:cubicBezTo>
                  <a:lnTo>
                    <a:pt x="3096" y="298"/>
                  </a:lnTo>
                  <a:cubicBezTo>
                    <a:pt x="2811" y="298"/>
                    <a:pt x="2537" y="238"/>
                    <a:pt x="2537" y="238"/>
                  </a:cubicBezTo>
                  <a:cubicBezTo>
                    <a:pt x="2465" y="226"/>
                    <a:pt x="2394" y="167"/>
                    <a:pt x="2394" y="83"/>
                  </a:cubicBezTo>
                  <a:lnTo>
                    <a:pt x="2394" y="60"/>
                  </a:lnTo>
                  <a:lnTo>
                    <a:pt x="2394" y="48"/>
                  </a:lnTo>
                  <a:cubicBezTo>
                    <a:pt x="2263" y="24"/>
                    <a:pt x="2144" y="0"/>
                    <a:pt x="201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259875" y="3876800"/>
              <a:ext cx="6575" cy="3900"/>
            </a:xfrm>
            <a:custGeom>
              <a:avLst/>
              <a:gdLst/>
              <a:ahLst/>
              <a:cxnLst/>
              <a:rect l="l" t="t" r="r" b="b"/>
              <a:pathLst>
                <a:path w="263" h="156" extrusionOk="0">
                  <a:moveTo>
                    <a:pt x="262" y="0"/>
                  </a:moveTo>
                  <a:cubicBezTo>
                    <a:pt x="179" y="24"/>
                    <a:pt x="119" y="72"/>
                    <a:pt x="48" y="119"/>
                  </a:cubicBezTo>
                  <a:cubicBezTo>
                    <a:pt x="36" y="131"/>
                    <a:pt x="24" y="131"/>
                    <a:pt x="0" y="155"/>
                  </a:cubicBezTo>
                  <a:cubicBezTo>
                    <a:pt x="96" y="155"/>
                    <a:pt x="167" y="155"/>
                    <a:pt x="203" y="119"/>
                  </a:cubicBezTo>
                  <a:lnTo>
                    <a:pt x="215" y="119"/>
                  </a:lnTo>
                  <a:cubicBezTo>
                    <a:pt x="227" y="108"/>
                    <a:pt x="238" y="60"/>
                    <a:pt x="26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270300" y="3879175"/>
              <a:ext cx="60150" cy="39325"/>
            </a:xfrm>
            <a:custGeom>
              <a:avLst/>
              <a:gdLst/>
              <a:ahLst/>
              <a:cxnLst/>
              <a:rect l="l" t="t" r="r" b="b"/>
              <a:pathLst>
                <a:path w="2406" h="1573" extrusionOk="0">
                  <a:moveTo>
                    <a:pt x="1722" y="607"/>
                  </a:moveTo>
                  <a:cubicBezTo>
                    <a:pt x="1817" y="607"/>
                    <a:pt x="1942" y="817"/>
                    <a:pt x="2000" y="1048"/>
                  </a:cubicBezTo>
                  <a:cubicBezTo>
                    <a:pt x="2048" y="1286"/>
                    <a:pt x="1965" y="1310"/>
                    <a:pt x="1881" y="1322"/>
                  </a:cubicBezTo>
                  <a:cubicBezTo>
                    <a:pt x="1863" y="1324"/>
                    <a:pt x="1846" y="1326"/>
                    <a:pt x="1829" y="1326"/>
                  </a:cubicBezTo>
                  <a:cubicBezTo>
                    <a:pt x="1756" y="1326"/>
                    <a:pt x="1694" y="1292"/>
                    <a:pt x="1655" y="1108"/>
                  </a:cubicBezTo>
                  <a:cubicBezTo>
                    <a:pt x="1596" y="870"/>
                    <a:pt x="1584" y="632"/>
                    <a:pt x="1715" y="608"/>
                  </a:cubicBezTo>
                  <a:cubicBezTo>
                    <a:pt x="1717" y="608"/>
                    <a:pt x="1720" y="607"/>
                    <a:pt x="1722" y="607"/>
                  </a:cubicBezTo>
                  <a:close/>
                  <a:moveTo>
                    <a:pt x="2131" y="1"/>
                  </a:moveTo>
                  <a:cubicBezTo>
                    <a:pt x="2119" y="132"/>
                    <a:pt x="2060" y="263"/>
                    <a:pt x="1965" y="370"/>
                  </a:cubicBezTo>
                  <a:cubicBezTo>
                    <a:pt x="1810" y="548"/>
                    <a:pt x="1572" y="632"/>
                    <a:pt x="1334" y="715"/>
                  </a:cubicBezTo>
                  <a:cubicBezTo>
                    <a:pt x="1194" y="750"/>
                    <a:pt x="1042" y="774"/>
                    <a:pt x="894" y="774"/>
                  </a:cubicBezTo>
                  <a:cubicBezTo>
                    <a:pt x="690" y="774"/>
                    <a:pt x="496" y="727"/>
                    <a:pt x="357" y="596"/>
                  </a:cubicBezTo>
                  <a:cubicBezTo>
                    <a:pt x="226" y="453"/>
                    <a:pt x="202" y="274"/>
                    <a:pt x="119" y="120"/>
                  </a:cubicBezTo>
                  <a:cubicBezTo>
                    <a:pt x="119" y="132"/>
                    <a:pt x="107" y="143"/>
                    <a:pt x="107" y="155"/>
                  </a:cubicBezTo>
                  <a:cubicBezTo>
                    <a:pt x="95" y="191"/>
                    <a:pt x="60" y="215"/>
                    <a:pt x="48" y="227"/>
                  </a:cubicBezTo>
                  <a:cubicBezTo>
                    <a:pt x="95" y="322"/>
                    <a:pt x="202" y="548"/>
                    <a:pt x="202" y="822"/>
                  </a:cubicBezTo>
                  <a:cubicBezTo>
                    <a:pt x="202" y="1025"/>
                    <a:pt x="155" y="1263"/>
                    <a:pt x="0" y="1501"/>
                  </a:cubicBezTo>
                  <a:cubicBezTo>
                    <a:pt x="48" y="1513"/>
                    <a:pt x="107" y="1537"/>
                    <a:pt x="179" y="1537"/>
                  </a:cubicBezTo>
                  <a:cubicBezTo>
                    <a:pt x="298" y="1560"/>
                    <a:pt x="464" y="1572"/>
                    <a:pt x="631" y="1572"/>
                  </a:cubicBezTo>
                  <a:cubicBezTo>
                    <a:pt x="929" y="1572"/>
                    <a:pt x="1250" y="1537"/>
                    <a:pt x="1548" y="1465"/>
                  </a:cubicBezTo>
                  <a:cubicBezTo>
                    <a:pt x="1703" y="1441"/>
                    <a:pt x="1822" y="1394"/>
                    <a:pt x="1941" y="1334"/>
                  </a:cubicBezTo>
                  <a:cubicBezTo>
                    <a:pt x="2048" y="1239"/>
                    <a:pt x="2143" y="1167"/>
                    <a:pt x="2250" y="1108"/>
                  </a:cubicBezTo>
                  <a:cubicBezTo>
                    <a:pt x="2346" y="1001"/>
                    <a:pt x="2405" y="882"/>
                    <a:pt x="2405" y="739"/>
                  </a:cubicBezTo>
                  <a:cubicBezTo>
                    <a:pt x="2381" y="679"/>
                    <a:pt x="2369" y="608"/>
                    <a:pt x="2346" y="513"/>
                  </a:cubicBezTo>
                  <a:cubicBezTo>
                    <a:pt x="2298" y="334"/>
                    <a:pt x="2227" y="155"/>
                    <a:pt x="213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331900" y="3849700"/>
              <a:ext cx="57175" cy="51525"/>
            </a:xfrm>
            <a:custGeom>
              <a:avLst/>
              <a:gdLst/>
              <a:ahLst/>
              <a:cxnLst/>
              <a:rect l="l" t="t" r="r" b="b"/>
              <a:pathLst>
                <a:path w="2287" h="2061" extrusionOk="0">
                  <a:moveTo>
                    <a:pt x="1977" y="1"/>
                  </a:moveTo>
                  <a:cubicBezTo>
                    <a:pt x="1941" y="156"/>
                    <a:pt x="1918" y="310"/>
                    <a:pt x="1870" y="477"/>
                  </a:cubicBezTo>
                  <a:cubicBezTo>
                    <a:pt x="1846" y="596"/>
                    <a:pt x="1799" y="691"/>
                    <a:pt x="1727" y="799"/>
                  </a:cubicBezTo>
                  <a:cubicBezTo>
                    <a:pt x="1620" y="918"/>
                    <a:pt x="1465" y="1001"/>
                    <a:pt x="1310" y="1037"/>
                  </a:cubicBezTo>
                  <a:cubicBezTo>
                    <a:pt x="1073" y="1101"/>
                    <a:pt x="832" y="1134"/>
                    <a:pt x="595" y="1134"/>
                  </a:cubicBezTo>
                  <a:cubicBezTo>
                    <a:pt x="392" y="1134"/>
                    <a:pt x="193" y="1110"/>
                    <a:pt x="1" y="1061"/>
                  </a:cubicBezTo>
                  <a:lnTo>
                    <a:pt x="1" y="1061"/>
                  </a:lnTo>
                  <a:cubicBezTo>
                    <a:pt x="84" y="1227"/>
                    <a:pt x="155" y="1430"/>
                    <a:pt x="215" y="1620"/>
                  </a:cubicBezTo>
                  <a:cubicBezTo>
                    <a:pt x="251" y="1727"/>
                    <a:pt x="263" y="1823"/>
                    <a:pt x="263" y="1930"/>
                  </a:cubicBezTo>
                  <a:cubicBezTo>
                    <a:pt x="263" y="1977"/>
                    <a:pt x="251" y="2025"/>
                    <a:pt x="251" y="2061"/>
                  </a:cubicBezTo>
                  <a:cubicBezTo>
                    <a:pt x="536" y="1954"/>
                    <a:pt x="894" y="1846"/>
                    <a:pt x="1287" y="1846"/>
                  </a:cubicBezTo>
                  <a:cubicBezTo>
                    <a:pt x="1406" y="1846"/>
                    <a:pt x="1525" y="1858"/>
                    <a:pt x="1668" y="1870"/>
                  </a:cubicBezTo>
                  <a:cubicBezTo>
                    <a:pt x="2084" y="1596"/>
                    <a:pt x="2287" y="1180"/>
                    <a:pt x="2287" y="775"/>
                  </a:cubicBezTo>
                  <a:cubicBezTo>
                    <a:pt x="2287" y="489"/>
                    <a:pt x="2180" y="203"/>
                    <a:pt x="1977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225350" y="4007475"/>
              <a:ext cx="33650" cy="29775"/>
            </a:xfrm>
            <a:custGeom>
              <a:avLst/>
              <a:gdLst/>
              <a:ahLst/>
              <a:cxnLst/>
              <a:rect l="l" t="t" r="r" b="b"/>
              <a:pathLst>
                <a:path w="1346" h="1191" extrusionOk="0">
                  <a:moveTo>
                    <a:pt x="48" y="0"/>
                  </a:moveTo>
                  <a:cubicBezTo>
                    <a:pt x="12" y="107"/>
                    <a:pt x="0" y="215"/>
                    <a:pt x="0" y="322"/>
                  </a:cubicBezTo>
                  <a:cubicBezTo>
                    <a:pt x="0" y="536"/>
                    <a:pt x="60" y="715"/>
                    <a:pt x="191" y="881"/>
                  </a:cubicBezTo>
                  <a:cubicBezTo>
                    <a:pt x="310" y="1000"/>
                    <a:pt x="512" y="1119"/>
                    <a:pt x="810" y="1191"/>
                  </a:cubicBezTo>
                  <a:lnTo>
                    <a:pt x="810" y="1119"/>
                  </a:lnTo>
                  <a:cubicBezTo>
                    <a:pt x="810" y="715"/>
                    <a:pt x="1000" y="322"/>
                    <a:pt x="1346" y="60"/>
                  </a:cubicBezTo>
                  <a:lnTo>
                    <a:pt x="1346" y="60"/>
                  </a:lnTo>
                  <a:cubicBezTo>
                    <a:pt x="1238" y="72"/>
                    <a:pt x="1119" y="84"/>
                    <a:pt x="1012" y="95"/>
                  </a:cubicBezTo>
                  <a:cubicBezTo>
                    <a:pt x="882" y="111"/>
                    <a:pt x="746" y="125"/>
                    <a:pt x="612" y="125"/>
                  </a:cubicBezTo>
                  <a:cubicBezTo>
                    <a:pt x="441" y="125"/>
                    <a:pt x="273" y="103"/>
                    <a:pt x="119" y="36"/>
                  </a:cubicBezTo>
                  <a:cubicBezTo>
                    <a:pt x="95" y="24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282800" y="3975325"/>
              <a:ext cx="21450" cy="24425"/>
            </a:xfrm>
            <a:custGeom>
              <a:avLst/>
              <a:gdLst/>
              <a:ahLst/>
              <a:cxnLst/>
              <a:rect l="l" t="t" r="r" b="b"/>
              <a:pathLst>
                <a:path w="858" h="977" extrusionOk="0">
                  <a:moveTo>
                    <a:pt x="72" y="0"/>
                  </a:moveTo>
                  <a:lnTo>
                    <a:pt x="72" y="0"/>
                  </a:lnTo>
                  <a:cubicBezTo>
                    <a:pt x="334" y="238"/>
                    <a:pt x="262" y="703"/>
                    <a:pt x="0" y="953"/>
                  </a:cubicBezTo>
                  <a:cubicBezTo>
                    <a:pt x="119" y="941"/>
                    <a:pt x="238" y="929"/>
                    <a:pt x="357" y="929"/>
                  </a:cubicBezTo>
                  <a:cubicBezTo>
                    <a:pt x="512" y="929"/>
                    <a:pt x="691" y="941"/>
                    <a:pt x="857" y="977"/>
                  </a:cubicBezTo>
                  <a:cubicBezTo>
                    <a:pt x="845" y="941"/>
                    <a:pt x="845" y="929"/>
                    <a:pt x="834" y="893"/>
                  </a:cubicBezTo>
                  <a:cubicBezTo>
                    <a:pt x="750" y="679"/>
                    <a:pt x="619" y="393"/>
                    <a:pt x="381" y="203"/>
                  </a:cubicBezTo>
                  <a:cubicBezTo>
                    <a:pt x="298" y="119"/>
                    <a:pt x="191" y="48"/>
                    <a:pt x="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305425" y="3969975"/>
              <a:ext cx="27400" cy="39600"/>
            </a:xfrm>
            <a:custGeom>
              <a:avLst/>
              <a:gdLst/>
              <a:ahLst/>
              <a:cxnLst/>
              <a:rect l="l" t="t" r="r" b="b"/>
              <a:pathLst>
                <a:path w="1096" h="1584" extrusionOk="0">
                  <a:moveTo>
                    <a:pt x="1095" y="0"/>
                  </a:moveTo>
                  <a:cubicBezTo>
                    <a:pt x="964" y="155"/>
                    <a:pt x="822" y="310"/>
                    <a:pt x="619" y="429"/>
                  </a:cubicBezTo>
                  <a:cubicBezTo>
                    <a:pt x="499" y="501"/>
                    <a:pt x="352" y="551"/>
                    <a:pt x="207" y="551"/>
                  </a:cubicBezTo>
                  <a:cubicBezTo>
                    <a:pt x="136" y="551"/>
                    <a:pt x="66" y="539"/>
                    <a:pt x="0" y="512"/>
                  </a:cubicBezTo>
                  <a:lnTo>
                    <a:pt x="0" y="512"/>
                  </a:lnTo>
                  <a:cubicBezTo>
                    <a:pt x="48" y="595"/>
                    <a:pt x="83" y="679"/>
                    <a:pt x="131" y="750"/>
                  </a:cubicBezTo>
                  <a:cubicBezTo>
                    <a:pt x="226" y="953"/>
                    <a:pt x="286" y="1143"/>
                    <a:pt x="310" y="1274"/>
                  </a:cubicBezTo>
                  <a:cubicBezTo>
                    <a:pt x="476" y="1322"/>
                    <a:pt x="655" y="1381"/>
                    <a:pt x="798" y="1453"/>
                  </a:cubicBezTo>
                  <a:cubicBezTo>
                    <a:pt x="881" y="1488"/>
                    <a:pt x="953" y="1548"/>
                    <a:pt x="1024" y="1584"/>
                  </a:cubicBezTo>
                  <a:cubicBezTo>
                    <a:pt x="964" y="1393"/>
                    <a:pt x="893" y="1107"/>
                    <a:pt x="893" y="810"/>
                  </a:cubicBezTo>
                  <a:cubicBezTo>
                    <a:pt x="893" y="595"/>
                    <a:pt x="917" y="357"/>
                    <a:pt x="1024" y="131"/>
                  </a:cubicBezTo>
                  <a:cubicBezTo>
                    <a:pt x="1060" y="83"/>
                    <a:pt x="1072" y="36"/>
                    <a:pt x="1095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326850" y="3918775"/>
              <a:ext cx="84850" cy="39600"/>
            </a:xfrm>
            <a:custGeom>
              <a:avLst/>
              <a:gdLst/>
              <a:ahLst/>
              <a:cxnLst/>
              <a:rect l="l" t="t" r="r" b="b"/>
              <a:pathLst>
                <a:path w="3394" h="1584" extrusionOk="0">
                  <a:moveTo>
                    <a:pt x="2917" y="0"/>
                  </a:moveTo>
                  <a:lnTo>
                    <a:pt x="2917" y="0"/>
                  </a:lnTo>
                  <a:cubicBezTo>
                    <a:pt x="2941" y="262"/>
                    <a:pt x="2822" y="524"/>
                    <a:pt x="2596" y="703"/>
                  </a:cubicBezTo>
                  <a:cubicBezTo>
                    <a:pt x="2274" y="988"/>
                    <a:pt x="1822" y="1096"/>
                    <a:pt x="1381" y="1119"/>
                  </a:cubicBezTo>
                  <a:cubicBezTo>
                    <a:pt x="1264" y="1132"/>
                    <a:pt x="1146" y="1138"/>
                    <a:pt x="1027" y="1138"/>
                  </a:cubicBezTo>
                  <a:cubicBezTo>
                    <a:pt x="684" y="1138"/>
                    <a:pt x="336" y="1089"/>
                    <a:pt x="0" y="1000"/>
                  </a:cubicBezTo>
                  <a:lnTo>
                    <a:pt x="0" y="1000"/>
                  </a:lnTo>
                  <a:cubicBezTo>
                    <a:pt x="155" y="1155"/>
                    <a:pt x="357" y="1334"/>
                    <a:pt x="631" y="1524"/>
                  </a:cubicBezTo>
                  <a:cubicBezTo>
                    <a:pt x="643" y="1536"/>
                    <a:pt x="655" y="1536"/>
                    <a:pt x="667" y="1548"/>
                  </a:cubicBezTo>
                  <a:cubicBezTo>
                    <a:pt x="1048" y="1286"/>
                    <a:pt x="1465" y="1179"/>
                    <a:pt x="1846" y="1179"/>
                  </a:cubicBezTo>
                  <a:cubicBezTo>
                    <a:pt x="2262" y="1179"/>
                    <a:pt x="2655" y="1298"/>
                    <a:pt x="2965" y="1465"/>
                  </a:cubicBezTo>
                  <a:cubicBezTo>
                    <a:pt x="3036" y="1512"/>
                    <a:pt x="3096" y="1536"/>
                    <a:pt x="3155" y="1584"/>
                  </a:cubicBezTo>
                  <a:cubicBezTo>
                    <a:pt x="3144" y="1524"/>
                    <a:pt x="3132" y="1429"/>
                    <a:pt x="3132" y="1357"/>
                  </a:cubicBezTo>
                  <a:cubicBezTo>
                    <a:pt x="3132" y="1191"/>
                    <a:pt x="3179" y="1048"/>
                    <a:pt x="3263" y="893"/>
                  </a:cubicBezTo>
                  <a:cubicBezTo>
                    <a:pt x="3310" y="857"/>
                    <a:pt x="3358" y="798"/>
                    <a:pt x="3394" y="750"/>
                  </a:cubicBezTo>
                  <a:cubicBezTo>
                    <a:pt x="3310" y="500"/>
                    <a:pt x="3155" y="226"/>
                    <a:pt x="291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5405725" y="3895550"/>
              <a:ext cx="62225" cy="37225"/>
            </a:xfrm>
            <a:custGeom>
              <a:avLst/>
              <a:gdLst/>
              <a:ahLst/>
              <a:cxnLst/>
              <a:rect l="l" t="t" r="r" b="b"/>
              <a:pathLst>
                <a:path w="2489" h="1489" extrusionOk="0">
                  <a:moveTo>
                    <a:pt x="2144" y="0"/>
                  </a:moveTo>
                  <a:cubicBezTo>
                    <a:pt x="2132" y="453"/>
                    <a:pt x="1655" y="810"/>
                    <a:pt x="1155" y="893"/>
                  </a:cubicBezTo>
                  <a:cubicBezTo>
                    <a:pt x="1087" y="900"/>
                    <a:pt x="1019" y="903"/>
                    <a:pt x="952" y="903"/>
                  </a:cubicBezTo>
                  <a:cubicBezTo>
                    <a:pt x="630" y="903"/>
                    <a:pt x="315" y="835"/>
                    <a:pt x="0" y="727"/>
                  </a:cubicBezTo>
                  <a:lnTo>
                    <a:pt x="0" y="727"/>
                  </a:lnTo>
                  <a:cubicBezTo>
                    <a:pt x="239" y="965"/>
                    <a:pt x="417" y="1227"/>
                    <a:pt x="524" y="1489"/>
                  </a:cubicBezTo>
                  <a:cubicBezTo>
                    <a:pt x="536" y="1465"/>
                    <a:pt x="560" y="1453"/>
                    <a:pt x="572" y="1453"/>
                  </a:cubicBezTo>
                  <a:cubicBezTo>
                    <a:pt x="893" y="1310"/>
                    <a:pt x="1251" y="1227"/>
                    <a:pt x="1596" y="1227"/>
                  </a:cubicBezTo>
                  <a:cubicBezTo>
                    <a:pt x="1870" y="1227"/>
                    <a:pt x="2120" y="1274"/>
                    <a:pt x="2358" y="1346"/>
                  </a:cubicBezTo>
                  <a:cubicBezTo>
                    <a:pt x="2358" y="1334"/>
                    <a:pt x="2370" y="1322"/>
                    <a:pt x="2370" y="1310"/>
                  </a:cubicBezTo>
                  <a:cubicBezTo>
                    <a:pt x="2441" y="1108"/>
                    <a:pt x="2489" y="893"/>
                    <a:pt x="2489" y="679"/>
                  </a:cubicBezTo>
                  <a:cubicBezTo>
                    <a:pt x="2489" y="536"/>
                    <a:pt x="2465" y="393"/>
                    <a:pt x="2405" y="274"/>
                  </a:cubicBezTo>
                  <a:cubicBezTo>
                    <a:pt x="2358" y="179"/>
                    <a:pt x="2298" y="84"/>
                    <a:pt x="2203" y="24"/>
                  </a:cubicBezTo>
                  <a:cubicBezTo>
                    <a:pt x="2191" y="12"/>
                    <a:pt x="2167" y="12"/>
                    <a:pt x="2144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5258375" y="4009250"/>
              <a:ext cx="77425" cy="53300"/>
            </a:xfrm>
            <a:custGeom>
              <a:avLst/>
              <a:gdLst/>
              <a:ahLst/>
              <a:cxnLst/>
              <a:rect l="l" t="t" r="r" b="b"/>
              <a:pathLst>
                <a:path w="3097" h="2132" extrusionOk="0">
                  <a:moveTo>
                    <a:pt x="2203" y="1"/>
                  </a:moveTo>
                  <a:lnTo>
                    <a:pt x="2203" y="1"/>
                  </a:lnTo>
                  <a:cubicBezTo>
                    <a:pt x="2358" y="239"/>
                    <a:pt x="2477" y="525"/>
                    <a:pt x="2406" y="775"/>
                  </a:cubicBezTo>
                  <a:cubicBezTo>
                    <a:pt x="2323" y="1060"/>
                    <a:pt x="2025" y="1251"/>
                    <a:pt x="1739" y="1382"/>
                  </a:cubicBezTo>
                  <a:cubicBezTo>
                    <a:pt x="1358" y="1560"/>
                    <a:pt x="953" y="1679"/>
                    <a:pt x="525" y="1679"/>
                  </a:cubicBezTo>
                  <a:cubicBezTo>
                    <a:pt x="346" y="1679"/>
                    <a:pt x="168" y="1656"/>
                    <a:pt x="1" y="1608"/>
                  </a:cubicBezTo>
                  <a:lnTo>
                    <a:pt x="1" y="1608"/>
                  </a:lnTo>
                  <a:cubicBezTo>
                    <a:pt x="25" y="1632"/>
                    <a:pt x="48" y="1656"/>
                    <a:pt x="60" y="1679"/>
                  </a:cubicBezTo>
                  <a:cubicBezTo>
                    <a:pt x="322" y="1989"/>
                    <a:pt x="763" y="2132"/>
                    <a:pt x="1239" y="2132"/>
                  </a:cubicBezTo>
                  <a:cubicBezTo>
                    <a:pt x="1584" y="2132"/>
                    <a:pt x="1942" y="2049"/>
                    <a:pt x="2251" y="1929"/>
                  </a:cubicBezTo>
                  <a:cubicBezTo>
                    <a:pt x="2358" y="1906"/>
                    <a:pt x="2442" y="1846"/>
                    <a:pt x="2537" y="1798"/>
                  </a:cubicBezTo>
                  <a:cubicBezTo>
                    <a:pt x="2596" y="1596"/>
                    <a:pt x="2680" y="1358"/>
                    <a:pt x="2858" y="1084"/>
                  </a:cubicBezTo>
                  <a:cubicBezTo>
                    <a:pt x="2942" y="989"/>
                    <a:pt x="3013" y="894"/>
                    <a:pt x="3096" y="822"/>
                  </a:cubicBezTo>
                  <a:cubicBezTo>
                    <a:pt x="3025" y="525"/>
                    <a:pt x="2823" y="310"/>
                    <a:pt x="2501" y="120"/>
                  </a:cubicBezTo>
                  <a:cubicBezTo>
                    <a:pt x="2418" y="72"/>
                    <a:pt x="2311" y="24"/>
                    <a:pt x="220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5348875" y="3967875"/>
              <a:ext cx="38125" cy="51825"/>
            </a:xfrm>
            <a:custGeom>
              <a:avLst/>
              <a:gdLst/>
              <a:ahLst/>
              <a:cxnLst/>
              <a:rect l="l" t="t" r="r" b="b"/>
              <a:pathLst>
                <a:path w="1525" h="2073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1143" y="36"/>
                    <a:pt x="774" y="179"/>
                    <a:pt x="512" y="417"/>
                  </a:cubicBezTo>
                  <a:cubicBezTo>
                    <a:pt x="179" y="715"/>
                    <a:pt x="0" y="1156"/>
                    <a:pt x="84" y="1572"/>
                  </a:cubicBezTo>
                  <a:cubicBezTo>
                    <a:pt x="107" y="1727"/>
                    <a:pt x="179" y="1906"/>
                    <a:pt x="191" y="2072"/>
                  </a:cubicBezTo>
                  <a:cubicBezTo>
                    <a:pt x="346" y="2013"/>
                    <a:pt x="512" y="2001"/>
                    <a:pt x="667" y="2001"/>
                  </a:cubicBezTo>
                  <a:cubicBezTo>
                    <a:pt x="715" y="2001"/>
                    <a:pt x="774" y="2013"/>
                    <a:pt x="822" y="2013"/>
                  </a:cubicBezTo>
                  <a:cubicBezTo>
                    <a:pt x="786" y="1846"/>
                    <a:pt x="774" y="1656"/>
                    <a:pt x="774" y="1453"/>
                  </a:cubicBezTo>
                  <a:cubicBezTo>
                    <a:pt x="774" y="1060"/>
                    <a:pt x="834" y="644"/>
                    <a:pt x="1108" y="334"/>
                  </a:cubicBezTo>
                  <a:cubicBezTo>
                    <a:pt x="1227" y="203"/>
                    <a:pt x="1358" y="96"/>
                    <a:pt x="152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5440550" y="3939000"/>
              <a:ext cx="38725" cy="36350"/>
            </a:xfrm>
            <a:custGeom>
              <a:avLst/>
              <a:gdLst/>
              <a:ahLst/>
              <a:cxnLst/>
              <a:rect l="l" t="t" r="r" b="b"/>
              <a:pathLst>
                <a:path w="1549" h="1454" extrusionOk="0">
                  <a:moveTo>
                    <a:pt x="1096" y="1"/>
                  </a:moveTo>
                  <a:cubicBezTo>
                    <a:pt x="1072" y="156"/>
                    <a:pt x="1012" y="310"/>
                    <a:pt x="929" y="453"/>
                  </a:cubicBezTo>
                  <a:cubicBezTo>
                    <a:pt x="739" y="810"/>
                    <a:pt x="393" y="1096"/>
                    <a:pt x="0" y="1227"/>
                  </a:cubicBezTo>
                  <a:cubicBezTo>
                    <a:pt x="120" y="1203"/>
                    <a:pt x="250" y="1191"/>
                    <a:pt x="393" y="1191"/>
                  </a:cubicBezTo>
                  <a:cubicBezTo>
                    <a:pt x="560" y="1191"/>
                    <a:pt x="739" y="1203"/>
                    <a:pt x="893" y="1275"/>
                  </a:cubicBezTo>
                  <a:cubicBezTo>
                    <a:pt x="989" y="1322"/>
                    <a:pt x="1072" y="1382"/>
                    <a:pt x="1132" y="1453"/>
                  </a:cubicBezTo>
                  <a:cubicBezTo>
                    <a:pt x="1155" y="1251"/>
                    <a:pt x="1263" y="1013"/>
                    <a:pt x="1370" y="715"/>
                  </a:cubicBezTo>
                  <a:cubicBezTo>
                    <a:pt x="1441" y="548"/>
                    <a:pt x="1477" y="406"/>
                    <a:pt x="1548" y="263"/>
                  </a:cubicBezTo>
                  <a:cubicBezTo>
                    <a:pt x="1405" y="167"/>
                    <a:pt x="1263" y="72"/>
                    <a:pt x="1096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376850" y="4006275"/>
              <a:ext cx="16400" cy="20275"/>
            </a:xfrm>
            <a:custGeom>
              <a:avLst/>
              <a:gdLst/>
              <a:ahLst/>
              <a:cxnLst/>
              <a:rect l="l" t="t" r="r" b="b"/>
              <a:pathLst>
                <a:path w="656" h="811" extrusionOk="0">
                  <a:moveTo>
                    <a:pt x="1" y="1"/>
                  </a:moveTo>
                  <a:cubicBezTo>
                    <a:pt x="1" y="203"/>
                    <a:pt x="24" y="393"/>
                    <a:pt x="60" y="536"/>
                  </a:cubicBezTo>
                  <a:cubicBezTo>
                    <a:pt x="167" y="572"/>
                    <a:pt x="262" y="596"/>
                    <a:pt x="358" y="644"/>
                  </a:cubicBezTo>
                  <a:cubicBezTo>
                    <a:pt x="441" y="691"/>
                    <a:pt x="536" y="751"/>
                    <a:pt x="608" y="810"/>
                  </a:cubicBezTo>
                  <a:cubicBezTo>
                    <a:pt x="608" y="703"/>
                    <a:pt x="620" y="596"/>
                    <a:pt x="655" y="477"/>
                  </a:cubicBezTo>
                  <a:cubicBezTo>
                    <a:pt x="382" y="393"/>
                    <a:pt x="179" y="203"/>
                    <a:pt x="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5329525" y="4031275"/>
              <a:ext cx="89625" cy="43200"/>
            </a:xfrm>
            <a:custGeom>
              <a:avLst/>
              <a:gdLst/>
              <a:ahLst/>
              <a:cxnLst/>
              <a:rect l="l" t="t" r="r" b="b"/>
              <a:pathLst>
                <a:path w="3585" h="1728" extrusionOk="0">
                  <a:moveTo>
                    <a:pt x="2191" y="1"/>
                  </a:moveTo>
                  <a:lnTo>
                    <a:pt x="2191" y="1"/>
                  </a:lnTo>
                  <a:cubicBezTo>
                    <a:pt x="2203" y="48"/>
                    <a:pt x="2239" y="84"/>
                    <a:pt x="2263" y="132"/>
                  </a:cubicBezTo>
                  <a:cubicBezTo>
                    <a:pt x="2310" y="203"/>
                    <a:pt x="2310" y="346"/>
                    <a:pt x="2215" y="370"/>
                  </a:cubicBezTo>
                  <a:cubicBezTo>
                    <a:pt x="2191" y="382"/>
                    <a:pt x="2155" y="382"/>
                    <a:pt x="2120" y="382"/>
                  </a:cubicBezTo>
                  <a:cubicBezTo>
                    <a:pt x="2107" y="381"/>
                    <a:pt x="2094" y="381"/>
                    <a:pt x="2081" y="381"/>
                  </a:cubicBezTo>
                  <a:cubicBezTo>
                    <a:pt x="1867" y="381"/>
                    <a:pt x="1646" y="473"/>
                    <a:pt x="1489" y="608"/>
                  </a:cubicBezTo>
                  <a:cubicBezTo>
                    <a:pt x="1370" y="715"/>
                    <a:pt x="1274" y="858"/>
                    <a:pt x="1191" y="1013"/>
                  </a:cubicBezTo>
                  <a:cubicBezTo>
                    <a:pt x="1096" y="1156"/>
                    <a:pt x="1012" y="1298"/>
                    <a:pt x="858" y="1394"/>
                  </a:cubicBezTo>
                  <a:cubicBezTo>
                    <a:pt x="769" y="1460"/>
                    <a:pt x="653" y="1499"/>
                    <a:pt x="543" y="1499"/>
                  </a:cubicBezTo>
                  <a:cubicBezTo>
                    <a:pt x="476" y="1499"/>
                    <a:pt x="412" y="1485"/>
                    <a:pt x="358" y="1453"/>
                  </a:cubicBezTo>
                  <a:cubicBezTo>
                    <a:pt x="239" y="1394"/>
                    <a:pt x="167" y="1275"/>
                    <a:pt x="119" y="1156"/>
                  </a:cubicBezTo>
                  <a:cubicBezTo>
                    <a:pt x="84" y="1084"/>
                    <a:pt x="60" y="1001"/>
                    <a:pt x="48" y="906"/>
                  </a:cubicBezTo>
                  <a:cubicBezTo>
                    <a:pt x="12" y="1025"/>
                    <a:pt x="0" y="1132"/>
                    <a:pt x="0" y="1239"/>
                  </a:cubicBezTo>
                  <a:cubicBezTo>
                    <a:pt x="0" y="1477"/>
                    <a:pt x="84" y="1632"/>
                    <a:pt x="155" y="1727"/>
                  </a:cubicBezTo>
                  <a:cubicBezTo>
                    <a:pt x="417" y="1596"/>
                    <a:pt x="786" y="1453"/>
                    <a:pt x="1298" y="1394"/>
                  </a:cubicBezTo>
                  <a:cubicBezTo>
                    <a:pt x="1262" y="1358"/>
                    <a:pt x="1262" y="1310"/>
                    <a:pt x="1346" y="1203"/>
                  </a:cubicBezTo>
                  <a:cubicBezTo>
                    <a:pt x="1441" y="1074"/>
                    <a:pt x="1567" y="982"/>
                    <a:pt x="1661" y="982"/>
                  </a:cubicBezTo>
                  <a:cubicBezTo>
                    <a:pt x="1697" y="982"/>
                    <a:pt x="1728" y="995"/>
                    <a:pt x="1751" y="1025"/>
                  </a:cubicBezTo>
                  <a:cubicBezTo>
                    <a:pt x="1798" y="1084"/>
                    <a:pt x="1727" y="1239"/>
                    <a:pt x="1643" y="1358"/>
                  </a:cubicBezTo>
                  <a:cubicBezTo>
                    <a:pt x="1774" y="1334"/>
                    <a:pt x="1894" y="1334"/>
                    <a:pt x="2036" y="1334"/>
                  </a:cubicBezTo>
                  <a:cubicBezTo>
                    <a:pt x="2239" y="1334"/>
                    <a:pt x="2429" y="1358"/>
                    <a:pt x="2632" y="1370"/>
                  </a:cubicBezTo>
                  <a:cubicBezTo>
                    <a:pt x="2977" y="1394"/>
                    <a:pt x="3310" y="1418"/>
                    <a:pt x="3584" y="1418"/>
                  </a:cubicBezTo>
                  <a:cubicBezTo>
                    <a:pt x="3560" y="1120"/>
                    <a:pt x="3489" y="953"/>
                    <a:pt x="3406" y="858"/>
                  </a:cubicBezTo>
                  <a:cubicBezTo>
                    <a:pt x="3322" y="775"/>
                    <a:pt x="3227" y="739"/>
                    <a:pt x="3072" y="703"/>
                  </a:cubicBezTo>
                  <a:cubicBezTo>
                    <a:pt x="2977" y="667"/>
                    <a:pt x="2894" y="644"/>
                    <a:pt x="2786" y="596"/>
                  </a:cubicBezTo>
                  <a:cubicBezTo>
                    <a:pt x="2775" y="584"/>
                    <a:pt x="2751" y="584"/>
                    <a:pt x="2739" y="560"/>
                  </a:cubicBezTo>
                  <a:cubicBezTo>
                    <a:pt x="2727" y="596"/>
                    <a:pt x="2691" y="608"/>
                    <a:pt x="2632" y="608"/>
                  </a:cubicBezTo>
                  <a:cubicBezTo>
                    <a:pt x="2537" y="634"/>
                    <a:pt x="2454" y="678"/>
                    <a:pt x="2371" y="678"/>
                  </a:cubicBezTo>
                  <a:cubicBezTo>
                    <a:pt x="2339" y="678"/>
                    <a:pt x="2307" y="672"/>
                    <a:pt x="2275" y="656"/>
                  </a:cubicBezTo>
                  <a:cubicBezTo>
                    <a:pt x="2239" y="644"/>
                    <a:pt x="2239" y="560"/>
                    <a:pt x="2275" y="489"/>
                  </a:cubicBezTo>
                  <a:cubicBezTo>
                    <a:pt x="2310" y="429"/>
                    <a:pt x="2382" y="382"/>
                    <a:pt x="2465" y="346"/>
                  </a:cubicBezTo>
                  <a:lnTo>
                    <a:pt x="2429" y="251"/>
                  </a:lnTo>
                  <a:cubicBezTo>
                    <a:pt x="2382" y="167"/>
                    <a:pt x="2310" y="72"/>
                    <a:pt x="219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5399475" y="3976225"/>
              <a:ext cx="66400" cy="67575"/>
            </a:xfrm>
            <a:custGeom>
              <a:avLst/>
              <a:gdLst/>
              <a:ahLst/>
              <a:cxnLst/>
              <a:rect l="l" t="t" r="r" b="b"/>
              <a:pathLst>
                <a:path w="2656" h="2703" extrusionOk="0">
                  <a:moveTo>
                    <a:pt x="1989" y="0"/>
                  </a:moveTo>
                  <a:cubicBezTo>
                    <a:pt x="2013" y="60"/>
                    <a:pt x="2013" y="131"/>
                    <a:pt x="1989" y="191"/>
                  </a:cubicBezTo>
                  <a:cubicBezTo>
                    <a:pt x="1929" y="500"/>
                    <a:pt x="1870" y="845"/>
                    <a:pt x="1655" y="1084"/>
                  </a:cubicBezTo>
                  <a:cubicBezTo>
                    <a:pt x="1536" y="1214"/>
                    <a:pt x="1370" y="1310"/>
                    <a:pt x="1203" y="1393"/>
                  </a:cubicBezTo>
                  <a:cubicBezTo>
                    <a:pt x="941" y="1548"/>
                    <a:pt x="620" y="1679"/>
                    <a:pt x="310" y="1726"/>
                  </a:cubicBezTo>
                  <a:cubicBezTo>
                    <a:pt x="239" y="1738"/>
                    <a:pt x="143" y="1738"/>
                    <a:pt x="72" y="1738"/>
                  </a:cubicBezTo>
                  <a:cubicBezTo>
                    <a:pt x="0" y="2072"/>
                    <a:pt x="36" y="2203"/>
                    <a:pt x="36" y="2274"/>
                  </a:cubicBezTo>
                  <a:lnTo>
                    <a:pt x="36" y="2334"/>
                  </a:lnTo>
                  <a:cubicBezTo>
                    <a:pt x="36" y="2346"/>
                    <a:pt x="12" y="2369"/>
                    <a:pt x="12" y="2381"/>
                  </a:cubicBezTo>
                  <a:cubicBezTo>
                    <a:pt x="60" y="2441"/>
                    <a:pt x="119" y="2488"/>
                    <a:pt x="215" y="2512"/>
                  </a:cubicBezTo>
                  <a:cubicBezTo>
                    <a:pt x="310" y="2560"/>
                    <a:pt x="465" y="2584"/>
                    <a:pt x="631" y="2667"/>
                  </a:cubicBezTo>
                  <a:cubicBezTo>
                    <a:pt x="643" y="2679"/>
                    <a:pt x="667" y="2691"/>
                    <a:pt x="691" y="2703"/>
                  </a:cubicBezTo>
                  <a:lnTo>
                    <a:pt x="762" y="2703"/>
                  </a:lnTo>
                  <a:cubicBezTo>
                    <a:pt x="786" y="2512"/>
                    <a:pt x="846" y="2334"/>
                    <a:pt x="965" y="2191"/>
                  </a:cubicBezTo>
                  <a:cubicBezTo>
                    <a:pt x="1143" y="1953"/>
                    <a:pt x="1417" y="1798"/>
                    <a:pt x="1679" y="1726"/>
                  </a:cubicBezTo>
                  <a:cubicBezTo>
                    <a:pt x="1858" y="1679"/>
                    <a:pt x="2036" y="1655"/>
                    <a:pt x="2215" y="1631"/>
                  </a:cubicBezTo>
                  <a:cubicBezTo>
                    <a:pt x="2513" y="1262"/>
                    <a:pt x="2655" y="869"/>
                    <a:pt x="2655" y="595"/>
                  </a:cubicBezTo>
                  <a:cubicBezTo>
                    <a:pt x="2655" y="464"/>
                    <a:pt x="2620" y="345"/>
                    <a:pt x="2572" y="250"/>
                  </a:cubicBezTo>
                  <a:cubicBezTo>
                    <a:pt x="2536" y="179"/>
                    <a:pt x="2477" y="119"/>
                    <a:pt x="2382" y="60"/>
                  </a:cubicBezTo>
                  <a:cubicBezTo>
                    <a:pt x="2274" y="12"/>
                    <a:pt x="2167" y="0"/>
                    <a:pt x="2036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5494425" y="4039900"/>
              <a:ext cx="3600" cy="1525"/>
            </a:xfrm>
            <a:custGeom>
              <a:avLst/>
              <a:gdLst/>
              <a:ahLst/>
              <a:cxnLst/>
              <a:rect l="l" t="t" r="r" b="b"/>
              <a:pathLst>
                <a:path w="144" h="61" extrusionOk="0">
                  <a:moveTo>
                    <a:pt x="143" y="1"/>
                  </a:moveTo>
                  <a:cubicBezTo>
                    <a:pt x="108" y="13"/>
                    <a:pt x="48" y="37"/>
                    <a:pt x="0" y="61"/>
                  </a:cubicBezTo>
                  <a:cubicBezTo>
                    <a:pt x="48" y="37"/>
                    <a:pt x="108" y="25"/>
                    <a:pt x="143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488475" y="3947350"/>
              <a:ext cx="26225" cy="39000"/>
            </a:xfrm>
            <a:custGeom>
              <a:avLst/>
              <a:gdLst/>
              <a:ahLst/>
              <a:cxnLst/>
              <a:rect l="l" t="t" r="r" b="b"/>
              <a:pathLst>
                <a:path w="1049" h="1560" extrusionOk="0">
                  <a:moveTo>
                    <a:pt x="953" y="0"/>
                  </a:moveTo>
                  <a:cubicBezTo>
                    <a:pt x="608" y="203"/>
                    <a:pt x="322" y="500"/>
                    <a:pt x="143" y="834"/>
                  </a:cubicBezTo>
                  <a:cubicBezTo>
                    <a:pt x="72" y="1000"/>
                    <a:pt x="0" y="1191"/>
                    <a:pt x="48" y="1369"/>
                  </a:cubicBezTo>
                  <a:cubicBezTo>
                    <a:pt x="60" y="1441"/>
                    <a:pt x="72" y="1500"/>
                    <a:pt x="119" y="1560"/>
                  </a:cubicBezTo>
                  <a:lnTo>
                    <a:pt x="322" y="1560"/>
                  </a:lnTo>
                  <a:cubicBezTo>
                    <a:pt x="643" y="1536"/>
                    <a:pt x="893" y="1524"/>
                    <a:pt x="1048" y="1477"/>
                  </a:cubicBezTo>
                  <a:cubicBezTo>
                    <a:pt x="1024" y="1417"/>
                    <a:pt x="1012" y="1357"/>
                    <a:pt x="977" y="1322"/>
                  </a:cubicBezTo>
                  <a:cubicBezTo>
                    <a:pt x="881" y="1048"/>
                    <a:pt x="822" y="834"/>
                    <a:pt x="822" y="834"/>
                  </a:cubicBezTo>
                  <a:lnTo>
                    <a:pt x="822" y="822"/>
                  </a:lnTo>
                  <a:cubicBezTo>
                    <a:pt x="798" y="750"/>
                    <a:pt x="798" y="679"/>
                    <a:pt x="798" y="595"/>
                  </a:cubicBezTo>
                  <a:cubicBezTo>
                    <a:pt x="798" y="393"/>
                    <a:pt x="858" y="179"/>
                    <a:pt x="95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473300" y="4025625"/>
              <a:ext cx="27400" cy="33950"/>
            </a:xfrm>
            <a:custGeom>
              <a:avLst/>
              <a:gdLst/>
              <a:ahLst/>
              <a:cxnLst/>
              <a:rect l="l" t="t" r="r" b="b"/>
              <a:pathLst>
                <a:path w="1096" h="1358" extrusionOk="0">
                  <a:moveTo>
                    <a:pt x="500" y="0"/>
                  </a:moveTo>
                  <a:cubicBezTo>
                    <a:pt x="607" y="96"/>
                    <a:pt x="667" y="227"/>
                    <a:pt x="667" y="358"/>
                  </a:cubicBezTo>
                  <a:cubicBezTo>
                    <a:pt x="667" y="536"/>
                    <a:pt x="572" y="715"/>
                    <a:pt x="476" y="882"/>
                  </a:cubicBezTo>
                  <a:cubicBezTo>
                    <a:pt x="334" y="1060"/>
                    <a:pt x="191" y="1227"/>
                    <a:pt x="0" y="1358"/>
                  </a:cubicBezTo>
                  <a:cubicBezTo>
                    <a:pt x="250" y="1286"/>
                    <a:pt x="500" y="1203"/>
                    <a:pt x="738" y="1143"/>
                  </a:cubicBezTo>
                  <a:cubicBezTo>
                    <a:pt x="845" y="1132"/>
                    <a:pt x="965" y="1108"/>
                    <a:pt x="1084" y="1084"/>
                  </a:cubicBezTo>
                  <a:cubicBezTo>
                    <a:pt x="1096" y="1013"/>
                    <a:pt x="1096" y="941"/>
                    <a:pt x="1096" y="870"/>
                  </a:cubicBezTo>
                  <a:cubicBezTo>
                    <a:pt x="1096" y="632"/>
                    <a:pt x="1024" y="393"/>
                    <a:pt x="905" y="239"/>
                  </a:cubicBezTo>
                  <a:cubicBezTo>
                    <a:pt x="798" y="96"/>
                    <a:pt x="667" y="0"/>
                    <a:pt x="50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568850" y="3931875"/>
              <a:ext cx="12525" cy="16075"/>
            </a:xfrm>
            <a:custGeom>
              <a:avLst/>
              <a:gdLst/>
              <a:ahLst/>
              <a:cxnLst/>
              <a:rect l="l" t="t" r="r" b="b"/>
              <a:pathLst>
                <a:path w="501" h="643" extrusionOk="0">
                  <a:moveTo>
                    <a:pt x="0" y="0"/>
                  </a:moveTo>
                  <a:cubicBezTo>
                    <a:pt x="107" y="167"/>
                    <a:pt x="179" y="357"/>
                    <a:pt x="202" y="548"/>
                  </a:cubicBezTo>
                  <a:cubicBezTo>
                    <a:pt x="345" y="572"/>
                    <a:pt x="429" y="607"/>
                    <a:pt x="500" y="643"/>
                  </a:cubicBezTo>
                  <a:cubicBezTo>
                    <a:pt x="369" y="369"/>
                    <a:pt x="202" y="167"/>
                    <a:pt x="24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524200" y="3953000"/>
              <a:ext cx="68475" cy="48550"/>
            </a:xfrm>
            <a:custGeom>
              <a:avLst/>
              <a:gdLst/>
              <a:ahLst/>
              <a:cxnLst/>
              <a:rect l="l" t="t" r="r" b="b"/>
              <a:pathLst>
                <a:path w="2739" h="1942" extrusionOk="0">
                  <a:moveTo>
                    <a:pt x="1988" y="0"/>
                  </a:moveTo>
                  <a:lnTo>
                    <a:pt x="1988" y="48"/>
                  </a:lnTo>
                  <a:cubicBezTo>
                    <a:pt x="1929" y="524"/>
                    <a:pt x="1619" y="953"/>
                    <a:pt x="1155" y="1167"/>
                  </a:cubicBezTo>
                  <a:cubicBezTo>
                    <a:pt x="954" y="1261"/>
                    <a:pt x="730" y="1306"/>
                    <a:pt x="507" y="1306"/>
                  </a:cubicBezTo>
                  <a:cubicBezTo>
                    <a:pt x="334" y="1306"/>
                    <a:pt x="161" y="1279"/>
                    <a:pt x="0" y="1227"/>
                  </a:cubicBezTo>
                  <a:lnTo>
                    <a:pt x="0" y="1227"/>
                  </a:lnTo>
                  <a:cubicBezTo>
                    <a:pt x="83" y="1405"/>
                    <a:pt x="203" y="1584"/>
                    <a:pt x="322" y="1715"/>
                  </a:cubicBezTo>
                  <a:cubicBezTo>
                    <a:pt x="464" y="1858"/>
                    <a:pt x="655" y="1941"/>
                    <a:pt x="905" y="1941"/>
                  </a:cubicBezTo>
                  <a:cubicBezTo>
                    <a:pt x="1250" y="1941"/>
                    <a:pt x="1715" y="1798"/>
                    <a:pt x="2203" y="1524"/>
                  </a:cubicBezTo>
                  <a:cubicBezTo>
                    <a:pt x="2405" y="1405"/>
                    <a:pt x="2548" y="1298"/>
                    <a:pt x="2619" y="1203"/>
                  </a:cubicBezTo>
                  <a:cubicBezTo>
                    <a:pt x="2691" y="1120"/>
                    <a:pt x="2727" y="1048"/>
                    <a:pt x="2727" y="941"/>
                  </a:cubicBezTo>
                  <a:cubicBezTo>
                    <a:pt x="2739" y="750"/>
                    <a:pt x="2584" y="441"/>
                    <a:pt x="2393" y="0"/>
                  </a:cubicBezTo>
                  <a:cubicBezTo>
                    <a:pt x="2374" y="30"/>
                    <a:pt x="2346" y="51"/>
                    <a:pt x="2297" y="51"/>
                  </a:cubicBezTo>
                  <a:cubicBezTo>
                    <a:pt x="2286" y="51"/>
                    <a:pt x="2275" y="50"/>
                    <a:pt x="2262" y="48"/>
                  </a:cubicBezTo>
                  <a:cubicBezTo>
                    <a:pt x="2215" y="48"/>
                    <a:pt x="2143" y="36"/>
                    <a:pt x="198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5564675" y="3918300"/>
              <a:ext cx="58950" cy="51975"/>
            </a:xfrm>
            <a:custGeom>
              <a:avLst/>
              <a:gdLst/>
              <a:ahLst/>
              <a:cxnLst/>
              <a:rect l="l" t="t" r="r" b="b"/>
              <a:pathLst>
                <a:path w="2358" h="2079" extrusionOk="0">
                  <a:moveTo>
                    <a:pt x="453" y="1"/>
                  </a:moveTo>
                  <a:cubicBezTo>
                    <a:pt x="326" y="1"/>
                    <a:pt x="198" y="14"/>
                    <a:pt x="72" y="43"/>
                  </a:cubicBezTo>
                  <a:cubicBezTo>
                    <a:pt x="48" y="55"/>
                    <a:pt x="36" y="55"/>
                    <a:pt x="0" y="67"/>
                  </a:cubicBezTo>
                  <a:cubicBezTo>
                    <a:pt x="155" y="126"/>
                    <a:pt x="298" y="222"/>
                    <a:pt x="429" y="317"/>
                  </a:cubicBezTo>
                  <a:cubicBezTo>
                    <a:pt x="691" y="543"/>
                    <a:pt x="929" y="853"/>
                    <a:pt x="1108" y="1269"/>
                  </a:cubicBezTo>
                  <a:cubicBezTo>
                    <a:pt x="1227" y="1591"/>
                    <a:pt x="1358" y="1841"/>
                    <a:pt x="1417" y="2079"/>
                  </a:cubicBezTo>
                  <a:cubicBezTo>
                    <a:pt x="1501" y="2067"/>
                    <a:pt x="1608" y="2067"/>
                    <a:pt x="1703" y="2067"/>
                  </a:cubicBezTo>
                  <a:cubicBezTo>
                    <a:pt x="1786" y="2067"/>
                    <a:pt x="1858" y="2067"/>
                    <a:pt x="1941" y="2079"/>
                  </a:cubicBezTo>
                  <a:cubicBezTo>
                    <a:pt x="2072" y="2019"/>
                    <a:pt x="2155" y="1960"/>
                    <a:pt x="2215" y="1900"/>
                  </a:cubicBezTo>
                  <a:cubicBezTo>
                    <a:pt x="2298" y="1829"/>
                    <a:pt x="2334" y="1769"/>
                    <a:pt x="2358" y="1674"/>
                  </a:cubicBezTo>
                  <a:cubicBezTo>
                    <a:pt x="2263" y="1234"/>
                    <a:pt x="2036" y="817"/>
                    <a:pt x="1679" y="472"/>
                  </a:cubicBezTo>
                  <a:cubicBezTo>
                    <a:pt x="1655" y="460"/>
                    <a:pt x="1608" y="424"/>
                    <a:pt x="1584" y="400"/>
                  </a:cubicBezTo>
                  <a:cubicBezTo>
                    <a:pt x="1560" y="424"/>
                    <a:pt x="1524" y="460"/>
                    <a:pt x="1429" y="495"/>
                  </a:cubicBezTo>
                  <a:cubicBezTo>
                    <a:pt x="1286" y="558"/>
                    <a:pt x="1149" y="648"/>
                    <a:pt x="1045" y="648"/>
                  </a:cubicBezTo>
                  <a:cubicBezTo>
                    <a:pt x="1010" y="648"/>
                    <a:pt x="979" y="638"/>
                    <a:pt x="953" y="614"/>
                  </a:cubicBezTo>
                  <a:cubicBezTo>
                    <a:pt x="881" y="555"/>
                    <a:pt x="1024" y="341"/>
                    <a:pt x="1286" y="222"/>
                  </a:cubicBezTo>
                  <a:cubicBezTo>
                    <a:pt x="1286" y="198"/>
                    <a:pt x="1298" y="198"/>
                    <a:pt x="1298" y="198"/>
                  </a:cubicBezTo>
                  <a:cubicBezTo>
                    <a:pt x="1041" y="73"/>
                    <a:pt x="748" y="1"/>
                    <a:pt x="4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5527475" y="4020425"/>
              <a:ext cx="78900" cy="43925"/>
            </a:xfrm>
            <a:custGeom>
              <a:avLst/>
              <a:gdLst/>
              <a:ahLst/>
              <a:cxnLst/>
              <a:rect l="l" t="t" r="r" b="b"/>
              <a:pathLst>
                <a:path w="3156" h="1757" extrusionOk="0">
                  <a:moveTo>
                    <a:pt x="1858" y="0"/>
                  </a:moveTo>
                  <a:cubicBezTo>
                    <a:pt x="1600" y="0"/>
                    <a:pt x="1358" y="85"/>
                    <a:pt x="1131" y="208"/>
                  </a:cubicBezTo>
                  <a:cubicBezTo>
                    <a:pt x="964" y="292"/>
                    <a:pt x="786" y="423"/>
                    <a:pt x="643" y="530"/>
                  </a:cubicBezTo>
                  <a:cubicBezTo>
                    <a:pt x="691" y="494"/>
                    <a:pt x="786" y="459"/>
                    <a:pt x="929" y="447"/>
                  </a:cubicBezTo>
                  <a:cubicBezTo>
                    <a:pt x="958" y="445"/>
                    <a:pt x="989" y="444"/>
                    <a:pt x="1021" y="444"/>
                  </a:cubicBezTo>
                  <a:cubicBezTo>
                    <a:pt x="1196" y="444"/>
                    <a:pt x="1406" y="473"/>
                    <a:pt x="1607" y="554"/>
                  </a:cubicBezTo>
                  <a:cubicBezTo>
                    <a:pt x="1846" y="661"/>
                    <a:pt x="1941" y="744"/>
                    <a:pt x="1965" y="804"/>
                  </a:cubicBezTo>
                  <a:cubicBezTo>
                    <a:pt x="2000" y="863"/>
                    <a:pt x="1965" y="887"/>
                    <a:pt x="1941" y="923"/>
                  </a:cubicBezTo>
                  <a:cubicBezTo>
                    <a:pt x="1900" y="943"/>
                    <a:pt x="1867" y="973"/>
                    <a:pt x="1821" y="973"/>
                  </a:cubicBezTo>
                  <a:cubicBezTo>
                    <a:pt x="1814" y="973"/>
                    <a:pt x="1806" y="972"/>
                    <a:pt x="1798" y="970"/>
                  </a:cubicBezTo>
                  <a:cubicBezTo>
                    <a:pt x="1738" y="947"/>
                    <a:pt x="1655" y="911"/>
                    <a:pt x="1465" y="828"/>
                  </a:cubicBezTo>
                  <a:cubicBezTo>
                    <a:pt x="1084" y="673"/>
                    <a:pt x="643" y="685"/>
                    <a:pt x="607" y="566"/>
                  </a:cubicBezTo>
                  <a:cubicBezTo>
                    <a:pt x="595" y="554"/>
                    <a:pt x="607" y="554"/>
                    <a:pt x="631" y="530"/>
                  </a:cubicBezTo>
                  <a:lnTo>
                    <a:pt x="631" y="530"/>
                  </a:lnTo>
                  <a:cubicBezTo>
                    <a:pt x="369" y="732"/>
                    <a:pt x="167" y="970"/>
                    <a:pt x="0" y="1221"/>
                  </a:cubicBezTo>
                  <a:cubicBezTo>
                    <a:pt x="583" y="1256"/>
                    <a:pt x="1191" y="1387"/>
                    <a:pt x="1655" y="1697"/>
                  </a:cubicBezTo>
                  <a:cubicBezTo>
                    <a:pt x="1834" y="1625"/>
                    <a:pt x="2060" y="1566"/>
                    <a:pt x="2298" y="1566"/>
                  </a:cubicBezTo>
                  <a:cubicBezTo>
                    <a:pt x="2512" y="1566"/>
                    <a:pt x="2739" y="1625"/>
                    <a:pt x="2965" y="1756"/>
                  </a:cubicBezTo>
                  <a:lnTo>
                    <a:pt x="3012" y="1709"/>
                  </a:lnTo>
                  <a:cubicBezTo>
                    <a:pt x="3096" y="1578"/>
                    <a:pt x="3155" y="1411"/>
                    <a:pt x="3155" y="1221"/>
                  </a:cubicBezTo>
                  <a:cubicBezTo>
                    <a:pt x="3155" y="935"/>
                    <a:pt x="3024" y="578"/>
                    <a:pt x="2572" y="208"/>
                  </a:cubicBezTo>
                  <a:cubicBezTo>
                    <a:pt x="2417" y="137"/>
                    <a:pt x="2238" y="42"/>
                    <a:pt x="2060" y="18"/>
                  </a:cubicBezTo>
                  <a:cubicBezTo>
                    <a:pt x="1991" y="6"/>
                    <a:pt x="1924" y="0"/>
                    <a:pt x="18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646825" y="3965175"/>
              <a:ext cx="83075" cy="56300"/>
            </a:xfrm>
            <a:custGeom>
              <a:avLst/>
              <a:gdLst/>
              <a:ahLst/>
              <a:cxnLst/>
              <a:rect l="l" t="t" r="r" b="b"/>
              <a:pathLst>
                <a:path w="3323" h="2252" extrusionOk="0">
                  <a:moveTo>
                    <a:pt x="1035" y="1019"/>
                  </a:moveTo>
                  <a:cubicBezTo>
                    <a:pt x="1071" y="1019"/>
                    <a:pt x="1100" y="1025"/>
                    <a:pt x="1120" y="1037"/>
                  </a:cubicBezTo>
                  <a:cubicBezTo>
                    <a:pt x="1191" y="1085"/>
                    <a:pt x="1179" y="1109"/>
                    <a:pt x="1179" y="1156"/>
                  </a:cubicBezTo>
                  <a:cubicBezTo>
                    <a:pt x="1179" y="1204"/>
                    <a:pt x="1167" y="1228"/>
                    <a:pt x="1132" y="1264"/>
                  </a:cubicBezTo>
                  <a:cubicBezTo>
                    <a:pt x="1108" y="1287"/>
                    <a:pt x="1072" y="1299"/>
                    <a:pt x="941" y="1383"/>
                  </a:cubicBezTo>
                  <a:cubicBezTo>
                    <a:pt x="711" y="1497"/>
                    <a:pt x="518" y="1667"/>
                    <a:pt x="394" y="1667"/>
                  </a:cubicBezTo>
                  <a:cubicBezTo>
                    <a:pt x="377" y="1667"/>
                    <a:pt x="360" y="1664"/>
                    <a:pt x="346" y="1656"/>
                  </a:cubicBezTo>
                  <a:cubicBezTo>
                    <a:pt x="262" y="1621"/>
                    <a:pt x="441" y="1287"/>
                    <a:pt x="762" y="1109"/>
                  </a:cubicBezTo>
                  <a:cubicBezTo>
                    <a:pt x="866" y="1045"/>
                    <a:pt x="964" y="1019"/>
                    <a:pt x="1035" y="1019"/>
                  </a:cubicBezTo>
                  <a:close/>
                  <a:moveTo>
                    <a:pt x="1820" y="0"/>
                  </a:moveTo>
                  <a:cubicBezTo>
                    <a:pt x="1620" y="0"/>
                    <a:pt x="1421" y="21"/>
                    <a:pt x="1239" y="85"/>
                  </a:cubicBezTo>
                  <a:cubicBezTo>
                    <a:pt x="810" y="216"/>
                    <a:pt x="477" y="549"/>
                    <a:pt x="274" y="906"/>
                  </a:cubicBezTo>
                  <a:cubicBezTo>
                    <a:pt x="155" y="1097"/>
                    <a:pt x="84" y="1311"/>
                    <a:pt x="0" y="1526"/>
                  </a:cubicBezTo>
                  <a:cubicBezTo>
                    <a:pt x="215" y="1716"/>
                    <a:pt x="346" y="1990"/>
                    <a:pt x="393" y="2240"/>
                  </a:cubicBezTo>
                  <a:cubicBezTo>
                    <a:pt x="417" y="2240"/>
                    <a:pt x="441" y="2252"/>
                    <a:pt x="465" y="2252"/>
                  </a:cubicBezTo>
                  <a:cubicBezTo>
                    <a:pt x="584" y="2228"/>
                    <a:pt x="715" y="2216"/>
                    <a:pt x="870" y="2216"/>
                  </a:cubicBezTo>
                  <a:lnTo>
                    <a:pt x="1060" y="2216"/>
                  </a:lnTo>
                  <a:cubicBezTo>
                    <a:pt x="1251" y="2228"/>
                    <a:pt x="1453" y="2240"/>
                    <a:pt x="1655" y="2252"/>
                  </a:cubicBezTo>
                  <a:cubicBezTo>
                    <a:pt x="2144" y="2133"/>
                    <a:pt x="2548" y="1895"/>
                    <a:pt x="2858" y="1645"/>
                  </a:cubicBezTo>
                  <a:cubicBezTo>
                    <a:pt x="2977" y="1549"/>
                    <a:pt x="3084" y="1478"/>
                    <a:pt x="3156" y="1418"/>
                  </a:cubicBezTo>
                  <a:cubicBezTo>
                    <a:pt x="3239" y="1359"/>
                    <a:pt x="3275" y="1311"/>
                    <a:pt x="3310" y="1275"/>
                  </a:cubicBezTo>
                  <a:cubicBezTo>
                    <a:pt x="3322" y="1240"/>
                    <a:pt x="3322" y="1228"/>
                    <a:pt x="3322" y="1180"/>
                  </a:cubicBezTo>
                  <a:cubicBezTo>
                    <a:pt x="3322" y="1109"/>
                    <a:pt x="3251" y="918"/>
                    <a:pt x="3025" y="585"/>
                  </a:cubicBezTo>
                  <a:cubicBezTo>
                    <a:pt x="2894" y="383"/>
                    <a:pt x="2715" y="192"/>
                    <a:pt x="2501" y="37"/>
                  </a:cubicBezTo>
                  <a:cubicBezTo>
                    <a:pt x="2370" y="25"/>
                    <a:pt x="2251" y="13"/>
                    <a:pt x="2120" y="13"/>
                  </a:cubicBezTo>
                  <a:cubicBezTo>
                    <a:pt x="2021" y="5"/>
                    <a:pt x="1920" y="0"/>
                    <a:pt x="18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5672725" y="4131300"/>
              <a:ext cx="53600" cy="33950"/>
            </a:xfrm>
            <a:custGeom>
              <a:avLst/>
              <a:gdLst/>
              <a:ahLst/>
              <a:cxnLst/>
              <a:rect l="l" t="t" r="r" b="b"/>
              <a:pathLst>
                <a:path w="2144" h="135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05" y="226"/>
                    <a:pt x="1798" y="488"/>
                    <a:pt x="1584" y="631"/>
                  </a:cubicBezTo>
                  <a:cubicBezTo>
                    <a:pt x="1414" y="759"/>
                    <a:pt x="1195" y="807"/>
                    <a:pt x="967" y="807"/>
                  </a:cubicBezTo>
                  <a:cubicBezTo>
                    <a:pt x="876" y="807"/>
                    <a:pt x="783" y="800"/>
                    <a:pt x="691" y="786"/>
                  </a:cubicBezTo>
                  <a:cubicBezTo>
                    <a:pt x="477" y="762"/>
                    <a:pt x="262" y="703"/>
                    <a:pt x="72" y="631"/>
                  </a:cubicBezTo>
                  <a:lnTo>
                    <a:pt x="72" y="750"/>
                  </a:lnTo>
                  <a:cubicBezTo>
                    <a:pt x="72" y="929"/>
                    <a:pt x="36" y="1119"/>
                    <a:pt x="0" y="1298"/>
                  </a:cubicBezTo>
                  <a:cubicBezTo>
                    <a:pt x="12" y="1310"/>
                    <a:pt x="12" y="1346"/>
                    <a:pt x="24" y="1358"/>
                  </a:cubicBezTo>
                  <a:cubicBezTo>
                    <a:pt x="739" y="1298"/>
                    <a:pt x="1441" y="1227"/>
                    <a:pt x="2108" y="1143"/>
                  </a:cubicBezTo>
                  <a:cubicBezTo>
                    <a:pt x="2120" y="1048"/>
                    <a:pt x="2143" y="953"/>
                    <a:pt x="2143" y="846"/>
                  </a:cubicBezTo>
                  <a:cubicBezTo>
                    <a:pt x="2143" y="643"/>
                    <a:pt x="2096" y="453"/>
                    <a:pt x="2024" y="274"/>
                  </a:cubicBezTo>
                  <a:cubicBezTo>
                    <a:pt x="1965" y="167"/>
                    <a:pt x="1917" y="72"/>
                    <a:pt x="182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5728675" y="4101825"/>
              <a:ext cx="60150" cy="56275"/>
            </a:xfrm>
            <a:custGeom>
              <a:avLst/>
              <a:gdLst/>
              <a:ahLst/>
              <a:cxnLst/>
              <a:rect l="l" t="t" r="r" b="b"/>
              <a:pathLst>
                <a:path w="2406" h="2251" extrusionOk="0">
                  <a:moveTo>
                    <a:pt x="1391" y="1132"/>
                  </a:moveTo>
                  <a:cubicBezTo>
                    <a:pt x="1442" y="1132"/>
                    <a:pt x="1467" y="1165"/>
                    <a:pt x="1489" y="1215"/>
                  </a:cubicBezTo>
                  <a:cubicBezTo>
                    <a:pt x="1549" y="1286"/>
                    <a:pt x="1596" y="1346"/>
                    <a:pt x="1465" y="1429"/>
                  </a:cubicBezTo>
                  <a:cubicBezTo>
                    <a:pt x="1381" y="1491"/>
                    <a:pt x="1286" y="1542"/>
                    <a:pt x="1201" y="1542"/>
                  </a:cubicBezTo>
                  <a:cubicBezTo>
                    <a:pt x="1154" y="1542"/>
                    <a:pt x="1110" y="1527"/>
                    <a:pt x="1072" y="1489"/>
                  </a:cubicBezTo>
                  <a:cubicBezTo>
                    <a:pt x="1013" y="1429"/>
                    <a:pt x="1108" y="1274"/>
                    <a:pt x="1251" y="1179"/>
                  </a:cubicBezTo>
                  <a:cubicBezTo>
                    <a:pt x="1312" y="1146"/>
                    <a:pt x="1357" y="1132"/>
                    <a:pt x="1391" y="1132"/>
                  </a:cubicBezTo>
                  <a:close/>
                  <a:moveTo>
                    <a:pt x="1727" y="0"/>
                  </a:moveTo>
                  <a:lnTo>
                    <a:pt x="1727" y="0"/>
                  </a:lnTo>
                  <a:cubicBezTo>
                    <a:pt x="1775" y="48"/>
                    <a:pt x="1810" y="96"/>
                    <a:pt x="1834" y="143"/>
                  </a:cubicBezTo>
                  <a:cubicBezTo>
                    <a:pt x="1930" y="346"/>
                    <a:pt x="1846" y="584"/>
                    <a:pt x="1691" y="751"/>
                  </a:cubicBezTo>
                  <a:cubicBezTo>
                    <a:pt x="1656" y="774"/>
                    <a:pt x="1608" y="810"/>
                    <a:pt x="1584" y="834"/>
                  </a:cubicBezTo>
                  <a:cubicBezTo>
                    <a:pt x="1429" y="941"/>
                    <a:pt x="1251" y="1013"/>
                    <a:pt x="1072" y="1060"/>
                  </a:cubicBezTo>
                  <a:lnTo>
                    <a:pt x="1060" y="1060"/>
                  </a:lnTo>
                  <a:cubicBezTo>
                    <a:pt x="842" y="1120"/>
                    <a:pt x="614" y="1152"/>
                    <a:pt x="388" y="1152"/>
                  </a:cubicBezTo>
                  <a:cubicBezTo>
                    <a:pt x="257" y="1152"/>
                    <a:pt x="127" y="1141"/>
                    <a:pt x="1" y="1120"/>
                  </a:cubicBezTo>
                  <a:lnTo>
                    <a:pt x="1" y="1120"/>
                  </a:lnTo>
                  <a:cubicBezTo>
                    <a:pt x="36" y="1179"/>
                    <a:pt x="84" y="1239"/>
                    <a:pt x="96" y="1298"/>
                  </a:cubicBezTo>
                  <a:cubicBezTo>
                    <a:pt x="203" y="1524"/>
                    <a:pt x="239" y="1763"/>
                    <a:pt x="239" y="2001"/>
                  </a:cubicBezTo>
                  <a:cubicBezTo>
                    <a:pt x="239" y="2084"/>
                    <a:pt x="239" y="2167"/>
                    <a:pt x="227" y="2251"/>
                  </a:cubicBezTo>
                  <a:cubicBezTo>
                    <a:pt x="822" y="2179"/>
                    <a:pt x="1406" y="2108"/>
                    <a:pt x="1953" y="2025"/>
                  </a:cubicBezTo>
                  <a:cubicBezTo>
                    <a:pt x="2060" y="1894"/>
                    <a:pt x="2180" y="1763"/>
                    <a:pt x="2251" y="1608"/>
                  </a:cubicBezTo>
                  <a:cubicBezTo>
                    <a:pt x="2346" y="1453"/>
                    <a:pt x="2406" y="1215"/>
                    <a:pt x="2406" y="989"/>
                  </a:cubicBezTo>
                  <a:cubicBezTo>
                    <a:pt x="2406" y="774"/>
                    <a:pt x="2358" y="572"/>
                    <a:pt x="2287" y="405"/>
                  </a:cubicBezTo>
                  <a:cubicBezTo>
                    <a:pt x="2203" y="239"/>
                    <a:pt x="2108" y="120"/>
                    <a:pt x="2013" y="96"/>
                  </a:cubicBezTo>
                  <a:cubicBezTo>
                    <a:pt x="1930" y="48"/>
                    <a:pt x="1822" y="36"/>
                    <a:pt x="172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772725" y="4063125"/>
              <a:ext cx="34850" cy="61650"/>
            </a:xfrm>
            <a:custGeom>
              <a:avLst/>
              <a:gdLst/>
              <a:ahLst/>
              <a:cxnLst/>
              <a:rect l="l" t="t" r="r" b="b"/>
              <a:pathLst>
                <a:path w="1394" h="2466" extrusionOk="0">
                  <a:moveTo>
                    <a:pt x="441" y="1"/>
                  </a:moveTo>
                  <a:lnTo>
                    <a:pt x="441" y="1"/>
                  </a:lnTo>
                  <a:cubicBezTo>
                    <a:pt x="608" y="239"/>
                    <a:pt x="608" y="572"/>
                    <a:pt x="465" y="822"/>
                  </a:cubicBezTo>
                  <a:cubicBezTo>
                    <a:pt x="358" y="1001"/>
                    <a:pt x="191" y="1156"/>
                    <a:pt x="1" y="1251"/>
                  </a:cubicBezTo>
                  <a:cubicBezTo>
                    <a:pt x="132" y="1287"/>
                    <a:pt x="251" y="1310"/>
                    <a:pt x="382" y="1370"/>
                  </a:cubicBezTo>
                  <a:cubicBezTo>
                    <a:pt x="608" y="1465"/>
                    <a:pt x="739" y="1644"/>
                    <a:pt x="834" y="1846"/>
                  </a:cubicBezTo>
                  <a:cubicBezTo>
                    <a:pt x="918" y="2025"/>
                    <a:pt x="953" y="2239"/>
                    <a:pt x="965" y="2465"/>
                  </a:cubicBezTo>
                  <a:cubicBezTo>
                    <a:pt x="1072" y="2382"/>
                    <a:pt x="1144" y="2322"/>
                    <a:pt x="1203" y="2251"/>
                  </a:cubicBezTo>
                  <a:cubicBezTo>
                    <a:pt x="1334" y="2072"/>
                    <a:pt x="1394" y="1870"/>
                    <a:pt x="1394" y="1608"/>
                  </a:cubicBezTo>
                  <a:lnTo>
                    <a:pt x="1394" y="1537"/>
                  </a:lnTo>
                  <a:cubicBezTo>
                    <a:pt x="1382" y="1251"/>
                    <a:pt x="1358" y="1037"/>
                    <a:pt x="1299" y="858"/>
                  </a:cubicBezTo>
                  <a:cubicBezTo>
                    <a:pt x="1215" y="679"/>
                    <a:pt x="1132" y="525"/>
                    <a:pt x="941" y="358"/>
                  </a:cubicBezTo>
                  <a:cubicBezTo>
                    <a:pt x="822" y="239"/>
                    <a:pt x="656" y="108"/>
                    <a:pt x="44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787625" y="4015500"/>
              <a:ext cx="69075" cy="57475"/>
            </a:xfrm>
            <a:custGeom>
              <a:avLst/>
              <a:gdLst/>
              <a:ahLst/>
              <a:cxnLst/>
              <a:rect l="l" t="t" r="r" b="b"/>
              <a:pathLst>
                <a:path w="2763" h="2299" extrusionOk="0">
                  <a:moveTo>
                    <a:pt x="1891" y="1016"/>
                  </a:moveTo>
                  <a:cubicBezTo>
                    <a:pt x="1976" y="1016"/>
                    <a:pt x="2000" y="1059"/>
                    <a:pt x="2024" y="1108"/>
                  </a:cubicBezTo>
                  <a:cubicBezTo>
                    <a:pt x="2072" y="1191"/>
                    <a:pt x="2096" y="1275"/>
                    <a:pt x="1846" y="1346"/>
                  </a:cubicBezTo>
                  <a:cubicBezTo>
                    <a:pt x="1717" y="1389"/>
                    <a:pt x="1582" y="1416"/>
                    <a:pt x="1478" y="1416"/>
                  </a:cubicBezTo>
                  <a:cubicBezTo>
                    <a:pt x="1380" y="1416"/>
                    <a:pt x="1309" y="1392"/>
                    <a:pt x="1298" y="1334"/>
                  </a:cubicBezTo>
                  <a:cubicBezTo>
                    <a:pt x="1274" y="1251"/>
                    <a:pt x="1500" y="1132"/>
                    <a:pt x="1727" y="1048"/>
                  </a:cubicBezTo>
                  <a:cubicBezTo>
                    <a:pt x="1799" y="1026"/>
                    <a:pt x="1851" y="1016"/>
                    <a:pt x="1891" y="1016"/>
                  </a:cubicBezTo>
                  <a:close/>
                  <a:moveTo>
                    <a:pt x="1953" y="1"/>
                  </a:moveTo>
                  <a:cubicBezTo>
                    <a:pt x="1512" y="1"/>
                    <a:pt x="1084" y="36"/>
                    <a:pt x="667" y="96"/>
                  </a:cubicBezTo>
                  <a:cubicBezTo>
                    <a:pt x="679" y="155"/>
                    <a:pt x="679" y="227"/>
                    <a:pt x="679" y="286"/>
                  </a:cubicBezTo>
                  <a:cubicBezTo>
                    <a:pt x="679" y="763"/>
                    <a:pt x="381" y="1191"/>
                    <a:pt x="0" y="1608"/>
                  </a:cubicBezTo>
                  <a:cubicBezTo>
                    <a:pt x="250" y="1751"/>
                    <a:pt x="464" y="1894"/>
                    <a:pt x="619" y="2049"/>
                  </a:cubicBezTo>
                  <a:cubicBezTo>
                    <a:pt x="715" y="2120"/>
                    <a:pt x="774" y="2203"/>
                    <a:pt x="834" y="2299"/>
                  </a:cubicBezTo>
                  <a:cubicBezTo>
                    <a:pt x="1072" y="2287"/>
                    <a:pt x="1274" y="2251"/>
                    <a:pt x="1441" y="2191"/>
                  </a:cubicBezTo>
                  <a:cubicBezTo>
                    <a:pt x="1786" y="2072"/>
                    <a:pt x="2167" y="1870"/>
                    <a:pt x="2453" y="1632"/>
                  </a:cubicBezTo>
                  <a:cubicBezTo>
                    <a:pt x="2584" y="1525"/>
                    <a:pt x="2691" y="1406"/>
                    <a:pt x="2762" y="1287"/>
                  </a:cubicBezTo>
                  <a:cubicBezTo>
                    <a:pt x="2667" y="1132"/>
                    <a:pt x="2608" y="989"/>
                    <a:pt x="2608" y="810"/>
                  </a:cubicBezTo>
                  <a:cubicBezTo>
                    <a:pt x="2608" y="679"/>
                    <a:pt x="2643" y="525"/>
                    <a:pt x="2727" y="382"/>
                  </a:cubicBezTo>
                  <a:cubicBezTo>
                    <a:pt x="2691" y="334"/>
                    <a:pt x="2667" y="286"/>
                    <a:pt x="2620" y="239"/>
                  </a:cubicBezTo>
                  <a:cubicBezTo>
                    <a:pt x="2560" y="167"/>
                    <a:pt x="2465" y="96"/>
                    <a:pt x="2381" y="24"/>
                  </a:cubicBezTo>
                  <a:cubicBezTo>
                    <a:pt x="2227" y="1"/>
                    <a:pt x="2096" y="1"/>
                    <a:pt x="19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861125" y="4027125"/>
              <a:ext cx="50925" cy="35125"/>
            </a:xfrm>
            <a:custGeom>
              <a:avLst/>
              <a:gdLst/>
              <a:ahLst/>
              <a:cxnLst/>
              <a:rect l="l" t="t" r="r" b="b"/>
              <a:pathLst>
                <a:path w="2037" h="1405" extrusionOk="0">
                  <a:moveTo>
                    <a:pt x="120" y="0"/>
                  </a:moveTo>
                  <a:cubicBezTo>
                    <a:pt x="37" y="131"/>
                    <a:pt x="1" y="250"/>
                    <a:pt x="1" y="357"/>
                  </a:cubicBezTo>
                  <a:cubicBezTo>
                    <a:pt x="1" y="488"/>
                    <a:pt x="61" y="607"/>
                    <a:pt x="168" y="750"/>
                  </a:cubicBezTo>
                  <a:cubicBezTo>
                    <a:pt x="275" y="869"/>
                    <a:pt x="418" y="988"/>
                    <a:pt x="596" y="1083"/>
                  </a:cubicBezTo>
                  <a:cubicBezTo>
                    <a:pt x="953" y="1286"/>
                    <a:pt x="1406" y="1405"/>
                    <a:pt x="1644" y="1405"/>
                  </a:cubicBezTo>
                  <a:cubicBezTo>
                    <a:pt x="1704" y="1405"/>
                    <a:pt x="1739" y="1405"/>
                    <a:pt x="1775" y="1381"/>
                  </a:cubicBezTo>
                  <a:cubicBezTo>
                    <a:pt x="1870" y="1357"/>
                    <a:pt x="1942" y="1322"/>
                    <a:pt x="2025" y="1310"/>
                  </a:cubicBezTo>
                  <a:cubicBezTo>
                    <a:pt x="2025" y="1250"/>
                    <a:pt x="2013" y="1191"/>
                    <a:pt x="2013" y="1131"/>
                  </a:cubicBezTo>
                  <a:cubicBezTo>
                    <a:pt x="2013" y="1060"/>
                    <a:pt x="2013" y="1000"/>
                    <a:pt x="2025" y="941"/>
                  </a:cubicBezTo>
                  <a:cubicBezTo>
                    <a:pt x="2037" y="881"/>
                    <a:pt x="2037" y="833"/>
                    <a:pt x="2037" y="774"/>
                  </a:cubicBezTo>
                  <a:cubicBezTo>
                    <a:pt x="2037" y="726"/>
                    <a:pt x="2025" y="667"/>
                    <a:pt x="2025" y="631"/>
                  </a:cubicBezTo>
                  <a:cubicBezTo>
                    <a:pt x="1806" y="670"/>
                    <a:pt x="1583" y="691"/>
                    <a:pt x="1363" y="691"/>
                  </a:cubicBezTo>
                  <a:cubicBezTo>
                    <a:pt x="1176" y="691"/>
                    <a:pt x="991" y="676"/>
                    <a:pt x="811" y="643"/>
                  </a:cubicBezTo>
                  <a:cubicBezTo>
                    <a:pt x="596" y="607"/>
                    <a:pt x="394" y="536"/>
                    <a:pt x="239" y="405"/>
                  </a:cubicBezTo>
                  <a:cubicBezTo>
                    <a:pt x="132" y="298"/>
                    <a:pt x="72" y="131"/>
                    <a:pt x="1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650700" y="4061350"/>
              <a:ext cx="65800" cy="55375"/>
            </a:xfrm>
            <a:custGeom>
              <a:avLst/>
              <a:gdLst/>
              <a:ahLst/>
              <a:cxnLst/>
              <a:rect l="l" t="t" r="r" b="b"/>
              <a:pathLst>
                <a:path w="2632" h="2215" extrusionOk="0">
                  <a:moveTo>
                    <a:pt x="1691" y="0"/>
                  </a:moveTo>
                  <a:lnTo>
                    <a:pt x="1691" y="0"/>
                  </a:lnTo>
                  <a:cubicBezTo>
                    <a:pt x="1798" y="143"/>
                    <a:pt x="1858" y="322"/>
                    <a:pt x="1810" y="500"/>
                  </a:cubicBezTo>
                  <a:cubicBezTo>
                    <a:pt x="1750" y="786"/>
                    <a:pt x="1500" y="1024"/>
                    <a:pt x="1239" y="1191"/>
                  </a:cubicBezTo>
                  <a:cubicBezTo>
                    <a:pt x="858" y="1417"/>
                    <a:pt x="441" y="1596"/>
                    <a:pt x="0" y="1667"/>
                  </a:cubicBezTo>
                  <a:cubicBezTo>
                    <a:pt x="203" y="1810"/>
                    <a:pt x="381" y="2012"/>
                    <a:pt x="536" y="2215"/>
                  </a:cubicBezTo>
                  <a:cubicBezTo>
                    <a:pt x="834" y="2155"/>
                    <a:pt x="1203" y="2096"/>
                    <a:pt x="1572" y="2096"/>
                  </a:cubicBezTo>
                  <a:cubicBezTo>
                    <a:pt x="1667" y="2096"/>
                    <a:pt x="1739" y="2120"/>
                    <a:pt x="1810" y="2120"/>
                  </a:cubicBezTo>
                  <a:cubicBezTo>
                    <a:pt x="2036" y="1953"/>
                    <a:pt x="2322" y="1774"/>
                    <a:pt x="2620" y="1608"/>
                  </a:cubicBezTo>
                  <a:cubicBezTo>
                    <a:pt x="2620" y="1596"/>
                    <a:pt x="2632" y="1560"/>
                    <a:pt x="2632" y="1548"/>
                  </a:cubicBezTo>
                  <a:lnTo>
                    <a:pt x="2632" y="1417"/>
                  </a:lnTo>
                  <a:cubicBezTo>
                    <a:pt x="2632" y="1250"/>
                    <a:pt x="2584" y="1108"/>
                    <a:pt x="2512" y="953"/>
                  </a:cubicBezTo>
                  <a:cubicBezTo>
                    <a:pt x="2441" y="810"/>
                    <a:pt x="2322" y="643"/>
                    <a:pt x="2191" y="465"/>
                  </a:cubicBezTo>
                  <a:cubicBezTo>
                    <a:pt x="2024" y="262"/>
                    <a:pt x="1893" y="119"/>
                    <a:pt x="16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643250" y="4033550"/>
              <a:ext cx="74450" cy="39425"/>
            </a:xfrm>
            <a:custGeom>
              <a:avLst/>
              <a:gdLst/>
              <a:ahLst/>
              <a:cxnLst/>
              <a:rect l="l" t="t" r="r" b="b"/>
              <a:pathLst>
                <a:path w="2978" h="1577" extrusionOk="0">
                  <a:moveTo>
                    <a:pt x="702" y="1"/>
                  </a:moveTo>
                  <a:cubicBezTo>
                    <a:pt x="635" y="1"/>
                    <a:pt x="568" y="2"/>
                    <a:pt x="501" y="5"/>
                  </a:cubicBezTo>
                  <a:cubicBezTo>
                    <a:pt x="429" y="231"/>
                    <a:pt x="286" y="445"/>
                    <a:pt x="24" y="600"/>
                  </a:cubicBezTo>
                  <a:cubicBezTo>
                    <a:pt x="13" y="648"/>
                    <a:pt x="1" y="696"/>
                    <a:pt x="1" y="743"/>
                  </a:cubicBezTo>
                  <a:cubicBezTo>
                    <a:pt x="298" y="648"/>
                    <a:pt x="644" y="624"/>
                    <a:pt x="1025" y="600"/>
                  </a:cubicBezTo>
                  <a:lnTo>
                    <a:pt x="1132" y="600"/>
                  </a:lnTo>
                  <a:cubicBezTo>
                    <a:pt x="1560" y="600"/>
                    <a:pt x="1894" y="696"/>
                    <a:pt x="2144" y="850"/>
                  </a:cubicBezTo>
                  <a:cubicBezTo>
                    <a:pt x="2406" y="993"/>
                    <a:pt x="2584" y="1184"/>
                    <a:pt x="2751" y="1398"/>
                  </a:cubicBezTo>
                  <a:lnTo>
                    <a:pt x="2882" y="1577"/>
                  </a:lnTo>
                  <a:lnTo>
                    <a:pt x="2930" y="1481"/>
                  </a:lnTo>
                  <a:cubicBezTo>
                    <a:pt x="2965" y="1410"/>
                    <a:pt x="2977" y="1303"/>
                    <a:pt x="2977" y="1207"/>
                  </a:cubicBezTo>
                  <a:cubicBezTo>
                    <a:pt x="2977" y="1029"/>
                    <a:pt x="2930" y="815"/>
                    <a:pt x="2799" y="588"/>
                  </a:cubicBezTo>
                  <a:cubicBezTo>
                    <a:pt x="2787" y="576"/>
                    <a:pt x="2787" y="565"/>
                    <a:pt x="2787" y="565"/>
                  </a:cubicBezTo>
                  <a:cubicBezTo>
                    <a:pt x="2164" y="182"/>
                    <a:pt x="1442" y="1"/>
                    <a:pt x="702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702475" y="4003000"/>
              <a:ext cx="93200" cy="54200"/>
            </a:xfrm>
            <a:custGeom>
              <a:avLst/>
              <a:gdLst/>
              <a:ahLst/>
              <a:cxnLst/>
              <a:rect l="l" t="t" r="r" b="b"/>
              <a:pathLst>
                <a:path w="3728" h="2168" extrusionOk="0">
                  <a:moveTo>
                    <a:pt x="1334" y="1"/>
                  </a:moveTo>
                  <a:cubicBezTo>
                    <a:pt x="1323" y="24"/>
                    <a:pt x="1287" y="60"/>
                    <a:pt x="1263" y="84"/>
                  </a:cubicBezTo>
                  <a:cubicBezTo>
                    <a:pt x="1144" y="191"/>
                    <a:pt x="1025" y="263"/>
                    <a:pt x="870" y="382"/>
                  </a:cubicBezTo>
                  <a:cubicBezTo>
                    <a:pt x="632" y="560"/>
                    <a:pt x="334" y="763"/>
                    <a:pt x="1" y="905"/>
                  </a:cubicBezTo>
                  <a:cubicBezTo>
                    <a:pt x="263" y="1036"/>
                    <a:pt x="513" y="1263"/>
                    <a:pt x="739" y="1656"/>
                  </a:cubicBezTo>
                  <a:cubicBezTo>
                    <a:pt x="846" y="1846"/>
                    <a:pt x="906" y="2013"/>
                    <a:pt x="930" y="2168"/>
                  </a:cubicBezTo>
                  <a:cubicBezTo>
                    <a:pt x="977" y="2108"/>
                    <a:pt x="1037" y="2048"/>
                    <a:pt x="1096" y="1989"/>
                  </a:cubicBezTo>
                  <a:cubicBezTo>
                    <a:pt x="1287" y="1810"/>
                    <a:pt x="1525" y="1679"/>
                    <a:pt x="1811" y="1679"/>
                  </a:cubicBezTo>
                  <a:lnTo>
                    <a:pt x="1858" y="1679"/>
                  </a:lnTo>
                  <a:cubicBezTo>
                    <a:pt x="2299" y="1715"/>
                    <a:pt x="2716" y="1810"/>
                    <a:pt x="3073" y="1965"/>
                  </a:cubicBezTo>
                  <a:lnTo>
                    <a:pt x="3097" y="1953"/>
                  </a:lnTo>
                  <a:cubicBezTo>
                    <a:pt x="3478" y="1548"/>
                    <a:pt x="3728" y="1144"/>
                    <a:pt x="3728" y="786"/>
                  </a:cubicBezTo>
                  <a:lnTo>
                    <a:pt x="3728" y="644"/>
                  </a:lnTo>
                  <a:cubicBezTo>
                    <a:pt x="3656" y="536"/>
                    <a:pt x="3573" y="441"/>
                    <a:pt x="3454" y="370"/>
                  </a:cubicBezTo>
                  <a:cubicBezTo>
                    <a:pt x="3228" y="227"/>
                    <a:pt x="2930" y="179"/>
                    <a:pt x="2644" y="143"/>
                  </a:cubicBezTo>
                  <a:cubicBezTo>
                    <a:pt x="2216" y="108"/>
                    <a:pt x="1763" y="48"/>
                    <a:pt x="133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268200" y="4019925"/>
              <a:ext cx="16275" cy="12125"/>
            </a:xfrm>
            <a:custGeom>
              <a:avLst/>
              <a:gdLst/>
              <a:ahLst/>
              <a:cxnLst/>
              <a:rect l="l" t="t" r="r" b="b"/>
              <a:pathLst>
                <a:path w="651" h="485" extrusionOk="0">
                  <a:moveTo>
                    <a:pt x="372" y="1"/>
                  </a:moveTo>
                  <a:cubicBezTo>
                    <a:pt x="364" y="1"/>
                    <a:pt x="355" y="1"/>
                    <a:pt x="346" y="2"/>
                  </a:cubicBezTo>
                  <a:cubicBezTo>
                    <a:pt x="179" y="38"/>
                    <a:pt x="108" y="109"/>
                    <a:pt x="48" y="240"/>
                  </a:cubicBezTo>
                  <a:cubicBezTo>
                    <a:pt x="1" y="336"/>
                    <a:pt x="72" y="467"/>
                    <a:pt x="191" y="479"/>
                  </a:cubicBezTo>
                  <a:cubicBezTo>
                    <a:pt x="219" y="482"/>
                    <a:pt x="244" y="484"/>
                    <a:pt x="268" y="484"/>
                  </a:cubicBezTo>
                  <a:cubicBezTo>
                    <a:pt x="386" y="484"/>
                    <a:pt x="459" y="435"/>
                    <a:pt x="548" y="336"/>
                  </a:cubicBezTo>
                  <a:cubicBezTo>
                    <a:pt x="651" y="222"/>
                    <a:pt x="547" y="1"/>
                    <a:pt x="372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383400" y="3974350"/>
              <a:ext cx="26975" cy="25350"/>
            </a:xfrm>
            <a:custGeom>
              <a:avLst/>
              <a:gdLst/>
              <a:ahLst/>
              <a:cxnLst/>
              <a:rect l="l" t="t" r="r" b="b"/>
              <a:pathLst>
                <a:path w="1079" h="1014" extrusionOk="0">
                  <a:moveTo>
                    <a:pt x="739" y="1"/>
                  </a:moveTo>
                  <a:cubicBezTo>
                    <a:pt x="712" y="1"/>
                    <a:pt x="684" y="5"/>
                    <a:pt x="655" y="16"/>
                  </a:cubicBezTo>
                  <a:cubicBezTo>
                    <a:pt x="262" y="135"/>
                    <a:pt x="0" y="611"/>
                    <a:pt x="84" y="980"/>
                  </a:cubicBezTo>
                  <a:cubicBezTo>
                    <a:pt x="91" y="1001"/>
                    <a:pt x="110" y="1013"/>
                    <a:pt x="127" y="1013"/>
                  </a:cubicBezTo>
                  <a:cubicBezTo>
                    <a:pt x="139" y="1013"/>
                    <a:pt x="150" y="1007"/>
                    <a:pt x="155" y="992"/>
                  </a:cubicBezTo>
                  <a:cubicBezTo>
                    <a:pt x="286" y="682"/>
                    <a:pt x="524" y="551"/>
                    <a:pt x="834" y="432"/>
                  </a:cubicBezTo>
                  <a:cubicBezTo>
                    <a:pt x="1079" y="326"/>
                    <a:pt x="962" y="1"/>
                    <a:pt x="739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5336375" y="4034225"/>
              <a:ext cx="31875" cy="24550"/>
            </a:xfrm>
            <a:custGeom>
              <a:avLst/>
              <a:gdLst/>
              <a:ahLst/>
              <a:cxnLst/>
              <a:rect l="l" t="t" r="r" b="b"/>
              <a:pathLst>
                <a:path w="1275" h="982" extrusionOk="0">
                  <a:moveTo>
                    <a:pt x="1168" y="1"/>
                  </a:moveTo>
                  <a:cubicBezTo>
                    <a:pt x="950" y="1"/>
                    <a:pt x="759" y="76"/>
                    <a:pt x="548" y="121"/>
                  </a:cubicBezTo>
                  <a:cubicBezTo>
                    <a:pt x="310" y="180"/>
                    <a:pt x="215" y="407"/>
                    <a:pt x="96" y="561"/>
                  </a:cubicBezTo>
                  <a:cubicBezTo>
                    <a:pt x="0" y="716"/>
                    <a:pt x="84" y="954"/>
                    <a:pt x="298" y="978"/>
                  </a:cubicBezTo>
                  <a:cubicBezTo>
                    <a:pt x="315" y="981"/>
                    <a:pt x="331" y="982"/>
                    <a:pt x="346" y="982"/>
                  </a:cubicBezTo>
                  <a:cubicBezTo>
                    <a:pt x="547" y="982"/>
                    <a:pt x="615" y="776"/>
                    <a:pt x="560" y="621"/>
                  </a:cubicBezTo>
                  <a:cubicBezTo>
                    <a:pt x="536" y="549"/>
                    <a:pt x="655" y="418"/>
                    <a:pt x="679" y="347"/>
                  </a:cubicBezTo>
                  <a:cubicBezTo>
                    <a:pt x="765" y="142"/>
                    <a:pt x="940" y="83"/>
                    <a:pt x="1150" y="83"/>
                  </a:cubicBezTo>
                  <a:cubicBezTo>
                    <a:pt x="1171" y="83"/>
                    <a:pt x="1193" y="84"/>
                    <a:pt x="1215" y="85"/>
                  </a:cubicBezTo>
                  <a:cubicBezTo>
                    <a:pt x="1262" y="85"/>
                    <a:pt x="1274" y="2"/>
                    <a:pt x="1215" y="2"/>
                  </a:cubicBezTo>
                  <a:cubicBezTo>
                    <a:pt x="1199" y="1"/>
                    <a:pt x="1184" y="1"/>
                    <a:pt x="1168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345900" y="3909275"/>
              <a:ext cx="38375" cy="15850"/>
            </a:xfrm>
            <a:custGeom>
              <a:avLst/>
              <a:gdLst/>
              <a:ahLst/>
              <a:cxnLst/>
              <a:rect l="l" t="t" r="r" b="b"/>
              <a:pathLst>
                <a:path w="1535" h="634" extrusionOk="0">
                  <a:moveTo>
                    <a:pt x="831" y="0"/>
                  </a:moveTo>
                  <a:cubicBezTo>
                    <a:pt x="762" y="0"/>
                    <a:pt x="695" y="8"/>
                    <a:pt x="631" y="23"/>
                  </a:cubicBezTo>
                  <a:cubicBezTo>
                    <a:pt x="405" y="82"/>
                    <a:pt x="167" y="118"/>
                    <a:pt x="12" y="285"/>
                  </a:cubicBezTo>
                  <a:cubicBezTo>
                    <a:pt x="0" y="297"/>
                    <a:pt x="12" y="344"/>
                    <a:pt x="48" y="344"/>
                  </a:cubicBezTo>
                  <a:cubicBezTo>
                    <a:pt x="160" y="344"/>
                    <a:pt x="276" y="321"/>
                    <a:pt x="391" y="321"/>
                  </a:cubicBezTo>
                  <a:cubicBezTo>
                    <a:pt x="460" y="321"/>
                    <a:pt x="529" y="330"/>
                    <a:pt x="596" y="356"/>
                  </a:cubicBezTo>
                  <a:cubicBezTo>
                    <a:pt x="774" y="428"/>
                    <a:pt x="953" y="547"/>
                    <a:pt x="1143" y="606"/>
                  </a:cubicBezTo>
                  <a:cubicBezTo>
                    <a:pt x="1189" y="625"/>
                    <a:pt x="1230" y="633"/>
                    <a:pt x="1267" y="633"/>
                  </a:cubicBezTo>
                  <a:cubicBezTo>
                    <a:pt x="1486" y="633"/>
                    <a:pt x="1535" y="333"/>
                    <a:pt x="1381" y="190"/>
                  </a:cubicBezTo>
                  <a:cubicBezTo>
                    <a:pt x="1248" y="65"/>
                    <a:pt x="1035" y="0"/>
                    <a:pt x="83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5290825" y="3875600"/>
              <a:ext cx="13425" cy="9850"/>
            </a:xfrm>
            <a:custGeom>
              <a:avLst/>
              <a:gdLst/>
              <a:ahLst/>
              <a:cxnLst/>
              <a:rect l="l" t="t" r="r" b="b"/>
              <a:pathLst>
                <a:path w="537" h="394" extrusionOk="0">
                  <a:moveTo>
                    <a:pt x="286" y="1"/>
                  </a:moveTo>
                  <a:cubicBezTo>
                    <a:pt x="36" y="1"/>
                    <a:pt x="1" y="394"/>
                    <a:pt x="239" y="394"/>
                  </a:cubicBezTo>
                  <a:cubicBezTo>
                    <a:pt x="513" y="394"/>
                    <a:pt x="536" y="1"/>
                    <a:pt x="28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5333400" y="3845600"/>
              <a:ext cx="25125" cy="16150"/>
            </a:xfrm>
            <a:custGeom>
              <a:avLst/>
              <a:gdLst/>
              <a:ahLst/>
              <a:cxnLst/>
              <a:rect l="l" t="t" r="r" b="b"/>
              <a:pathLst>
                <a:path w="1005" h="646" extrusionOk="0">
                  <a:moveTo>
                    <a:pt x="566" y="1"/>
                  </a:moveTo>
                  <a:cubicBezTo>
                    <a:pt x="521" y="1"/>
                    <a:pt x="471" y="11"/>
                    <a:pt x="417" y="34"/>
                  </a:cubicBezTo>
                  <a:cubicBezTo>
                    <a:pt x="298" y="70"/>
                    <a:pt x="203" y="129"/>
                    <a:pt x="119" y="213"/>
                  </a:cubicBezTo>
                  <a:cubicBezTo>
                    <a:pt x="0" y="296"/>
                    <a:pt x="24" y="486"/>
                    <a:pt x="179" y="546"/>
                  </a:cubicBezTo>
                  <a:cubicBezTo>
                    <a:pt x="298" y="594"/>
                    <a:pt x="393" y="629"/>
                    <a:pt x="512" y="641"/>
                  </a:cubicBezTo>
                  <a:cubicBezTo>
                    <a:pt x="534" y="644"/>
                    <a:pt x="554" y="645"/>
                    <a:pt x="574" y="645"/>
                  </a:cubicBezTo>
                  <a:cubicBezTo>
                    <a:pt x="1005" y="645"/>
                    <a:pt x="926" y="1"/>
                    <a:pt x="56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5427750" y="3942250"/>
              <a:ext cx="19050" cy="16150"/>
            </a:xfrm>
            <a:custGeom>
              <a:avLst/>
              <a:gdLst/>
              <a:ahLst/>
              <a:cxnLst/>
              <a:rect l="l" t="t" r="r" b="b"/>
              <a:pathLst>
                <a:path w="762" h="646" extrusionOk="0">
                  <a:moveTo>
                    <a:pt x="413" y="0"/>
                  </a:moveTo>
                  <a:cubicBezTo>
                    <a:pt x="371" y="0"/>
                    <a:pt x="328" y="12"/>
                    <a:pt x="286" y="37"/>
                  </a:cubicBezTo>
                  <a:cubicBezTo>
                    <a:pt x="179" y="85"/>
                    <a:pt x="120" y="133"/>
                    <a:pt x="72" y="252"/>
                  </a:cubicBezTo>
                  <a:cubicBezTo>
                    <a:pt x="0" y="418"/>
                    <a:pt x="120" y="585"/>
                    <a:pt x="298" y="633"/>
                  </a:cubicBezTo>
                  <a:cubicBezTo>
                    <a:pt x="334" y="633"/>
                    <a:pt x="358" y="645"/>
                    <a:pt x="393" y="645"/>
                  </a:cubicBezTo>
                  <a:cubicBezTo>
                    <a:pt x="399" y="645"/>
                    <a:pt x="405" y="645"/>
                    <a:pt x="411" y="645"/>
                  </a:cubicBezTo>
                  <a:cubicBezTo>
                    <a:pt x="616" y="645"/>
                    <a:pt x="761" y="449"/>
                    <a:pt x="727" y="276"/>
                  </a:cubicBezTo>
                  <a:cubicBezTo>
                    <a:pt x="708" y="145"/>
                    <a:pt x="566" y="0"/>
                    <a:pt x="41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5454825" y="403777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439" y="0"/>
                  </a:moveTo>
                  <a:cubicBezTo>
                    <a:pt x="429" y="0"/>
                    <a:pt x="417" y="1"/>
                    <a:pt x="406" y="3"/>
                  </a:cubicBezTo>
                  <a:cubicBezTo>
                    <a:pt x="334" y="26"/>
                    <a:pt x="275" y="50"/>
                    <a:pt x="203" y="86"/>
                  </a:cubicBezTo>
                  <a:cubicBezTo>
                    <a:pt x="49" y="157"/>
                    <a:pt x="1" y="324"/>
                    <a:pt x="60" y="455"/>
                  </a:cubicBezTo>
                  <a:cubicBezTo>
                    <a:pt x="60" y="467"/>
                    <a:pt x="72" y="467"/>
                    <a:pt x="72" y="479"/>
                  </a:cubicBezTo>
                  <a:cubicBezTo>
                    <a:pt x="108" y="562"/>
                    <a:pt x="180" y="598"/>
                    <a:pt x="275" y="622"/>
                  </a:cubicBezTo>
                  <a:lnTo>
                    <a:pt x="299" y="622"/>
                  </a:lnTo>
                  <a:cubicBezTo>
                    <a:pt x="307" y="622"/>
                    <a:pt x="315" y="623"/>
                    <a:pt x="323" y="623"/>
                  </a:cubicBezTo>
                  <a:cubicBezTo>
                    <a:pt x="487" y="623"/>
                    <a:pt x="585" y="509"/>
                    <a:pt x="608" y="384"/>
                  </a:cubicBezTo>
                  <a:cubicBezTo>
                    <a:pt x="632" y="324"/>
                    <a:pt x="632" y="276"/>
                    <a:pt x="632" y="217"/>
                  </a:cubicBezTo>
                  <a:cubicBezTo>
                    <a:pt x="632" y="129"/>
                    <a:pt x="571" y="0"/>
                    <a:pt x="439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5637300" y="4067575"/>
              <a:ext cx="29500" cy="19100"/>
            </a:xfrm>
            <a:custGeom>
              <a:avLst/>
              <a:gdLst/>
              <a:ahLst/>
              <a:cxnLst/>
              <a:rect l="l" t="t" r="r" b="b"/>
              <a:pathLst>
                <a:path w="1180" h="764" extrusionOk="0">
                  <a:moveTo>
                    <a:pt x="740" y="0"/>
                  </a:moveTo>
                  <a:cubicBezTo>
                    <a:pt x="522" y="0"/>
                    <a:pt x="282" y="107"/>
                    <a:pt x="203" y="299"/>
                  </a:cubicBezTo>
                  <a:cubicBezTo>
                    <a:pt x="191" y="335"/>
                    <a:pt x="191" y="347"/>
                    <a:pt x="191" y="382"/>
                  </a:cubicBezTo>
                  <a:cubicBezTo>
                    <a:pt x="179" y="406"/>
                    <a:pt x="143" y="418"/>
                    <a:pt x="131" y="454"/>
                  </a:cubicBezTo>
                  <a:cubicBezTo>
                    <a:pt x="84" y="513"/>
                    <a:pt x="48" y="585"/>
                    <a:pt x="12" y="656"/>
                  </a:cubicBezTo>
                  <a:cubicBezTo>
                    <a:pt x="0" y="704"/>
                    <a:pt x="24" y="763"/>
                    <a:pt x="84" y="763"/>
                  </a:cubicBezTo>
                  <a:cubicBezTo>
                    <a:pt x="203" y="763"/>
                    <a:pt x="310" y="751"/>
                    <a:pt x="417" y="739"/>
                  </a:cubicBezTo>
                  <a:cubicBezTo>
                    <a:pt x="466" y="755"/>
                    <a:pt x="515" y="762"/>
                    <a:pt x="564" y="762"/>
                  </a:cubicBezTo>
                  <a:cubicBezTo>
                    <a:pt x="745" y="762"/>
                    <a:pt x="924" y="666"/>
                    <a:pt x="1036" y="525"/>
                  </a:cubicBezTo>
                  <a:cubicBezTo>
                    <a:pt x="1179" y="358"/>
                    <a:pt x="1024" y="25"/>
                    <a:pt x="774" y="1"/>
                  </a:cubicBezTo>
                  <a:cubicBezTo>
                    <a:pt x="763" y="1"/>
                    <a:pt x="752" y="0"/>
                    <a:pt x="740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5728425" y="4064875"/>
              <a:ext cx="29750" cy="20375"/>
            </a:xfrm>
            <a:custGeom>
              <a:avLst/>
              <a:gdLst/>
              <a:ahLst/>
              <a:cxnLst/>
              <a:rect l="l" t="t" r="r" b="b"/>
              <a:pathLst>
                <a:path w="1190" h="815" extrusionOk="0">
                  <a:moveTo>
                    <a:pt x="701" y="0"/>
                  </a:moveTo>
                  <a:cubicBezTo>
                    <a:pt x="553" y="0"/>
                    <a:pt x="404" y="45"/>
                    <a:pt x="285" y="133"/>
                  </a:cubicBezTo>
                  <a:cubicBezTo>
                    <a:pt x="1" y="360"/>
                    <a:pt x="172" y="815"/>
                    <a:pt x="540" y="815"/>
                  </a:cubicBezTo>
                  <a:cubicBezTo>
                    <a:pt x="557" y="815"/>
                    <a:pt x="575" y="814"/>
                    <a:pt x="594" y="812"/>
                  </a:cubicBezTo>
                  <a:cubicBezTo>
                    <a:pt x="832" y="788"/>
                    <a:pt x="975" y="645"/>
                    <a:pt x="1070" y="455"/>
                  </a:cubicBezTo>
                  <a:cubicBezTo>
                    <a:pt x="1142" y="347"/>
                    <a:pt x="1189" y="205"/>
                    <a:pt x="1070" y="109"/>
                  </a:cubicBezTo>
                  <a:cubicBezTo>
                    <a:pt x="964" y="36"/>
                    <a:pt x="833" y="0"/>
                    <a:pt x="70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5684625" y="4126825"/>
              <a:ext cx="18425" cy="14600"/>
            </a:xfrm>
            <a:custGeom>
              <a:avLst/>
              <a:gdLst/>
              <a:ahLst/>
              <a:cxnLst/>
              <a:rect l="l" t="t" r="r" b="b"/>
              <a:pathLst>
                <a:path w="737" h="584" extrusionOk="0">
                  <a:moveTo>
                    <a:pt x="405" y="1"/>
                  </a:moveTo>
                  <a:cubicBezTo>
                    <a:pt x="364" y="1"/>
                    <a:pt x="320" y="12"/>
                    <a:pt x="274" y="36"/>
                  </a:cubicBezTo>
                  <a:cubicBezTo>
                    <a:pt x="215" y="60"/>
                    <a:pt x="191" y="72"/>
                    <a:pt x="120" y="72"/>
                  </a:cubicBezTo>
                  <a:cubicBezTo>
                    <a:pt x="36" y="72"/>
                    <a:pt x="1" y="132"/>
                    <a:pt x="24" y="203"/>
                  </a:cubicBezTo>
                  <a:cubicBezTo>
                    <a:pt x="72" y="298"/>
                    <a:pt x="120" y="394"/>
                    <a:pt x="179" y="477"/>
                  </a:cubicBezTo>
                  <a:cubicBezTo>
                    <a:pt x="228" y="551"/>
                    <a:pt x="308" y="584"/>
                    <a:pt x="390" y="584"/>
                  </a:cubicBezTo>
                  <a:cubicBezTo>
                    <a:pt x="506" y="584"/>
                    <a:pt x="625" y="517"/>
                    <a:pt x="667" y="405"/>
                  </a:cubicBezTo>
                  <a:cubicBezTo>
                    <a:pt x="736" y="248"/>
                    <a:pt x="602" y="1"/>
                    <a:pt x="405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5879125" y="4022775"/>
              <a:ext cx="22225" cy="13625"/>
            </a:xfrm>
            <a:custGeom>
              <a:avLst/>
              <a:gdLst/>
              <a:ahLst/>
              <a:cxnLst/>
              <a:rect l="l" t="t" r="r" b="b"/>
              <a:pathLst>
                <a:path w="889" h="545" extrusionOk="0">
                  <a:moveTo>
                    <a:pt x="521" y="0"/>
                  </a:moveTo>
                  <a:cubicBezTo>
                    <a:pt x="303" y="0"/>
                    <a:pt x="0" y="125"/>
                    <a:pt x="103" y="329"/>
                  </a:cubicBezTo>
                  <a:cubicBezTo>
                    <a:pt x="181" y="459"/>
                    <a:pt x="354" y="545"/>
                    <a:pt x="516" y="545"/>
                  </a:cubicBezTo>
                  <a:cubicBezTo>
                    <a:pt x="576" y="545"/>
                    <a:pt x="634" y="533"/>
                    <a:pt x="686" y="507"/>
                  </a:cubicBezTo>
                  <a:cubicBezTo>
                    <a:pt x="888" y="388"/>
                    <a:pt x="865" y="150"/>
                    <a:pt x="674" y="31"/>
                  </a:cubicBezTo>
                  <a:cubicBezTo>
                    <a:pt x="637" y="10"/>
                    <a:pt x="582" y="0"/>
                    <a:pt x="52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537000" y="3960775"/>
              <a:ext cx="15500" cy="13350"/>
            </a:xfrm>
            <a:custGeom>
              <a:avLst/>
              <a:gdLst/>
              <a:ahLst/>
              <a:cxnLst/>
              <a:rect l="l" t="t" r="r" b="b"/>
              <a:pathLst>
                <a:path w="620" h="534" extrusionOk="0">
                  <a:moveTo>
                    <a:pt x="343" y="0"/>
                  </a:moveTo>
                  <a:cubicBezTo>
                    <a:pt x="308" y="0"/>
                    <a:pt x="274" y="11"/>
                    <a:pt x="250" y="11"/>
                  </a:cubicBezTo>
                  <a:cubicBezTo>
                    <a:pt x="155" y="11"/>
                    <a:pt x="72" y="94"/>
                    <a:pt x="36" y="166"/>
                  </a:cubicBezTo>
                  <a:cubicBezTo>
                    <a:pt x="24" y="249"/>
                    <a:pt x="0" y="308"/>
                    <a:pt x="48" y="380"/>
                  </a:cubicBezTo>
                  <a:cubicBezTo>
                    <a:pt x="111" y="475"/>
                    <a:pt x="212" y="533"/>
                    <a:pt x="314" y="533"/>
                  </a:cubicBezTo>
                  <a:cubicBezTo>
                    <a:pt x="365" y="533"/>
                    <a:pt x="417" y="519"/>
                    <a:pt x="464" y="487"/>
                  </a:cubicBezTo>
                  <a:cubicBezTo>
                    <a:pt x="524" y="439"/>
                    <a:pt x="572" y="392"/>
                    <a:pt x="583" y="320"/>
                  </a:cubicBezTo>
                  <a:cubicBezTo>
                    <a:pt x="619" y="166"/>
                    <a:pt x="560" y="23"/>
                    <a:pt x="393" y="11"/>
                  </a:cubicBezTo>
                  <a:cubicBezTo>
                    <a:pt x="377" y="3"/>
                    <a:pt x="360" y="0"/>
                    <a:pt x="34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674675" y="3697025"/>
              <a:ext cx="63725" cy="28000"/>
            </a:xfrm>
            <a:custGeom>
              <a:avLst/>
              <a:gdLst/>
              <a:ahLst/>
              <a:cxnLst/>
              <a:rect l="l" t="t" r="r" b="b"/>
              <a:pathLst>
                <a:path w="2549" h="1120" extrusionOk="0">
                  <a:moveTo>
                    <a:pt x="965" y="0"/>
                  </a:moveTo>
                  <a:cubicBezTo>
                    <a:pt x="656" y="167"/>
                    <a:pt x="322" y="321"/>
                    <a:pt x="1" y="464"/>
                  </a:cubicBezTo>
                  <a:cubicBezTo>
                    <a:pt x="144" y="560"/>
                    <a:pt x="310" y="655"/>
                    <a:pt x="465" y="774"/>
                  </a:cubicBezTo>
                  <a:lnTo>
                    <a:pt x="715" y="750"/>
                  </a:lnTo>
                  <a:lnTo>
                    <a:pt x="775" y="750"/>
                  </a:lnTo>
                  <a:cubicBezTo>
                    <a:pt x="775" y="750"/>
                    <a:pt x="1596" y="917"/>
                    <a:pt x="2549" y="1119"/>
                  </a:cubicBezTo>
                  <a:cubicBezTo>
                    <a:pt x="2144" y="798"/>
                    <a:pt x="1763" y="500"/>
                    <a:pt x="1418" y="262"/>
                  </a:cubicBezTo>
                  <a:cubicBezTo>
                    <a:pt x="1287" y="155"/>
                    <a:pt x="1132" y="60"/>
                    <a:pt x="965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725275" y="3674100"/>
              <a:ext cx="150050" cy="106275"/>
            </a:xfrm>
            <a:custGeom>
              <a:avLst/>
              <a:gdLst/>
              <a:ahLst/>
              <a:cxnLst/>
              <a:rect l="l" t="t" r="r" b="b"/>
              <a:pathLst>
                <a:path w="6002" h="4251" extrusionOk="0">
                  <a:moveTo>
                    <a:pt x="548" y="0"/>
                  </a:moveTo>
                  <a:cubicBezTo>
                    <a:pt x="370" y="119"/>
                    <a:pt x="191" y="238"/>
                    <a:pt x="1" y="346"/>
                  </a:cubicBezTo>
                  <a:cubicBezTo>
                    <a:pt x="191" y="441"/>
                    <a:pt x="406" y="548"/>
                    <a:pt x="596" y="655"/>
                  </a:cubicBezTo>
                  <a:cubicBezTo>
                    <a:pt x="2442" y="1655"/>
                    <a:pt x="4061" y="2786"/>
                    <a:pt x="4811" y="3417"/>
                  </a:cubicBezTo>
                  <a:cubicBezTo>
                    <a:pt x="5097" y="3655"/>
                    <a:pt x="5370" y="3941"/>
                    <a:pt x="5656" y="4251"/>
                  </a:cubicBezTo>
                  <a:lnTo>
                    <a:pt x="6001" y="4048"/>
                  </a:lnTo>
                  <a:cubicBezTo>
                    <a:pt x="5597" y="3536"/>
                    <a:pt x="5180" y="3096"/>
                    <a:pt x="4775" y="2751"/>
                  </a:cubicBezTo>
                  <a:cubicBezTo>
                    <a:pt x="4061" y="2143"/>
                    <a:pt x="2442" y="1012"/>
                    <a:pt x="608" y="24"/>
                  </a:cubicBezTo>
                  <a:cubicBezTo>
                    <a:pt x="596" y="12"/>
                    <a:pt x="572" y="12"/>
                    <a:pt x="548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32725" y="3585975"/>
              <a:ext cx="114025" cy="149150"/>
            </a:xfrm>
            <a:custGeom>
              <a:avLst/>
              <a:gdLst/>
              <a:ahLst/>
              <a:cxnLst/>
              <a:rect l="l" t="t" r="r" b="b"/>
              <a:pathLst>
                <a:path w="4561" h="5966" extrusionOk="0">
                  <a:moveTo>
                    <a:pt x="525" y="1"/>
                  </a:moveTo>
                  <a:cubicBezTo>
                    <a:pt x="358" y="191"/>
                    <a:pt x="203" y="382"/>
                    <a:pt x="1" y="572"/>
                  </a:cubicBezTo>
                  <a:cubicBezTo>
                    <a:pt x="2025" y="2037"/>
                    <a:pt x="3656" y="3930"/>
                    <a:pt x="4454" y="5966"/>
                  </a:cubicBezTo>
                  <a:lnTo>
                    <a:pt x="4073" y="4740"/>
                  </a:lnTo>
                  <a:cubicBezTo>
                    <a:pt x="4049" y="4704"/>
                    <a:pt x="4085" y="4644"/>
                    <a:pt x="4144" y="4609"/>
                  </a:cubicBezTo>
                  <a:lnTo>
                    <a:pt x="4561" y="4430"/>
                  </a:lnTo>
                  <a:cubicBezTo>
                    <a:pt x="3978" y="3180"/>
                    <a:pt x="3097" y="2096"/>
                    <a:pt x="2108" y="1204"/>
                  </a:cubicBezTo>
                  <a:cubicBezTo>
                    <a:pt x="1596" y="751"/>
                    <a:pt x="1061" y="358"/>
                    <a:pt x="525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778550" y="3634500"/>
              <a:ext cx="172975" cy="138450"/>
            </a:xfrm>
            <a:custGeom>
              <a:avLst/>
              <a:gdLst/>
              <a:ahLst/>
              <a:cxnLst/>
              <a:rect l="l" t="t" r="r" b="b"/>
              <a:pathLst>
                <a:path w="6919" h="5538" extrusionOk="0">
                  <a:moveTo>
                    <a:pt x="703" y="1"/>
                  </a:moveTo>
                  <a:cubicBezTo>
                    <a:pt x="477" y="179"/>
                    <a:pt x="239" y="382"/>
                    <a:pt x="1" y="536"/>
                  </a:cubicBezTo>
                  <a:cubicBezTo>
                    <a:pt x="1727" y="1572"/>
                    <a:pt x="3573" y="2942"/>
                    <a:pt x="5287" y="4632"/>
                  </a:cubicBezTo>
                  <a:cubicBezTo>
                    <a:pt x="5311" y="4680"/>
                    <a:pt x="5347" y="4704"/>
                    <a:pt x="5371" y="4739"/>
                  </a:cubicBezTo>
                  <a:lnTo>
                    <a:pt x="5764" y="4501"/>
                  </a:lnTo>
                  <a:cubicBezTo>
                    <a:pt x="5793" y="4481"/>
                    <a:pt x="5825" y="4472"/>
                    <a:pt x="5857" y="4472"/>
                  </a:cubicBezTo>
                  <a:cubicBezTo>
                    <a:pt x="5900" y="4472"/>
                    <a:pt x="5943" y="4490"/>
                    <a:pt x="5978" y="4525"/>
                  </a:cubicBezTo>
                  <a:lnTo>
                    <a:pt x="6918" y="5537"/>
                  </a:lnTo>
                  <a:cubicBezTo>
                    <a:pt x="6549" y="4573"/>
                    <a:pt x="5883" y="3561"/>
                    <a:pt x="4763" y="2715"/>
                  </a:cubicBezTo>
                  <a:cubicBezTo>
                    <a:pt x="3466" y="1727"/>
                    <a:pt x="2073" y="787"/>
                    <a:pt x="703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633000" y="3672650"/>
              <a:ext cx="175950" cy="69625"/>
            </a:xfrm>
            <a:custGeom>
              <a:avLst/>
              <a:gdLst/>
              <a:ahLst/>
              <a:cxnLst/>
              <a:rect l="l" t="t" r="r" b="b"/>
              <a:pathLst>
                <a:path w="7038" h="2785" extrusionOk="0">
                  <a:moveTo>
                    <a:pt x="401" y="1"/>
                  </a:moveTo>
                  <a:cubicBezTo>
                    <a:pt x="291" y="1"/>
                    <a:pt x="182" y="4"/>
                    <a:pt x="72" y="11"/>
                  </a:cubicBezTo>
                  <a:lnTo>
                    <a:pt x="1" y="11"/>
                  </a:lnTo>
                  <a:cubicBezTo>
                    <a:pt x="1120" y="118"/>
                    <a:pt x="2418" y="404"/>
                    <a:pt x="3275" y="999"/>
                  </a:cubicBezTo>
                  <a:cubicBezTo>
                    <a:pt x="3739" y="1320"/>
                    <a:pt x="4323" y="1737"/>
                    <a:pt x="4859" y="2261"/>
                  </a:cubicBezTo>
                  <a:cubicBezTo>
                    <a:pt x="5644" y="2428"/>
                    <a:pt x="6430" y="2618"/>
                    <a:pt x="6883" y="2737"/>
                  </a:cubicBezTo>
                  <a:cubicBezTo>
                    <a:pt x="6954" y="2749"/>
                    <a:pt x="7002" y="2761"/>
                    <a:pt x="7037" y="2785"/>
                  </a:cubicBezTo>
                  <a:cubicBezTo>
                    <a:pt x="6240" y="2213"/>
                    <a:pt x="5228" y="1570"/>
                    <a:pt x="4108" y="999"/>
                  </a:cubicBezTo>
                  <a:cubicBezTo>
                    <a:pt x="3751" y="796"/>
                    <a:pt x="3394" y="606"/>
                    <a:pt x="3025" y="427"/>
                  </a:cubicBezTo>
                  <a:cubicBezTo>
                    <a:pt x="2166" y="205"/>
                    <a:pt x="1289" y="1"/>
                    <a:pt x="401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79450" y="3636875"/>
              <a:ext cx="226225" cy="133975"/>
            </a:xfrm>
            <a:custGeom>
              <a:avLst/>
              <a:gdLst/>
              <a:ahLst/>
              <a:cxnLst/>
              <a:rect l="l" t="t" r="r" b="b"/>
              <a:pathLst>
                <a:path w="9049" h="5359" extrusionOk="0">
                  <a:moveTo>
                    <a:pt x="0" y="1"/>
                  </a:moveTo>
                  <a:lnTo>
                    <a:pt x="0" y="1"/>
                  </a:lnTo>
                  <a:cubicBezTo>
                    <a:pt x="881" y="346"/>
                    <a:pt x="1774" y="787"/>
                    <a:pt x="2643" y="1251"/>
                  </a:cubicBezTo>
                  <a:cubicBezTo>
                    <a:pt x="4489" y="2251"/>
                    <a:pt x="6108" y="3382"/>
                    <a:pt x="6846" y="4013"/>
                  </a:cubicBezTo>
                  <a:cubicBezTo>
                    <a:pt x="7275" y="4371"/>
                    <a:pt x="7715" y="4835"/>
                    <a:pt x="8132" y="5359"/>
                  </a:cubicBezTo>
                  <a:lnTo>
                    <a:pt x="9049" y="4787"/>
                  </a:lnTo>
                  <a:cubicBezTo>
                    <a:pt x="9037" y="4775"/>
                    <a:pt x="9013" y="4752"/>
                    <a:pt x="8977" y="4752"/>
                  </a:cubicBezTo>
                  <a:cubicBezTo>
                    <a:pt x="8608" y="4371"/>
                    <a:pt x="8215" y="4013"/>
                    <a:pt x="7834" y="3668"/>
                  </a:cubicBezTo>
                  <a:cubicBezTo>
                    <a:pt x="7108" y="3156"/>
                    <a:pt x="6358" y="2668"/>
                    <a:pt x="5572" y="2216"/>
                  </a:cubicBezTo>
                  <a:cubicBezTo>
                    <a:pt x="3858" y="1239"/>
                    <a:pt x="1965" y="477"/>
                    <a:pt x="0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758025" y="3604150"/>
              <a:ext cx="136350" cy="85150"/>
            </a:xfrm>
            <a:custGeom>
              <a:avLst/>
              <a:gdLst/>
              <a:ahLst/>
              <a:cxnLst/>
              <a:rect l="l" t="t" r="r" b="b"/>
              <a:pathLst>
                <a:path w="5454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48"/>
                    <a:pt x="191" y="107"/>
                    <a:pt x="286" y="143"/>
                  </a:cubicBezTo>
                  <a:cubicBezTo>
                    <a:pt x="1953" y="1012"/>
                    <a:pt x="3787" y="2155"/>
                    <a:pt x="5453" y="3405"/>
                  </a:cubicBezTo>
                  <a:cubicBezTo>
                    <a:pt x="4727" y="2453"/>
                    <a:pt x="3810" y="1608"/>
                    <a:pt x="2715" y="977"/>
                  </a:cubicBezTo>
                  <a:cubicBezTo>
                    <a:pt x="1894" y="500"/>
                    <a:pt x="953" y="167"/>
                    <a:pt x="0" y="0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678550" y="3968950"/>
              <a:ext cx="17275" cy="13475"/>
            </a:xfrm>
            <a:custGeom>
              <a:avLst/>
              <a:gdLst/>
              <a:ahLst/>
              <a:cxnLst/>
              <a:rect l="l" t="t" r="r" b="b"/>
              <a:pathLst>
                <a:path w="691" h="539" extrusionOk="0">
                  <a:moveTo>
                    <a:pt x="223" y="0"/>
                  </a:moveTo>
                  <a:cubicBezTo>
                    <a:pt x="158" y="0"/>
                    <a:pt x="93" y="16"/>
                    <a:pt x="36" y="53"/>
                  </a:cubicBezTo>
                  <a:cubicBezTo>
                    <a:pt x="12" y="65"/>
                    <a:pt x="0" y="124"/>
                    <a:pt x="0" y="160"/>
                  </a:cubicBezTo>
                  <a:cubicBezTo>
                    <a:pt x="24" y="291"/>
                    <a:pt x="179" y="422"/>
                    <a:pt x="298" y="493"/>
                  </a:cubicBezTo>
                  <a:cubicBezTo>
                    <a:pt x="340" y="523"/>
                    <a:pt x="387" y="538"/>
                    <a:pt x="435" y="538"/>
                  </a:cubicBezTo>
                  <a:cubicBezTo>
                    <a:pt x="483" y="538"/>
                    <a:pt x="530" y="523"/>
                    <a:pt x="572" y="493"/>
                  </a:cubicBezTo>
                  <a:cubicBezTo>
                    <a:pt x="608" y="470"/>
                    <a:pt x="620" y="434"/>
                    <a:pt x="631" y="410"/>
                  </a:cubicBezTo>
                  <a:cubicBezTo>
                    <a:pt x="691" y="315"/>
                    <a:pt x="631" y="196"/>
                    <a:pt x="560" y="136"/>
                  </a:cubicBezTo>
                  <a:cubicBezTo>
                    <a:pt x="474" y="58"/>
                    <a:pt x="347" y="0"/>
                    <a:pt x="223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693300" y="3980375"/>
              <a:ext cx="39750" cy="21575"/>
            </a:xfrm>
            <a:custGeom>
              <a:avLst/>
              <a:gdLst/>
              <a:ahLst/>
              <a:cxnLst/>
              <a:rect l="l" t="t" r="r" b="b"/>
              <a:pathLst>
                <a:path w="1590" h="863" extrusionOk="0">
                  <a:moveTo>
                    <a:pt x="359" y="0"/>
                  </a:moveTo>
                  <a:cubicBezTo>
                    <a:pt x="140" y="0"/>
                    <a:pt x="1" y="288"/>
                    <a:pt x="220" y="417"/>
                  </a:cubicBezTo>
                  <a:cubicBezTo>
                    <a:pt x="434" y="537"/>
                    <a:pt x="625" y="632"/>
                    <a:pt x="851" y="727"/>
                  </a:cubicBezTo>
                  <a:cubicBezTo>
                    <a:pt x="1065" y="810"/>
                    <a:pt x="1351" y="834"/>
                    <a:pt x="1577" y="858"/>
                  </a:cubicBezTo>
                  <a:cubicBezTo>
                    <a:pt x="1581" y="861"/>
                    <a:pt x="1583" y="863"/>
                    <a:pt x="1585" y="863"/>
                  </a:cubicBezTo>
                  <a:cubicBezTo>
                    <a:pt x="1589" y="863"/>
                    <a:pt x="1589" y="855"/>
                    <a:pt x="1589" y="846"/>
                  </a:cubicBezTo>
                  <a:cubicBezTo>
                    <a:pt x="1435" y="715"/>
                    <a:pt x="1280" y="560"/>
                    <a:pt x="1113" y="429"/>
                  </a:cubicBezTo>
                  <a:cubicBezTo>
                    <a:pt x="934" y="275"/>
                    <a:pt x="696" y="156"/>
                    <a:pt x="494" y="36"/>
                  </a:cubicBezTo>
                  <a:cubicBezTo>
                    <a:pt x="447" y="11"/>
                    <a:pt x="401" y="0"/>
                    <a:pt x="35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"/>
          <p:cNvGrpSpPr/>
          <p:nvPr/>
        </p:nvGrpSpPr>
        <p:grpSpPr>
          <a:xfrm>
            <a:off x="7569975" y="4215375"/>
            <a:ext cx="603075" cy="629525"/>
            <a:chOff x="1746625" y="3753175"/>
            <a:chExt cx="603075" cy="629525"/>
          </a:xfrm>
        </p:grpSpPr>
        <p:sp>
          <p:nvSpPr>
            <p:cNvPr id="527" name="Google Shape;527;p2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"/>
          <p:cNvGrpSpPr/>
          <p:nvPr/>
        </p:nvGrpSpPr>
        <p:grpSpPr>
          <a:xfrm rot="1320820">
            <a:off x="515627" y="221886"/>
            <a:ext cx="623968" cy="816229"/>
            <a:chOff x="542025" y="2878550"/>
            <a:chExt cx="732250" cy="957875"/>
          </a:xfrm>
        </p:grpSpPr>
        <p:sp>
          <p:nvSpPr>
            <p:cNvPr id="610" name="Google Shape;610;p2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2"/>
          <p:cNvGrpSpPr/>
          <p:nvPr/>
        </p:nvGrpSpPr>
        <p:grpSpPr>
          <a:xfrm rot="4943504">
            <a:off x="7702599" y="354329"/>
            <a:ext cx="684927" cy="604352"/>
            <a:chOff x="3573050" y="2694100"/>
            <a:chExt cx="684925" cy="604350"/>
          </a:xfrm>
        </p:grpSpPr>
        <p:sp>
          <p:nvSpPr>
            <p:cNvPr id="686" name="Google Shape;686;p2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2"/>
          <p:cNvGrpSpPr/>
          <p:nvPr/>
        </p:nvGrpSpPr>
        <p:grpSpPr>
          <a:xfrm>
            <a:off x="385400" y="3754238"/>
            <a:ext cx="669175" cy="509225"/>
            <a:chOff x="2327950" y="2891825"/>
            <a:chExt cx="669175" cy="509225"/>
          </a:xfrm>
        </p:grpSpPr>
        <p:sp>
          <p:nvSpPr>
            <p:cNvPr id="723" name="Google Shape;723;p2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2"/>
          <p:cNvSpPr/>
          <p:nvPr/>
        </p:nvSpPr>
        <p:spPr>
          <a:xfrm rot="3963263">
            <a:off x="4861867" y="391126"/>
            <a:ext cx="2700" cy="900"/>
          </a:xfrm>
          <a:custGeom>
            <a:avLst/>
            <a:gdLst/>
            <a:ahLst/>
            <a:cxnLst/>
            <a:rect l="l" t="t" r="r" b="b"/>
            <a:pathLst>
              <a:path w="108" h="36" extrusionOk="0">
                <a:moveTo>
                  <a:pt x="1" y="0"/>
                </a:moveTo>
                <a:cubicBezTo>
                  <a:pt x="36" y="24"/>
                  <a:pt x="60" y="24"/>
                  <a:pt x="108" y="36"/>
                </a:cubicBezTo>
                <a:cubicBezTo>
                  <a:pt x="60" y="24"/>
                  <a:pt x="36" y="0"/>
                  <a:pt x="1" y="0"/>
                </a:cubicBezTo>
                <a:close/>
              </a:path>
            </a:pathLst>
          </a:custGeom>
          <a:solidFill>
            <a:srgbClr val="8E34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2"/>
          <p:cNvGrpSpPr/>
          <p:nvPr/>
        </p:nvGrpSpPr>
        <p:grpSpPr>
          <a:xfrm>
            <a:off x="4260163" y="348550"/>
            <a:ext cx="269400" cy="268475"/>
            <a:chOff x="6222500" y="2917150"/>
            <a:chExt cx="269400" cy="268475"/>
          </a:xfrm>
        </p:grpSpPr>
        <p:sp>
          <p:nvSpPr>
            <p:cNvPr id="748" name="Google Shape;748;p2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2"/>
          <p:cNvGrpSpPr/>
          <p:nvPr/>
        </p:nvGrpSpPr>
        <p:grpSpPr>
          <a:xfrm>
            <a:off x="7906500" y="2413375"/>
            <a:ext cx="262250" cy="262250"/>
            <a:chOff x="5979000" y="2672325"/>
            <a:chExt cx="262250" cy="262250"/>
          </a:xfrm>
        </p:grpSpPr>
        <p:sp>
          <p:nvSpPr>
            <p:cNvPr id="773" name="Google Shape;773;p2"/>
            <p:cNvSpPr/>
            <p:nvPr/>
          </p:nvSpPr>
          <p:spPr>
            <a:xfrm>
              <a:off x="5993275" y="2688725"/>
              <a:ext cx="169700" cy="206725"/>
            </a:xfrm>
            <a:custGeom>
              <a:avLst/>
              <a:gdLst/>
              <a:ahLst/>
              <a:cxnLst/>
              <a:rect l="l" t="t" r="r" b="b"/>
              <a:pathLst>
                <a:path w="6788" h="8269" extrusionOk="0">
                  <a:moveTo>
                    <a:pt x="4960" y="0"/>
                  </a:moveTo>
                  <a:cubicBezTo>
                    <a:pt x="4797" y="0"/>
                    <a:pt x="4639" y="21"/>
                    <a:pt x="4489" y="55"/>
                  </a:cubicBezTo>
                  <a:cubicBezTo>
                    <a:pt x="4763" y="115"/>
                    <a:pt x="5025" y="234"/>
                    <a:pt x="5263" y="448"/>
                  </a:cubicBezTo>
                  <a:cubicBezTo>
                    <a:pt x="5954" y="1043"/>
                    <a:pt x="6108" y="1829"/>
                    <a:pt x="6156" y="2782"/>
                  </a:cubicBezTo>
                  <a:cubicBezTo>
                    <a:pt x="5954" y="4437"/>
                    <a:pt x="5299" y="5913"/>
                    <a:pt x="3692" y="6830"/>
                  </a:cubicBezTo>
                  <a:cubicBezTo>
                    <a:pt x="3335" y="7034"/>
                    <a:pt x="2936" y="7135"/>
                    <a:pt x="2547" y="7135"/>
                  </a:cubicBezTo>
                  <a:cubicBezTo>
                    <a:pt x="2051" y="7135"/>
                    <a:pt x="1574" y="6971"/>
                    <a:pt x="1227" y="6651"/>
                  </a:cubicBezTo>
                  <a:cubicBezTo>
                    <a:pt x="334" y="5853"/>
                    <a:pt x="143" y="4961"/>
                    <a:pt x="608" y="3901"/>
                  </a:cubicBezTo>
                  <a:cubicBezTo>
                    <a:pt x="632" y="3829"/>
                    <a:pt x="679" y="3758"/>
                    <a:pt x="715" y="3675"/>
                  </a:cubicBezTo>
                  <a:lnTo>
                    <a:pt x="715" y="3675"/>
                  </a:lnTo>
                  <a:cubicBezTo>
                    <a:pt x="191" y="4389"/>
                    <a:pt x="60" y="5222"/>
                    <a:pt x="24" y="6092"/>
                  </a:cubicBezTo>
                  <a:cubicBezTo>
                    <a:pt x="1" y="6854"/>
                    <a:pt x="215" y="7508"/>
                    <a:pt x="655" y="8020"/>
                  </a:cubicBezTo>
                  <a:lnTo>
                    <a:pt x="667" y="8020"/>
                  </a:lnTo>
                  <a:cubicBezTo>
                    <a:pt x="1288" y="8145"/>
                    <a:pt x="2088" y="8269"/>
                    <a:pt x="2774" y="8269"/>
                  </a:cubicBezTo>
                  <a:cubicBezTo>
                    <a:pt x="3074" y="8269"/>
                    <a:pt x="3352" y="8245"/>
                    <a:pt x="3584" y="8187"/>
                  </a:cubicBezTo>
                  <a:cubicBezTo>
                    <a:pt x="4406" y="7985"/>
                    <a:pt x="5061" y="7544"/>
                    <a:pt x="5549" y="6854"/>
                  </a:cubicBezTo>
                  <a:cubicBezTo>
                    <a:pt x="6466" y="5520"/>
                    <a:pt x="6763" y="4020"/>
                    <a:pt x="6787" y="2460"/>
                  </a:cubicBezTo>
                  <a:cubicBezTo>
                    <a:pt x="6787" y="2043"/>
                    <a:pt x="6644" y="1008"/>
                    <a:pt x="6692" y="579"/>
                  </a:cubicBezTo>
                  <a:cubicBezTo>
                    <a:pt x="6335" y="377"/>
                    <a:pt x="5954" y="198"/>
                    <a:pt x="5501" y="79"/>
                  </a:cubicBezTo>
                  <a:cubicBezTo>
                    <a:pt x="5317" y="24"/>
                    <a:pt x="5135" y="0"/>
                    <a:pt x="49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009950" y="2702900"/>
              <a:ext cx="202725" cy="216475"/>
            </a:xfrm>
            <a:custGeom>
              <a:avLst/>
              <a:gdLst/>
              <a:ahLst/>
              <a:cxnLst/>
              <a:rect l="l" t="t" r="r" b="b"/>
              <a:pathLst>
                <a:path w="8109" h="8659" extrusionOk="0">
                  <a:moveTo>
                    <a:pt x="6025" y="0"/>
                  </a:moveTo>
                  <a:lnTo>
                    <a:pt x="6025" y="0"/>
                  </a:lnTo>
                  <a:cubicBezTo>
                    <a:pt x="5965" y="429"/>
                    <a:pt x="6096" y="1465"/>
                    <a:pt x="6120" y="1869"/>
                  </a:cubicBezTo>
                  <a:cubicBezTo>
                    <a:pt x="6096" y="3453"/>
                    <a:pt x="5799" y="4941"/>
                    <a:pt x="4882" y="6263"/>
                  </a:cubicBezTo>
                  <a:cubicBezTo>
                    <a:pt x="4394" y="6977"/>
                    <a:pt x="3739" y="7394"/>
                    <a:pt x="2917" y="7608"/>
                  </a:cubicBezTo>
                  <a:cubicBezTo>
                    <a:pt x="2687" y="7666"/>
                    <a:pt x="2411" y="7690"/>
                    <a:pt x="2114" y="7690"/>
                  </a:cubicBezTo>
                  <a:cubicBezTo>
                    <a:pt x="1427" y="7690"/>
                    <a:pt x="627" y="7563"/>
                    <a:pt x="12" y="7430"/>
                  </a:cubicBezTo>
                  <a:lnTo>
                    <a:pt x="0" y="7430"/>
                  </a:lnTo>
                  <a:cubicBezTo>
                    <a:pt x="179" y="7644"/>
                    <a:pt x="405" y="7846"/>
                    <a:pt x="655" y="7989"/>
                  </a:cubicBezTo>
                  <a:cubicBezTo>
                    <a:pt x="1191" y="8299"/>
                    <a:pt x="1858" y="8513"/>
                    <a:pt x="2679" y="8620"/>
                  </a:cubicBezTo>
                  <a:cubicBezTo>
                    <a:pt x="2924" y="8645"/>
                    <a:pt x="3139" y="8658"/>
                    <a:pt x="3341" y="8658"/>
                  </a:cubicBezTo>
                  <a:cubicBezTo>
                    <a:pt x="3816" y="8658"/>
                    <a:pt x="4216" y="8585"/>
                    <a:pt x="4751" y="8418"/>
                  </a:cubicBezTo>
                  <a:cubicBezTo>
                    <a:pt x="6454" y="7882"/>
                    <a:pt x="7763" y="6239"/>
                    <a:pt x="8049" y="4251"/>
                  </a:cubicBezTo>
                  <a:cubicBezTo>
                    <a:pt x="8108" y="3774"/>
                    <a:pt x="8097" y="3310"/>
                    <a:pt x="7989" y="2846"/>
                  </a:cubicBezTo>
                  <a:cubicBezTo>
                    <a:pt x="7930" y="2584"/>
                    <a:pt x="7858" y="2334"/>
                    <a:pt x="7763" y="2096"/>
                  </a:cubicBezTo>
                  <a:cubicBezTo>
                    <a:pt x="7751" y="2072"/>
                    <a:pt x="7739" y="2036"/>
                    <a:pt x="7739" y="2012"/>
                  </a:cubicBezTo>
                  <a:cubicBezTo>
                    <a:pt x="7727" y="1965"/>
                    <a:pt x="7692" y="1917"/>
                    <a:pt x="7680" y="1869"/>
                  </a:cubicBezTo>
                  <a:cubicBezTo>
                    <a:pt x="7489" y="1441"/>
                    <a:pt x="7216" y="1036"/>
                    <a:pt x="6906" y="679"/>
                  </a:cubicBezTo>
                  <a:cubicBezTo>
                    <a:pt x="6656" y="429"/>
                    <a:pt x="6370" y="191"/>
                    <a:pt x="602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5997150" y="2689800"/>
              <a:ext cx="150325" cy="176900"/>
            </a:xfrm>
            <a:custGeom>
              <a:avLst/>
              <a:gdLst/>
              <a:ahLst/>
              <a:cxnLst/>
              <a:rect l="l" t="t" r="r" b="b"/>
              <a:pathLst>
                <a:path w="6013" h="7076" extrusionOk="0">
                  <a:moveTo>
                    <a:pt x="2345" y="2249"/>
                  </a:moveTo>
                  <a:cubicBezTo>
                    <a:pt x="2357" y="2249"/>
                    <a:pt x="2369" y="2249"/>
                    <a:pt x="2382" y="2251"/>
                  </a:cubicBezTo>
                  <a:cubicBezTo>
                    <a:pt x="2429" y="2251"/>
                    <a:pt x="2465" y="2262"/>
                    <a:pt x="2477" y="2274"/>
                  </a:cubicBezTo>
                  <a:cubicBezTo>
                    <a:pt x="2489" y="2274"/>
                    <a:pt x="2501" y="2274"/>
                    <a:pt x="2501" y="2298"/>
                  </a:cubicBezTo>
                  <a:cubicBezTo>
                    <a:pt x="2667" y="2370"/>
                    <a:pt x="2679" y="2536"/>
                    <a:pt x="2715" y="2691"/>
                  </a:cubicBezTo>
                  <a:cubicBezTo>
                    <a:pt x="2679" y="2953"/>
                    <a:pt x="2584" y="3191"/>
                    <a:pt x="2370" y="3370"/>
                  </a:cubicBezTo>
                  <a:cubicBezTo>
                    <a:pt x="2310" y="3421"/>
                    <a:pt x="2243" y="3460"/>
                    <a:pt x="2166" y="3460"/>
                  </a:cubicBezTo>
                  <a:cubicBezTo>
                    <a:pt x="2137" y="3460"/>
                    <a:pt x="2105" y="3454"/>
                    <a:pt x="2072" y="3441"/>
                  </a:cubicBezTo>
                  <a:cubicBezTo>
                    <a:pt x="1989" y="3394"/>
                    <a:pt x="1941" y="3274"/>
                    <a:pt x="1953" y="3143"/>
                  </a:cubicBezTo>
                  <a:lnTo>
                    <a:pt x="1953" y="3132"/>
                  </a:lnTo>
                  <a:cubicBezTo>
                    <a:pt x="1965" y="2965"/>
                    <a:pt x="2013" y="2727"/>
                    <a:pt x="2108" y="2501"/>
                  </a:cubicBezTo>
                  <a:cubicBezTo>
                    <a:pt x="2182" y="2299"/>
                    <a:pt x="2247" y="2249"/>
                    <a:pt x="2345" y="2249"/>
                  </a:cubicBezTo>
                  <a:close/>
                  <a:moveTo>
                    <a:pt x="4346" y="0"/>
                  </a:moveTo>
                  <a:cubicBezTo>
                    <a:pt x="3894" y="107"/>
                    <a:pt x="3453" y="357"/>
                    <a:pt x="3025" y="596"/>
                  </a:cubicBezTo>
                  <a:cubicBezTo>
                    <a:pt x="2620" y="822"/>
                    <a:pt x="2572" y="1250"/>
                    <a:pt x="2441" y="1643"/>
                  </a:cubicBezTo>
                  <a:cubicBezTo>
                    <a:pt x="2263" y="2143"/>
                    <a:pt x="2072" y="2655"/>
                    <a:pt x="1739" y="3096"/>
                  </a:cubicBezTo>
                  <a:cubicBezTo>
                    <a:pt x="1667" y="3203"/>
                    <a:pt x="1560" y="3286"/>
                    <a:pt x="1477" y="3382"/>
                  </a:cubicBezTo>
                  <a:cubicBezTo>
                    <a:pt x="1450" y="3408"/>
                    <a:pt x="1419" y="3424"/>
                    <a:pt x="1387" y="3424"/>
                  </a:cubicBezTo>
                  <a:cubicBezTo>
                    <a:pt x="1362" y="3424"/>
                    <a:pt x="1336" y="3414"/>
                    <a:pt x="1310" y="3394"/>
                  </a:cubicBezTo>
                  <a:cubicBezTo>
                    <a:pt x="1286" y="3382"/>
                    <a:pt x="1286" y="3358"/>
                    <a:pt x="1286" y="3334"/>
                  </a:cubicBezTo>
                  <a:cubicBezTo>
                    <a:pt x="1276" y="3336"/>
                    <a:pt x="1268" y="3338"/>
                    <a:pt x="1261" y="3338"/>
                  </a:cubicBezTo>
                  <a:cubicBezTo>
                    <a:pt x="1200" y="3338"/>
                    <a:pt x="1243" y="3242"/>
                    <a:pt x="1381" y="2965"/>
                  </a:cubicBezTo>
                  <a:cubicBezTo>
                    <a:pt x="1417" y="2905"/>
                    <a:pt x="1441" y="2858"/>
                    <a:pt x="1477" y="2822"/>
                  </a:cubicBezTo>
                  <a:lnTo>
                    <a:pt x="1477" y="2798"/>
                  </a:lnTo>
                  <a:cubicBezTo>
                    <a:pt x="1131" y="2965"/>
                    <a:pt x="917" y="3203"/>
                    <a:pt x="703" y="3441"/>
                  </a:cubicBezTo>
                  <a:lnTo>
                    <a:pt x="572" y="3620"/>
                  </a:lnTo>
                  <a:cubicBezTo>
                    <a:pt x="524" y="3691"/>
                    <a:pt x="500" y="3775"/>
                    <a:pt x="465" y="3846"/>
                  </a:cubicBezTo>
                  <a:cubicBezTo>
                    <a:pt x="0" y="4906"/>
                    <a:pt x="203" y="5799"/>
                    <a:pt x="1096" y="6596"/>
                  </a:cubicBezTo>
                  <a:cubicBezTo>
                    <a:pt x="1438" y="6912"/>
                    <a:pt x="1916" y="7076"/>
                    <a:pt x="2414" y="7076"/>
                  </a:cubicBezTo>
                  <a:cubicBezTo>
                    <a:pt x="2799" y="7076"/>
                    <a:pt x="3195" y="6977"/>
                    <a:pt x="3548" y="6775"/>
                  </a:cubicBezTo>
                  <a:cubicBezTo>
                    <a:pt x="5144" y="5858"/>
                    <a:pt x="5811" y="4382"/>
                    <a:pt x="6013" y="2727"/>
                  </a:cubicBezTo>
                  <a:cubicBezTo>
                    <a:pt x="5953" y="1774"/>
                    <a:pt x="5787" y="988"/>
                    <a:pt x="5120" y="393"/>
                  </a:cubicBezTo>
                  <a:cubicBezTo>
                    <a:pt x="4882" y="179"/>
                    <a:pt x="4620" y="60"/>
                    <a:pt x="4346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5988225" y="2753200"/>
              <a:ext cx="47950" cy="150050"/>
            </a:xfrm>
            <a:custGeom>
              <a:avLst/>
              <a:gdLst/>
              <a:ahLst/>
              <a:cxnLst/>
              <a:rect l="l" t="t" r="r" b="b"/>
              <a:pathLst>
                <a:path w="1918" h="6002" extrusionOk="0">
                  <a:moveTo>
                    <a:pt x="1893" y="0"/>
                  </a:moveTo>
                  <a:cubicBezTo>
                    <a:pt x="1703" y="0"/>
                    <a:pt x="750" y="1048"/>
                    <a:pt x="560" y="1441"/>
                  </a:cubicBezTo>
                  <a:cubicBezTo>
                    <a:pt x="119" y="2322"/>
                    <a:pt x="0" y="3810"/>
                    <a:pt x="286" y="4548"/>
                  </a:cubicBezTo>
                  <a:cubicBezTo>
                    <a:pt x="524" y="5179"/>
                    <a:pt x="941" y="5656"/>
                    <a:pt x="1524" y="6001"/>
                  </a:cubicBezTo>
                  <a:cubicBezTo>
                    <a:pt x="1274" y="5834"/>
                    <a:pt x="1048" y="5644"/>
                    <a:pt x="869" y="5430"/>
                  </a:cubicBezTo>
                  <a:cubicBezTo>
                    <a:pt x="429" y="4906"/>
                    <a:pt x="214" y="4251"/>
                    <a:pt x="238" y="3501"/>
                  </a:cubicBezTo>
                  <a:cubicBezTo>
                    <a:pt x="274" y="2632"/>
                    <a:pt x="405" y="1798"/>
                    <a:pt x="929" y="1084"/>
                  </a:cubicBezTo>
                  <a:lnTo>
                    <a:pt x="1060" y="905"/>
                  </a:lnTo>
                  <a:cubicBezTo>
                    <a:pt x="1274" y="655"/>
                    <a:pt x="1488" y="429"/>
                    <a:pt x="1822" y="238"/>
                  </a:cubicBezTo>
                  <a:lnTo>
                    <a:pt x="1822" y="250"/>
                  </a:lnTo>
                  <a:cubicBezTo>
                    <a:pt x="1893" y="107"/>
                    <a:pt x="1917" y="0"/>
                    <a:pt x="18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5981675" y="2674325"/>
              <a:ext cx="259575" cy="260250"/>
            </a:xfrm>
            <a:custGeom>
              <a:avLst/>
              <a:gdLst/>
              <a:ahLst/>
              <a:cxnLst/>
              <a:rect l="l" t="t" r="r" b="b"/>
              <a:pathLst>
                <a:path w="10383" h="10410" extrusionOk="0">
                  <a:moveTo>
                    <a:pt x="5941" y="0"/>
                  </a:moveTo>
                  <a:cubicBezTo>
                    <a:pt x="5950" y="2"/>
                    <a:pt x="5959" y="3"/>
                    <a:pt x="5967" y="5"/>
                  </a:cubicBezTo>
                  <a:lnTo>
                    <a:pt x="5967" y="5"/>
                  </a:lnTo>
                  <a:cubicBezTo>
                    <a:pt x="5959" y="0"/>
                    <a:pt x="5950" y="0"/>
                    <a:pt x="5941" y="0"/>
                  </a:cubicBezTo>
                  <a:close/>
                  <a:moveTo>
                    <a:pt x="5967" y="5"/>
                  </a:moveTo>
                  <a:cubicBezTo>
                    <a:pt x="5971" y="6"/>
                    <a:pt x="5974" y="9"/>
                    <a:pt x="5977" y="12"/>
                  </a:cubicBezTo>
                  <a:cubicBezTo>
                    <a:pt x="7311" y="298"/>
                    <a:pt x="8537" y="1310"/>
                    <a:pt x="9180" y="2619"/>
                  </a:cubicBezTo>
                  <a:cubicBezTo>
                    <a:pt x="9609" y="3489"/>
                    <a:pt x="9751" y="4191"/>
                    <a:pt x="9704" y="5132"/>
                  </a:cubicBezTo>
                  <a:cubicBezTo>
                    <a:pt x="9644" y="6048"/>
                    <a:pt x="9513" y="6549"/>
                    <a:pt x="9061" y="7465"/>
                  </a:cubicBezTo>
                  <a:cubicBezTo>
                    <a:pt x="8751" y="8108"/>
                    <a:pt x="8620" y="8299"/>
                    <a:pt x="8108" y="8811"/>
                  </a:cubicBezTo>
                  <a:cubicBezTo>
                    <a:pt x="7489" y="9430"/>
                    <a:pt x="6751" y="9858"/>
                    <a:pt x="5977" y="10109"/>
                  </a:cubicBezTo>
                  <a:cubicBezTo>
                    <a:pt x="5612" y="10213"/>
                    <a:pt x="5097" y="10264"/>
                    <a:pt x="4547" y="10264"/>
                  </a:cubicBezTo>
                  <a:cubicBezTo>
                    <a:pt x="3718" y="10264"/>
                    <a:pt x="2809" y="10147"/>
                    <a:pt x="2215" y="9918"/>
                  </a:cubicBezTo>
                  <a:cubicBezTo>
                    <a:pt x="1179" y="9537"/>
                    <a:pt x="357" y="8715"/>
                    <a:pt x="60" y="7739"/>
                  </a:cubicBezTo>
                  <a:cubicBezTo>
                    <a:pt x="48" y="7656"/>
                    <a:pt x="12" y="7596"/>
                    <a:pt x="0" y="7537"/>
                  </a:cubicBezTo>
                  <a:lnTo>
                    <a:pt x="0" y="7537"/>
                  </a:lnTo>
                  <a:cubicBezTo>
                    <a:pt x="179" y="8644"/>
                    <a:pt x="905" y="9430"/>
                    <a:pt x="1977" y="9906"/>
                  </a:cubicBezTo>
                  <a:cubicBezTo>
                    <a:pt x="2381" y="10085"/>
                    <a:pt x="2786" y="10204"/>
                    <a:pt x="3203" y="10299"/>
                  </a:cubicBezTo>
                  <a:cubicBezTo>
                    <a:pt x="3583" y="10374"/>
                    <a:pt x="3975" y="10409"/>
                    <a:pt x="4374" y="10409"/>
                  </a:cubicBezTo>
                  <a:cubicBezTo>
                    <a:pt x="4738" y="10409"/>
                    <a:pt x="5108" y="10380"/>
                    <a:pt x="5477" y="10323"/>
                  </a:cubicBezTo>
                  <a:cubicBezTo>
                    <a:pt x="8573" y="9847"/>
                    <a:pt x="10382" y="6537"/>
                    <a:pt x="9668" y="3667"/>
                  </a:cubicBezTo>
                  <a:cubicBezTo>
                    <a:pt x="9490" y="2941"/>
                    <a:pt x="9132" y="2227"/>
                    <a:pt x="8597" y="1607"/>
                  </a:cubicBezTo>
                  <a:cubicBezTo>
                    <a:pt x="7853" y="734"/>
                    <a:pt x="6923" y="177"/>
                    <a:pt x="5967" y="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204025" y="2756175"/>
              <a:ext cx="5675" cy="18475"/>
            </a:xfrm>
            <a:custGeom>
              <a:avLst/>
              <a:gdLst/>
              <a:ahLst/>
              <a:cxnLst/>
              <a:rect l="l" t="t" r="r" b="b"/>
              <a:pathLst>
                <a:path w="227" h="739" extrusionOk="0">
                  <a:moveTo>
                    <a:pt x="0" y="0"/>
                  </a:moveTo>
                  <a:cubicBezTo>
                    <a:pt x="95" y="238"/>
                    <a:pt x="167" y="477"/>
                    <a:pt x="226" y="739"/>
                  </a:cubicBezTo>
                  <a:cubicBezTo>
                    <a:pt x="179" y="488"/>
                    <a:pt x="107" y="23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201925" y="2750525"/>
              <a:ext cx="1525" cy="3300"/>
            </a:xfrm>
            <a:custGeom>
              <a:avLst/>
              <a:gdLst/>
              <a:ahLst/>
              <a:cxnLst/>
              <a:rect l="l" t="t" r="r" b="b"/>
              <a:pathLst>
                <a:path w="61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25" y="72"/>
                    <a:pt x="60" y="131"/>
                  </a:cubicBezTo>
                  <a:cubicBezTo>
                    <a:pt x="48" y="95"/>
                    <a:pt x="13" y="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6028400" y="2685000"/>
              <a:ext cx="153925" cy="90000"/>
            </a:xfrm>
            <a:custGeom>
              <a:avLst/>
              <a:gdLst/>
              <a:ahLst/>
              <a:cxnLst/>
              <a:rect l="l" t="t" r="r" b="b"/>
              <a:pathLst>
                <a:path w="6157" h="3600" extrusionOk="0">
                  <a:moveTo>
                    <a:pt x="5961" y="1207"/>
                  </a:moveTo>
                  <a:cubicBezTo>
                    <a:pt x="6028" y="1276"/>
                    <a:pt x="6093" y="1346"/>
                    <a:pt x="6156" y="1419"/>
                  </a:cubicBezTo>
                  <a:cubicBezTo>
                    <a:pt x="6095" y="1345"/>
                    <a:pt x="6030" y="1275"/>
                    <a:pt x="5961" y="1207"/>
                  </a:cubicBezTo>
                  <a:close/>
                  <a:moveTo>
                    <a:pt x="3456" y="0"/>
                  </a:moveTo>
                  <a:cubicBezTo>
                    <a:pt x="3442" y="0"/>
                    <a:pt x="3429" y="1"/>
                    <a:pt x="3418" y="2"/>
                  </a:cubicBezTo>
                  <a:cubicBezTo>
                    <a:pt x="3156" y="2"/>
                    <a:pt x="2584" y="204"/>
                    <a:pt x="1882" y="538"/>
                  </a:cubicBezTo>
                  <a:cubicBezTo>
                    <a:pt x="1417" y="764"/>
                    <a:pt x="1358" y="847"/>
                    <a:pt x="941" y="2038"/>
                  </a:cubicBezTo>
                  <a:cubicBezTo>
                    <a:pt x="715" y="2681"/>
                    <a:pt x="215" y="3466"/>
                    <a:pt x="24" y="3514"/>
                  </a:cubicBezTo>
                  <a:lnTo>
                    <a:pt x="1" y="3514"/>
                  </a:lnTo>
                  <a:cubicBezTo>
                    <a:pt x="1" y="3550"/>
                    <a:pt x="24" y="3562"/>
                    <a:pt x="36" y="3574"/>
                  </a:cubicBezTo>
                  <a:cubicBezTo>
                    <a:pt x="64" y="3590"/>
                    <a:pt x="94" y="3599"/>
                    <a:pt x="123" y="3599"/>
                  </a:cubicBezTo>
                  <a:cubicBezTo>
                    <a:pt x="157" y="3599"/>
                    <a:pt x="189" y="3587"/>
                    <a:pt x="215" y="3562"/>
                  </a:cubicBezTo>
                  <a:cubicBezTo>
                    <a:pt x="298" y="3466"/>
                    <a:pt x="405" y="3383"/>
                    <a:pt x="477" y="3276"/>
                  </a:cubicBezTo>
                  <a:cubicBezTo>
                    <a:pt x="810" y="2847"/>
                    <a:pt x="1001" y="2335"/>
                    <a:pt x="1179" y="1823"/>
                  </a:cubicBezTo>
                  <a:cubicBezTo>
                    <a:pt x="1310" y="1442"/>
                    <a:pt x="1358" y="1002"/>
                    <a:pt x="1763" y="776"/>
                  </a:cubicBezTo>
                  <a:cubicBezTo>
                    <a:pt x="2191" y="538"/>
                    <a:pt x="2620" y="299"/>
                    <a:pt x="3084" y="180"/>
                  </a:cubicBezTo>
                  <a:cubicBezTo>
                    <a:pt x="3251" y="145"/>
                    <a:pt x="3415" y="124"/>
                    <a:pt x="3581" y="124"/>
                  </a:cubicBezTo>
                  <a:cubicBezTo>
                    <a:pt x="3748" y="124"/>
                    <a:pt x="3918" y="145"/>
                    <a:pt x="4096" y="192"/>
                  </a:cubicBezTo>
                  <a:cubicBezTo>
                    <a:pt x="4549" y="311"/>
                    <a:pt x="4942" y="490"/>
                    <a:pt x="5287" y="704"/>
                  </a:cubicBezTo>
                  <a:cubicBezTo>
                    <a:pt x="5534" y="846"/>
                    <a:pt x="5762" y="1013"/>
                    <a:pt x="5961" y="1207"/>
                  </a:cubicBezTo>
                  <a:lnTo>
                    <a:pt x="5961" y="1207"/>
                  </a:lnTo>
                  <a:cubicBezTo>
                    <a:pt x="5434" y="672"/>
                    <a:pt x="4793" y="278"/>
                    <a:pt x="4096" y="109"/>
                  </a:cubicBezTo>
                  <a:cubicBezTo>
                    <a:pt x="3879" y="55"/>
                    <a:pt x="3602" y="0"/>
                    <a:pt x="3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45750" y="2747250"/>
              <a:ext cx="19875" cy="29500"/>
            </a:xfrm>
            <a:custGeom>
              <a:avLst/>
              <a:gdLst/>
              <a:ahLst/>
              <a:cxnLst/>
              <a:rect l="l" t="t" r="r" b="b"/>
              <a:pathLst>
                <a:path w="795" h="1180" extrusionOk="0">
                  <a:moveTo>
                    <a:pt x="557" y="0"/>
                  </a:moveTo>
                  <a:lnTo>
                    <a:pt x="557" y="0"/>
                  </a:lnTo>
                  <a:cubicBezTo>
                    <a:pt x="557" y="6"/>
                    <a:pt x="562" y="9"/>
                    <a:pt x="569" y="10"/>
                  </a:cubicBezTo>
                  <a:lnTo>
                    <a:pt x="569" y="10"/>
                  </a:lnTo>
                  <a:cubicBezTo>
                    <a:pt x="565" y="7"/>
                    <a:pt x="561" y="3"/>
                    <a:pt x="557" y="0"/>
                  </a:cubicBezTo>
                  <a:close/>
                  <a:moveTo>
                    <a:pt x="45" y="834"/>
                  </a:moveTo>
                  <a:cubicBezTo>
                    <a:pt x="43" y="842"/>
                    <a:pt x="42" y="850"/>
                    <a:pt x="40" y="858"/>
                  </a:cubicBezTo>
                  <a:lnTo>
                    <a:pt x="40" y="858"/>
                  </a:lnTo>
                  <a:cubicBezTo>
                    <a:pt x="42" y="854"/>
                    <a:pt x="43" y="850"/>
                    <a:pt x="45" y="845"/>
                  </a:cubicBezTo>
                  <a:lnTo>
                    <a:pt x="45" y="834"/>
                  </a:lnTo>
                  <a:close/>
                  <a:moveTo>
                    <a:pt x="569" y="10"/>
                  </a:moveTo>
                  <a:cubicBezTo>
                    <a:pt x="611" y="47"/>
                    <a:pt x="641" y="109"/>
                    <a:pt x="652" y="250"/>
                  </a:cubicBezTo>
                  <a:cubicBezTo>
                    <a:pt x="673" y="626"/>
                    <a:pt x="400" y="1076"/>
                    <a:pt x="172" y="1076"/>
                  </a:cubicBezTo>
                  <a:cubicBezTo>
                    <a:pt x="141" y="1076"/>
                    <a:pt x="110" y="1067"/>
                    <a:pt x="80" y="1048"/>
                  </a:cubicBezTo>
                  <a:cubicBezTo>
                    <a:pt x="47" y="1026"/>
                    <a:pt x="24" y="963"/>
                    <a:pt x="40" y="858"/>
                  </a:cubicBezTo>
                  <a:lnTo>
                    <a:pt x="40" y="858"/>
                  </a:lnTo>
                  <a:cubicBezTo>
                    <a:pt x="0" y="984"/>
                    <a:pt x="49" y="1097"/>
                    <a:pt x="164" y="1155"/>
                  </a:cubicBezTo>
                  <a:cubicBezTo>
                    <a:pt x="198" y="1172"/>
                    <a:pt x="229" y="1179"/>
                    <a:pt x="259" y="1179"/>
                  </a:cubicBezTo>
                  <a:cubicBezTo>
                    <a:pt x="332" y="1179"/>
                    <a:pt x="394" y="1135"/>
                    <a:pt x="461" y="1084"/>
                  </a:cubicBezTo>
                  <a:cubicBezTo>
                    <a:pt x="664" y="905"/>
                    <a:pt x="759" y="667"/>
                    <a:pt x="795" y="417"/>
                  </a:cubicBezTo>
                  <a:cubicBezTo>
                    <a:pt x="771" y="250"/>
                    <a:pt x="759" y="83"/>
                    <a:pt x="592" y="12"/>
                  </a:cubicBezTo>
                  <a:cubicBezTo>
                    <a:pt x="586" y="12"/>
                    <a:pt x="577" y="12"/>
                    <a:pt x="569" y="1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5979000" y="2672325"/>
              <a:ext cx="245575" cy="258650"/>
            </a:xfrm>
            <a:custGeom>
              <a:avLst/>
              <a:gdLst/>
              <a:ahLst/>
              <a:cxnLst/>
              <a:rect l="l" t="t" r="r" b="b"/>
              <a:pathLst>
                <a:path w="9823" h="10346" extrusionOk="0">
                  <a:moveTo>
                    <a:pt x="5394" y="497"/>
                  </a:moveTo>
                  <a:cubicBezTo>
                    <a:pt x="5525" y="497"/>
                    <a:pt x="5834" y="544"/>
                    <a:pt x="6072" y="592"/>
                  </a:cubicBezTo>
                  <a:cubicBezTo>
                    <a:pt x="6858" y="806"/>
                    <a:pt x="7561" y="1283"/>
                    <a:pt x="8120" y="1902"/>
                  </a:cubicBezTo>
                  <a:cubicBezTo>
                    <a:pt x="8442" y="2259"/>
                    <a:pt x="8704" y="2664"/>
                    <a:pt x="8894" y="3092"/>
                  </a:cubicBezTo>
                  <a:cubicBezTo>
                    <a:pt x="8918" y="3140"/>
                    <a:pt x="8942" y="3188"/>
                    <a:pt x="8965" y="3235"/>
                  </a:cubicBezTo>
                  <a:cubicBezTo>
                    <a:pt x="8977" y="3259"/>
                    <a:pt x="8989" y="3295"/>
                    <a:pt x="8989" y="3319"/>
                  </a:cubicBezTo>
                  <a:cubicBezTo>
                    <a:pt x="9085" y="3557"/>
                    <a:pt x="9168" y="3807"/>
                    <a:pt x="9216" y="4069"/>
                  </a:cubicBezTo>
                  <a:cubicBezTo>
                    <a:pt x="9323" y="4533"/>
                    <a:pt x="9346" y="5021"/>
                    <a:pt x="9275" y="5474"/>
                  </a:cubicBezTo>
                  <a:cubicBezTo>
                    <a:pt x="9001" y="7462"/>
                    <a:pt x="7680" y="9105"/>
                    <a:pt x="5965" y="9641"/>
                  </a:cubicBezTo>
                  <a:cubicBezTo>
                    <a:pt x="5448" y="9813"/>
                    <a:pt x="5045" y="9884"/>
                    <a:pt x="4583" y="9884"/>
                  </a:cubicBezTo>
                  <a:cubicBezTo>
                    <a:pt x="4374" y="9884"/>
                    <a:pt x="4154" y="9869"/>
                    <a:pt x="3905" y="9843"/>
                  </a:cubicBezTo>
                  <a:cubicBezTo>
                    <a:pt x="3084" y="9748"/>
                    <a:pt x="2417" y="9546"/>
                    <a:pt x="1881" y="9212"/>
                  </a:cubicBezTo>
                  <a:cubicBezTo>
                    <a:pt x="1286" y="8867"/>
                    <a:pt x="869" y="8379"/>
                    <a:pt x="643" y="7772"/>
                  </a:cubicBezTo>
                  <a:cubicBezTo>
                    <a:pt x="357" y="7021"/>
                    <a:pt x="476" y="5533"/>
                    <a:pt x="905" y="4664"/>
                  </a:cubicBezTo>
                  <a:cubicBezTo>
                    <a:pt x="1107" y="4271"/>
                    <a:pt x="2060" y="3211"/>
                    <a:pt x="2238" y="3211"/>
                  </a:cubicBezTo>
                  <a:cubicBezTo>
                    <a:pt x="2274" y="3235"/>
                    <a:pt x="2250" y="3342"/>
                    <a:pt x="2179" y="3485"/>
                  </a:cubicBezTo>
                  <a:cubicBezTo>
                    <a:pt x="2143" y="3533"/>
                    <a:pt x="2131" y="3592"/>
                    <a:pt x="2084" y="3640"/>
                  </a:cubicBezTo>
                  <a:cubicBezTo>
                    <a:pt x="1917" y="3929"/>
                    <a:pt x="1896" y="4010"/>
                    <a:pt x="1961" y="4010"/>
                  </a:cubicBezTo>
                  <a:cubicBezTo>
                    <a:pt x="1966" y="4010"/>
                    <a:pt x="1971" y="4010"/>
                    <a:pt x="1977" y="4009"/>
                  </a:cubicBezTo>
                  <a:lnTo>
                    <a:pt x="2000" y="4009"/>
                  </a:lnTo>
                  <a:cubicBezTo>
                    <a:pt x="2191" y="3973"/>
                    <a:pt x="2679" y="3176"/>
                    <a:pt x="2917" y="2533"/>
                  </a:cubicBezTo>
                  <a:cubicBezTo>
                    <a:pt x="3334" y="1342"/>
                    <a:pt x="3393" y="1235"/>
                    <a:pt x="3858" y="1033"/>
                  </a:cubicBezTo>
                  <a:cubicBezTo>
                    <a:pt x="4560" y="699"/>
                    <a:pt x="5132" y="497"/>
                    <a:pt x="5394" y="497"/>
                  </a:cubicBezTo>
                  <a:close/>
                  <a:moveTo>
                    <a:pt x="5359" y="0"/>
                  </a:moveTo>
                  <a:cubicBezTo>
                    <a:pt x="5130" y="0"/>
                    <a:pt x="4930" y="42"/>
                    <a:pt x="4679" y="128"/>
                  </a:cubicBezTo>
                  <a:cubicBezTo>
                    <a:pt x="3917" y="366"/>
                    <a:pt x="3346" y="747"/>
                    <a:pt x="3084" y="1199"/>
                  </a:cubicBezTo>
                  <a:cubicBezTo>
                    <a:pt x="2989" y="1342"/>
                    <a:pt x="2810" y="1735"/>
                    <a:pt x="2691" y="2068"/>
                  </a:cubicBezTo>
                  <a:cubicBezTo>
                    <a:pt x="2477" y="2688"/>
                    <a:pt x="2477" y="2699"/>
                    <a:pt x="1977" y="3057"/>
                  </a:cubicBezTo>
                  <a:cubicBezTo>
                    <a:pt x="643" y="4009"/>
                    <a:pt x="131" y="4950"/>
                    <a:pt x="36" y="6629"/>
                  </a:cubicBezTo>
                  <a:cubicBezTo>
                    <a:pt x="0" y="7117"/>
                    <a:pt x="0" y="7331"/>
                    <a:pt x="72" y="7605"/>
                  </a:cubicBezTo>
                  <a:cubicBezTo>
                    <a:pt x="95" y="7664"/>
                    <a:pt x="107" y="7724"/>
                    <a:pt x="131" y="7807"/>
                  </a:cubicBezTo>
                  <a:cubicBezTo>
                    <a:pt x="453" y="8784"/>
                    <a:pt x="1250" y="9605"/>
                    <a:pt x="2298" y="10010"/>
                  </a:cubicBezTo>
                  <a:cubicBezTo>
                    <a:pt x="2875" y="10231"/>
                    <a:pt x="3777" y="10345"/>
                    <a:pt x="4606" y="10345"/>
                  </a:cubicBezTo>
                  <a:cubicBezTo>
                    <a:pt x="5163" y="10345"/>
                    <a:pt x="5687" y="10294"/>
                    <a:pt x="6060" y="10189"/>
                  </a:cubicBezTo>
                  <a:cubicBezTo>
                    <a:pt x="6846" y="9950"/>
                    <a:pt x="7572" y="9510"/>
                    <a:pt x="8192" y="8891"/>
                  </a:cubicBezTo>
                  <a:cubicBezTo>
                    <a:pt x="8692" y="8379"/>
                    <a:pt x="8823" y="8188"/>
                    <a:pt x="9144" y="7545"/>
                  </a:cubicBezTo>
                  <a:cubicBezTo>
                    <a:pt x="9597" y="6629"/>
                    <a:pt x="9716" y="6140"/>
                    <a:pt x="9775" y="5212"/>
                  </a:cubicBezTo>
                  <a:cubicBezTo>
                    <a:pt x="9823" y="4283"/>
                    <a:pt x="9692" y="3592"/>
                    <a:pt x="9263" y="2699"/>
                  </a:cubicBezTo>
                  <a:cubicBezTo>
                    <a:pt x="8632" y="1390"/>
                    <a:pt x="7394" y="378"/>
                    <a:pt x="6060" y="92"/>
                  </a:cubicBezTo>
                  <a:cubicBezTo>
                    <a:pt x="6048" y="92"/>
                    <a:pt x="6025" y="92"/>
                    <a:pt x="6013" y="80"/>
                  </a:cubicBezTo>
                  <a:cubicBezTo>
                    <a:pt x="5748" y="27"/>
                    <a:pt x="5544" y="0"/>
                    <a:pt x="53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45950" y="2746300"/>
              <a:ext cx="16600" cy="28050"/>
            </a:xfrm>
            <a:custGeom>
              <a:avLst/>
              <a:gdLst/>
              <a:ahLst/>
              <a:cxnLst/>
              <a:rect l="l" t="t" r="r" b="b"/>
              <a:pathLst>
                <a:path w="664" h="1122" extrusionOk="0">
                  <a:moveTo>
                    <a:pt x="422" y="1"/>
                  </a:moveTo>
                  <a:cubicBezTo>
                    <a:pt x="319" y="1"/>
                    <a:pt x="243" y="59"/>
                    <a:pt x="168" y="264"/>
                  </a:cubicBezTo>
                  <a:cubicBezTo>
                    <a:pt x="72" y="479"/>
                    <a:pt x="13" y="705"/>
                    <a:pt x="13" y="883"/>
                  </a:cubicBezTo>
                  <a:cubicBezTo>
                    <a:pt x="1" y="991"/>
                    <a:pt x="13" y="1074"/>
                    <a:pt x="61" y="1098"/>
                  </a:cubicBezTo>
                  <a:cubicBezTo>
                    <a:pt x="88" y="1114"/>
                    <a:pt x="117" y="1122"/>
                    <a:pt x="147" y="1122"/>
                  </a:cubicBezTo>
                  <a:cubicBezTo>
                    <a:pt x="378" y="1122"/>
                    <a:pt x="664" y="668"/>
                    <a:pt x="632" y="288"/>
                  </a:cubicBezTo>
                  <a:cubicBezTo>
                    <a:pt x="608" y="157"/>
                    <a:pt x="596" y="86"/>
                    <a:pt x="537" y="38"/>
                  </a:cubicBezTo>
                  <a:cubicBezTo>
                    <a:pt x="513" y="26"/>
                    <a:pt x="477" y="2"/>
                    <a:pt x="453" y="2"/>
                  </a:cubicBezTo>
                  <a:cubicBezTo>
                    <a:pt x="443" y="1"/>
                    <a:pt x="432" y="1"/>
                    <a:pt x="4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1800" y="2708075"/>
              <a:ext cx="33300" cy="88250"/>
            </a:xfrm>
            <a:custGeom>
              <a:avLst/>
              <a:gdLst/>
              <a:ahLst/>
              <a:cxnLst/>
              <a:rect l="l" t="t" r="r" b="b"/>
              <a:pathLst>
                <a:path w="1332" h="3530" extrusionOk="0">
                  <a:moveTo>
                    <a:pt x="289" y="0"/>
                  </a:moveTo>
                  <a:cubicBezTo>
                    <a:pt x="179" y="0"/>
                    <a:pt x="91" y="51"/>
                    <a:pt x="48" y="162"/>
                  </a:cubicBezTo>
                  <a:cubicBezTo>
                    <a:pt x="1" y="281"/>
                    <a:pt x="24" y="448"/>
                    <a:pt x="120" y="722"/>
                  </a:cubicBezTo>
                  <a:cubicBezTo>
                    <a:pt x="262" y="1115"/>
                    <a:pt x="262" y="1424"/>
                    <a:pt x="132" y="2853"/>
                  </a:cubicBezTo>
                  <a:cubicBezTo>
                    <a:pt x="108" y="3210"/>
                    <a:pt x="120" y="3317"/>
                    <a:pt x="203" y="3413"/>
                  </a:cubicBezTo>
                  <a:cubicBezTo>
                    <a:pt x="283" y="3493"/>
                    <a:pt x="370" y="3530"/>
                    <a:pt x="458" y="3530"/>
                  </a:cubicBezTo>
                  <a:cubicBezTo>
                    <a:pt x="878" y="3530"/>
                    <a:pt x="1332" y="2691"/>
                    <a:pt x="1322" y="1746"/>
                  </a:cubicBezTo>
                  <a:cubicBezTo>
                    <a:pt x="1322" y="1210"/>
                    <a:pt x="1203" y="853"/>
                    <a:pt x="941" y="448"/>
                  </a:cubicBezTo>
                  <a:cubicBezTo>
                    <a:pt x="750" y="165"/>
                    <a:pt x="485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073050" y="2810750"/>
              <a:ext cx="16400" cy="15475"/>
            </a:xfrm>
            <a:custGeom>
              <a:avLst/>
              <a:gdLst/>
              <a:ahLst/>
              <a:cxnLst/>
              <a:rect l="l" t="t" r="r" b="b"/>
              <a:pathLst>
                <a:path w="656" h="619" extrusionOk="0">
                  <a:moveTo>
                    <a:pt x="216" y="0"/>
                  </a:moveTo>
                  <a:cubicBezTo>
                    <a:pt x="139" y="0"/>
                    <a:pt x="74" y="13"/>
                    <a:pt x="48" y="44"/>
                  </a:cubicBezTo>
                  <a:cubicBezTo>
                    <a:pt x="24" y="68"/>
                    <a:pt x="0" y="187"/>
                    <a:pt x="0" y="282"/>
                  </a:cubicBezTo>
                  <a:cubicBezTo>
                    <a:pt x="0" y="500"/>
                    <a:pt x="161" y="619"/>
                    <a:pt x="323" y="619"/>
                  </a:cubicBezTo>
                  <a:cubicBezTo>
                    <a:pt x="453" y="619"/>
                    <a:pt x="584" y="542"/>
                    <a:pt x="631" y="377"/>
                  </a:cubicBezTo>
                  <a:cubicBezTo>
                    <a:pt x="655" y="270"/>
                    <a:pt x="631" y="151"/>
                    <a:pt x="584" y="91"/>
                  </a:cubicBezTo>
                  <a:cubicBezTo>
                    <a:pt x="516" y="39"/>
                    <a:pt x="348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79300" y="2833550"/>
              <a:ext cx="20875" cy="21175"/>
            </a:xfrm>
            <a:custGeom>
              <a:avLst/>
              <a:gdLst/>
              <a:ahLst/>
              <a:cxnLst/>
              <a:rect l="l" t="t" r="r" b="b"/>
              <a:pathLst>
                <a:path w="835" h="847" extrusionOk="0">
                  <a:moveTo>
                    <a:pt x="382" y="1"/>
                  </a:moveTo>
                  <a:cubicBezTo>
                    <a:pt x="132" y="1"/>
                    <a:pt x="1" y="180"/>
                    <a:pt x="1" y="418"/>
                  </a:cubicBezTo>
                  <a:cubicBezTo>
                    <a:pt x="13" y="668"/>
                    <a:pt x="144" y="846"/>
                    <a:pt x="394" y="846"/>
                  </a:cubicBezTo>
                  <a:cubicBezTo>
                    <a:pt x="668" y="846"/>
                    <a:pt x="799" y="680"/>
                    <a:pt x="834" y="430"/>
                  </a:cubicBezTo>
                  <a:cubicBezTo>
                    <a:pt x="799" y="144"/>
                    <a:pt x="668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54000" y="2829675"/>
              <a:ext cx="19975" cy="19400"/>
            </a:xfrm>
            <a:custGeom>
              <a:avLst/>
              <a:gdLst/>
              <a:ahLst/>
              <a:cxnLst/>
              <a:rect l="l" t="t" r="r" b="b"/>
              <a:pathLst>
                <a:path w="799" h="776" extrusionOk="0">
                  <a:moveTo>
                    <a:pt x="388" y="0"/>
                  </a:moveTo>
                  <a:cubicBezTo>
                    <a:pt x="144" y="0"/>
                    <a:pt x="1" y="142"/>
                    <a:pt x="1" y="394"/>
                  </a:cubicBezTo>
                  <a:cubicBezTo>
                    <a:pt x="1" y="644"/>
                    <a:pt x="156" y="763"/>
                    <a:pt x="382" y="775"/>
                  </a:cubicBezTo>
                  <a:cubicBezTo>
                    <a:pt x="632" y="763"/>
                    <a:pt x="775" y="632"/>
                    <a:pt x="787" y="394"/>
                  </a:cubicBezTo>
                  <a:cubicBezTo>
                    <a:pt x="799" y="132"/>
                    <a:pt x="632" y="25"/>
                    <a:pt x="418" y="1"/>
                  </a:cubicBezTo>
                  <a:cubicBezTo>
                    <a:pt x="408" y="1"/>
                    <a:pt x="398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"/>
          <p:cNvGrpSpPr/>
          <p:nvPr/>
        </p:nvGrpSpPr>
        <p:grpSpPr>
          <a:xfrm>
            <a:off x="469638" y="2309275"/>
            <a:ext cx="250350" cy="261000"/>
            <a:chOff x="6143625" y="2415075"/>
            <a:chExt cx="250350" cy="261000"/>
          </a:xfrm>
        </p:grpSpPr>
        <p:sp>
          <p:nvSpPr>
            <p:cNvPr id="789" name="Google Shape;789;p2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2"/>
          <p:cNvGrpSpPr/>
          <p:nvPr/>
        </p:nvGrpSpPr>
        <p:grpSpPr>
          <a:xfrm>
            <a:off x="684263" y="2632175"/>
            <a:ext cx="286675" cy="255775"/>
            <a:chOff x="6360300" y="2660800"/>
            <a:chExt cx="286675" cy="255775"/>
          </a:xfrm>
        </p:grpSpPr>
        <p:sp>
          <p:nvSpPr>
            <p:cNvPr id="805" name="Google Shape;805;p2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"/>
          <p:cNvGrpSpPr/>
          <p:nvPr/>
        </p:nvGrpSpPr>
        <p:grpSpPr>
          <a:xfrm>
            <a:off x="385388" y="2702375"/>
            <a:ext cx="269400" cy="268475"/>
            <a:chOff x="6222500" y="2917150"/>
            <a:chExt cx="269400" cy="268475"/>
          </a:xfrm>
        </p:grpSpPr>
        <p:sp>
          <p:nvSpPr>
            <p:cNvPr id="831" name="Google Shape;831;p2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"/>
          <p:cNvGrpSpPr/>
          <p:nvPr/>
        </p:nvGrpSpPr>
        <p:grpSpPr>
          <a:xfrm>
            <a:off x="8075013" y="2742350"/>
            <a:ext cx="286675" cy="255775"/>
            <a:chOff x="6360300" y="2660800"/>
            <a:chExt cx="286675" cy="255775"/>
          </a:xfrm>
        </p:grpSpPr>
        <p:sp>
          <p:nvSpPr>
            <p:cNvPr id="856" name="Google Shape;856;p2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2"/>
          <p:cNvGrpSpPr/>
          <p:nvPr/>
        </p:nvGrpSpPr>
        <p:grpSpPr>
          <a:xfrm>
            <a:off x="3908538" y="16050"/>
            <a:ext cx="250350" cy="261000"/>
            <a:chOff x="6143625" y="2415075"/>
            <a:chExt cx="250350" cy="261000"/>
          </a:xfrm>
        </p:grpSpPr>
        <p:sp>
          <p:nvSpPr>
            <p:cNvPr id="882" name="Google Shape;882;p2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"/>
          <p:cNvSpPr txBox="1">
            <a:spLocks noGrp="1"/>
          </p:cNvSpPr>
          <p:nvPr>
            <p:ph type="ctrTitle"/>
          </p:nvPr>
        </p:nvSpPr>
        <p:spPr>
          <a:xfrm>
            <a:off x="1834950" y="1287450"/>
            <a:ext cx="5474100" cy="20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98" name="Google Shape;898;p2"/>
          <p:cNvSpPr txBox="1">
            <a:spLocks noGrp="1"/>
          </p:cNvSpPr>
          <p:nvPr>
            <p:ph type="subTitle" idx="1"/>
          </p:nvPr>
        </p:nvSpPr>
        <p:spPr>
          <a:xfrm>
            <a:off x="2382675" y="3302141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0" name="Google Shape;4460;p11"/>
          <p:cNvSpPr/>
          <p:nvPr/>
        </p:nvSpPr>
        <p:spPr>
          <a:xfrm>
            <a:off x="1050000" y="690625"/>
            <a:ext cx="7044000" cy="37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11"/>
          <p:cNvSpPr/>
          <p:nvPr/>
        </p:nvSpPr>
        <p:spPr>
          <a:xfrm>
            <a:off x="1150200" y="798925"/>
            <a:ext cx="6843600" cy="35457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2" name="Google Shape;4462;p11"/>
          <p:cNvGrpSpPr/>
          <p:nvPr/>
        </p:nvGrpSpPr>
        <p:grpSpPr>
          <a:xfrm>
            <a:off x="7708775" y="2257013"/>
            <a:ext cx="603075" cy="629525"/>
            <a:chOff x="1746625" y="3753175"/>
            <a:chExt cx="603075" cy="629525"/>
          </a:xfrm>
        </p:grpSpPr>
        <p:sp>
          <p:nvSpPr>
            <p:cNvPr id="4463" name="Google Shape;4463;p11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1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1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1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1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1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1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1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1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1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1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1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1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1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1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1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1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1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1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1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1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1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1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1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1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1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1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1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1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1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1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1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1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1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1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1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1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1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1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1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1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1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1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1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1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1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1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1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1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1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1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1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1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1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1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1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1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1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1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1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1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1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1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1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1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1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1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1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1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1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1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1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1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1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1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1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1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1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1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1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1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1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5" name="Google Shape;4545;p11"/>
          <p:cNvGrpSpPr/>
          <p:nvPr/>
        </p:nvGrpSpPr>
        <p:grpSpPr>
          <a:xfrm rot="-3103157">
            <a:off x="4124212" y="4105386"/>
            <a:ext cx="623964" cy="816223"/>
            <a:chOff x="542025" y="2878550"/>
            <a:chExt cx="732250" cy="957875"/>
          </a:xfrm>
        </p:grpSpPr>
        <p:sp>
          <p:nvSpPr>
            <p:cNvPr id="4546" name="Google Shape;4546;p11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1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1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1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1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1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1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1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1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1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1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1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1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1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1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1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1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1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1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1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1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1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1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1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1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1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1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1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1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1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1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1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1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1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1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1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1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1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1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1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1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1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1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1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1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1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1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1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1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1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1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1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1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1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1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1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1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1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1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1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1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1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1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1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1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1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1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1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1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1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1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1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1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1" name="Google Shape;4621;p11"/>
          <p:cNvGrpSpPr/>
          <p:nvPr/>
        </p:nvGrpSpPr>
        <p:grpSpPr>
          <a:xfrm rot="-4159838">
            <a:off x="4064220" y="375363"/>
            <a:ext cx="669223" cy="509262"/>
            <a:chOff x="2327950" y="2891825"/>
            <a:chExt cx="669175" cy="509225"/>
          </a:xfrm>
        </p:grpSpPr>
        <p:sp>
          <p:nvSpPr>
            <p:cNvPr id="4622" name="Google Shape;4622;p11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1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1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1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1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1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1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1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1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1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1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1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1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1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1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1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1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1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1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1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1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1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1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5" name="Google Shape;4645;p11"/>
          <p:cNvGrpSpPr/>
          <p:nvPr/>
        </p:nvGrpSpPr>
        <p:grpSpPr>
          <a:xfrm rot="-5400000">
            <a:off x="743527" y="1909299"/>
            <a:ext cx="684925" cy="604350"/>
            <a:chOff x="3573050" y="2694100"/>
            <a:chExt cx="684925" cy="604350"/>
          </a:xfrm>
        </p:grpSpPr>
        <p:sp>
          <p:nvSpPr>
            <p:cNvPr id="4646" name="Google Shape;4646;p11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1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1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1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1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1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1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1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1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1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1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1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1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1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1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1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1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1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1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1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1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1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1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1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1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1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1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1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1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1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1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1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1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1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1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1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2" name="Google Shape;468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40638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83" name="Google Shape;4683;p11"/>
          <p:cNvSpPr txBox="1">
            <a:spLocks noGrp="1"/>
          </p:cNvSpPr>
          <p:nvPr>
            <p:ph type="subTitle" idx="1"/>
          </p:nvPr>
        </p:nvSpPr>
        <p:spPr>
          <a:xfrm>
            <a:off x="1284000" y="320576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684" name="Google Shape;4684;p11"/>
          <p:cNvGrpSpPr/>
          <p:nvPr/>
        </p:nvGrpSpPr>
        <p:grpSpPr>
          <a:xfrm rot="5400000">
            <a:off x="512588" y="4650175"/>
            <a:ext cx="286675" cy="255775"/>
            <a:chOff x="6360300" y="2660800"/>
            <a:chExt cx="286675" cy="255775"/>
          </a:xfrm>
        </p:grpSpPr>
        <p:sp>
          <p:nvSpPr>
            <p:cNvPr id="4685" name="Google Shape;4685;p11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1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1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1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1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1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1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1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1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1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1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1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1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1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1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1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1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1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1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1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1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1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1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1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1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0" name="Google Shape;4710;p11"/>
          <p:cNvGrpSpPr/>
          <p:nvPr/>
        </p:nvGrpSpPr>
        <p:grpSpPr>
          <a:xfrm rot="5400000">
            <a:off x="8099313" y="221725"/>
            <a:ext cx="250350" cy="261000"/>
            <a:chOff x="6143625" y="2415075"/>
            <a:chExt cx="250350" cy="261000"/>
          </a:xfrm>
        </p:grpSpPr>
        <p:sp>
          <p:nvSpPr>
            <p:cNvPr id="4711" name="Google Shape;4711;p11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1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1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1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1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1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1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1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1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1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1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1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1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1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1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6" name="Google Shape;4726;p11"/>
          <p:cNvGrpSpPr/>
          <p:nvPr/>
        </p:nvGrpSpPr>
        <p:grpSpPr>
          <a:xfrm rot="5400000">
            <a:off x="783350" y="227513"/>
            <a:ext cx="269400" cy="268475"/>
            <a:chOff x="6222500" y="2917150"/>
            <a:chExt cx="269400" cy="268475"/>
          </a:xfrm>
        </p:grpSpPr>
        <p:sp>
          <p:nvSpPr>
            <p:cNvPr id="4727" name="Google Shape;4727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1" name="Google Shape;4751;p11"/>
          <p:cNvGrpSpPr/>
          <p:nvPr/>
        </p:nvGrpSpPr>
        <p:grpSpPr>
          <a:xfrm rot="-5400000" flipH="1">
            <a:off x="7020475" y="4643825"/>
            <a:ext cx="269400" cy="268475"/>
            <a:chOff x="6222500" y="2917150"/>
            <a:chExt cx="269400" cy="268475"/>
          </a:xfrm>
        </p:grpSpPr>
        <p:sp>
          <p:nvSpPr>
            <p:cNvPr id="4752" name="Google Shape;4752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9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6" name="Google Shape;9456;p24"/>
          <p:cNvGrpSpPr/>
          <p:nvPr/>
        </p:nvGrpSpPr>
        <p:grpSpPr>
          <a:xfrm rot="-2072034">
            <a:off x="541143" y="3566903"/>
            <a:ext cx="603082" cy="629532"/>
            <a:chOff x="1746625" y="3753175"/>
            <a:chExt cx="603075" cy="629525"/>
          </a:xfrm>
        </p:grpSpPr>
        <p:sp>
          <p:nvSpPr>
            <p:cNvPr id="9457" name="Google Shape;9457;p24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4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4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4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4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4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4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4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4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4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4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4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4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4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4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4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4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4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4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4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4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4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4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4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4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4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4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4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4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4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4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4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4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4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4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4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4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4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4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4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4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4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4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4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4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4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4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4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4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4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4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4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4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4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4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4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4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4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4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4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4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4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4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4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4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4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4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4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4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4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4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4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4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4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4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4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4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4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4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4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4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4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9" name="Google Shape;9539;p24"/>
          <p:cNvGrpSpPr/>
          <p:nvPr/>
        </p:nvGrpSpPr>
        <p:grpSpPr>
          <a:xfrm rot="-2940077">
            <a:off x="7973182" y="699808"/>
            <a:ext cx="624047" cy="816332"/>
            <a:chOff x="542025" y="2878550"/>
            <a:chExt cx="732250" cy="957875"/>
          </a:xfrm>
        </p:grpSpPr>
        <p:sp>
          <p:nvSpPr>
            <p:cNvPr id="9540" name="Google Shape;9540;p24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4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4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4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4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4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4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4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4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4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4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4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4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4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4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4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4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4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4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4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4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4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4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4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4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4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4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4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4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4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4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4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4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4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4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4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4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4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4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4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4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4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4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4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4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4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4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4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4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4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4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4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4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4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4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4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4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4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4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4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4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4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4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4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4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4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4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4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4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4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4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4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4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5" name="Google Shape;9615;p24"/>
          <p:cNvGrpSpPr/>
          <p:nvPr/>
        </p:nvGrpSpPr>
        <p:grpSpPr>
          <a:xfrm rot="1913363">
            <a:off x="4158492" y="296100"/>
            <a:ext cx="684950" cy="604372"/>
            <a:chOff x="3573050" y="2694100"/>
            <a:chExt cx="684925" cy="604350"/>
          </a:xfrm>
        </p:grpSpPr>
        <p:sp>
          <p:nvSpPr>
            <p:cNvPr id="9616" name="Google Shape;9616;p24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4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4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4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4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4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4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4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4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4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4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4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4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4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4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4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4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4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4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4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4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4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4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4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4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4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4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4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4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4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4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4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4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4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4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4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2" name="Google Shape;9652;p24"/>
          <p:cNvGrpSpPr/>
          <p:nvPr/>
        </p:nvGrpSpPr>
        <p:grpSpPr>
          <a:xfrm flipH="1">
            <a:off x="7787663" y="3627038"/>
            <a:ext cx="669175" cy="509225"/>
            <a:chOff x="2327950" y="2891825"/>
            <a:chExt cx="669175" cy="509225"/>
          </a:xfrm>
        </p:grpSpPr>
        <p:sp>
          <p:nvSpPr>
            <p:cNvPr id="9653" name="Google Shape;9653;p24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4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4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4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4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4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4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4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4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4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4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4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4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4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4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4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4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4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4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4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4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4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4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6" name="Google Shape;9676;p24"/>
          <p:cNvGrpSpPr/>
          <p:nvPr/>
        </p:nvGrpSpPr>
        <p:grpSpPr>
          <a:xfrm rot="5400000">
            <a:off x="1051631" y="1695256"/>
            <a:ext cx="286675" cy="255775"/>
            <a:chOff x="6360300" y="2660800"/>
            <a:chExt cx="286675" cy="255775"/>
          </a:xfrm>
        </p:grpSpPr>
        <p:sp>
          <p:nvSpPr>
            <p:cNvPr id="9677" name="Google Shape;9677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2" name="Google Shape;9702;p24"/>
          <p:cNvGrpSpPr/>
          <p:nvPr/>
        </p:nvGrpSpPr>
        <p:grpSpPr>
          <a:xfrm rot="5400000">
            <a:off x="1069806" y="1335531"/>
            <a:ext cx="250350" cy="261000"/>
            <a:chOff x="6143625" y="2415075"/>
            <a:chExt cx="250350" cy="261000"/>
          </a:xfrm>
        </p:grpSpPr>
        <p:sp>
          <p:nvSpPr>
            <p:cNvPr id="9703" name="Google Shape;9703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8" name="Google Shape;9718;p24"/>
          <p:cNvGrpSpPr/>
          <p:nvPr/>
        </p:nvGrpSpPr>
        <p:grpSpPr>
          <a:xfrm rot="5400000">
            <a:off x="707994" y="1599394"/>
            <a:ext cx="269400" cy="268475"/>
            <a:chOff x="6222500" y="2917150"/>
            <a:chExt cx="269400" cy="268475"/>
          </a:xfrm>
        </p:grpSpPr>
        <p:sp>
          <p:nvSpPr>
            <p:cNvPr id="9719" name="Google Shape;9719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3" name="Google Shape;9743;p24"/>
          <p:cNvGrpSpPr/>
          <p:nvPr/>
        </p:nvGrpSpPr>
        <p:grpSpPr>
          <a:xfrm rot="180225">
            <a:off x="4465492" y="4065858"/>
            <a:ext cx="286668" cy="255768"/>
            <a:chOff x="6360300" y="2660800"/>
            <a:chExt cx="286675" cy="255775"/>
          </a:xfrm>
        </p:grpSpPr>
        <p:sp>
          <p:nvSpPr>
            <p:cNvPr id="9744" name="Google Shape;9744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9" name="Google Shape;9769;p24"/>
          <p:cNvGrpSpPr/>
          <p:nvPr/>
        </p:nvGrpSpPr>
        <p:grpSpPr>
          <a:xfrm rot="180225">
            <a:off x="4127032" y="4044522"/>
            <a:ext cx="250343" cy="260993"/>
            <a:chOff x="6143625" y="2415075"/>
            <a:chExt cx="250350" cy="261000"/>
          </a:xfrm>
        </p:grpSpPr>
        <p:sp>
          <p:nvSpPr>
            <p:cNvPr id="9770" name="Google Shape;9770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5" name="Google Shape;9785;p24"/>
          <p:cNvGrpSpPr/>
          <p:nvPr/>
        </p:nvGrpSpPr>
        <p:grpSpPr>
          <a:xfrm rot="180225">
            <a:off x="4366282" y="4406603"/>
            <a:ext cx="269393" cy="268468"/>
            <a:chOff x="6222500" y="2917150"/>
            <a:chExt cx="269400" cy="268475"/>
          </a:xfrm>
        </p:grpSpPr>
        <p:sp>
          <p:nvSpPr>
            <p:cNvPr id="9786" name="Google Shape;9786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2313" y="38"/>
            <a:ext cx="9139714" cy="5141109"/>
            <a:chOff x="238125" y="846675"/>
            <a:chExt cx="7143750" cy="4018375"/>
          </a:xfrm>
        </p:grpSpPr>
        <p:sp>
          <p:nvSpPr>
            <p:cNvPr id="7" name="Google Shape;7;p1"/>
            <p:cNvSpPr/>
            <p:nvPr/>
          </p:nvSpPr>
          <p:spPr>
            <a:xfrm>
              <a:off x="500240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62115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81177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81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61930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43052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43052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61930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81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00240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62115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81177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62115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81177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43052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61930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0240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81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1894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99882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380820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61757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4269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" name="Google Shape;9820;p28"/>
          <p:cNvSpPr txBox="1">
            <a:spLocks noGrp="1"/>
          </p:cNvSpPr>
          <p:nvPr>
            <p:ph type="ctrTitle"/>
          </p:nvPr>
        </p:nvSpPr>
        <p:spPr>
          <a:xfrm>
            <a:off x="1715308" y="1615154"/>
            <a:ext cx="5702441" cy="1264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dirty="0">
                <a:cs typeface="+mj-cs"/>
              </a:rPr>
              <a:t>เกมจับคู่</a:t>
            </a:r>
            <a:r>
              <a:rPr lang="th-TH" dirty="0" smtClean="0">
                <a:cs typeface="+mj-cs"/>
              </a:rPr>
              <a:t>ความสัมพันธ์</a:t>
            </a:r>
            <a:br>
              <a:rPr lang="th-TH" dirty="0" smtClean="0">
                <a:cs typeface="+mj-cs"/>
              </a:rPr>
            </a:br>
            <a:r>
              <a:rPr lang="th-TH" dirty="0" smtClean="0">
                <a:cs typeface="+mj-cs"/>
              </a:rPr>
              <a:t>อาหารหลัก 5</a:t>
            </a:r>
            <a:r>
              <a:rPr lang="th-TH" dirty="0">
                <a:cs typeface="+mj-cs"/>
              </a:rPr>
              <a:t>หมู่-ตัวเลข</a:t>
            </a:r>
            <a:endParaRPr lang="th-TH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7019"/>
            <a:ext cx="1872342" cy="16981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863634" y="887019"/>
            <a:ext cx="1872342" cy="16981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727268" y="887019"/>
            <a:ext cx="1872342" cy="169817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590902" y="887019"/>
            <a:ext cx="1872342" cy="169817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7463244" y="887019"/>
            <a:ext cx="1680756" cy="169817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0" y="2803742"/>
            <a:ext cx="1872342" cy="16981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872342" y="2803742"/>
            <a:ext cx="1872342" cy="16981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3744684" y="2803742"/>
            <a:ext cx="1872342" cy="169817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5617026" y="2803742"/>
            <a:ext cx="1872342" cy="169817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7489368" y="2803742"/>
            <a:ext cx="1680756" cy="169817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0" y="887019"/>
            <a:ext cx="1859280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 smtClean="0"/>
              <a:t>1</a:t>
            </a:r>
            <a:endParaRPr lang="th-TH" sz="8000" dirty="0"/>
          </a:p>
        </p:txBody>
      </p:sp>
      <p:sp>
        <p:nvSpPr>
          <p:cNvPr id="16" name="Rectangle 15"/>
          <p:cNvSpPr/>
          <p:nvPr/>
        </p:nvSpPr>
        <p:spPr>
          <a:xfrm>
            <a:off x="1854926" y="887019"/>
            <a:ext cx="1859280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/>
              <a:t>2</a:t>
            </a:r>
            <a:endParaRPr lang="th-TH" sz="8000" dirty="0"/>
          </a:p>
        </p:txBody>
      </p:sp>
      <p:sp>
        <p:nvSpPr>
          <p:cNvPr id="17" name="Rectangle 16"/>
          <p:cNvSpPr/>
          <p:nvPr/>
        </p:nvSpPr>
        <p:spPr>
          <a:xfrm>
            <a:off x="3718560" y="887019"/>
            <a:ext cx="1859280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/>
              <a:t>3</a:t>
            </a:r>
            <a:endParaRPr lang="th-TH" sz="8000" dirty="0"/>
          </a:p>
        </p:txBody>
      </p:sp>
      <p:sp>
        <p:nvSpPr>
          <p:cNvPr id="18" name="Rectangle 17"/>
          <p:cNvSpPr/>
          <p:nvPr/>
        </p:nvSpPr>
        <p:spPr>
          <a:xfrm>
            <a:off x="5577840" y="887019"/>
            <a:ext cx="1859280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/>
              <a:t>4</a:t>
            </a:r>
            <a:endParaRPr lang="th-TH" sz="8000" dirty="0"/>
          </a:p>
        </p:txBody>
      </p:sp>
      <p:sp>
        <p:nvSpPr>
          <p:cNvPr id="19" name="Rectangle 18"/>
          <p:cNvSpPr/>
          <p:nvPr/>
        </p:nvSpPr>
        <p:spPr>
          <a:xfrm>
            <a:off x="7437120" y="887019"/>
            <a:ext cx="1859280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/>
              <a:t>5</a:t>
            </a:r>
            <a:endParaRPr lang="th-TH" sz="8000" dirty="0"/>
          </a:p>
        </p:txBody>
      </p:sp>
      <p:sp>
        <p:nvSpPr>
          <p:cNvPr id="20" name="Rectangle 19"/>
          <p:cNvSpPr/>
          <p:nvPr/>
        </p:nvSpPr>
        <p:spPr>
          <a:xfrm>
            <a:off x="4354" y="2803742"/>
            <a:ext cx="1859280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/>
              <a:t>6</a:t>
            </a:r>
            <a:endParaRPr lang="th-TH" sz="8000" dirty="0"/>
          </a:p>
        </p:txBody>
      </p:sp>
      <p:sp>
        <p:nvSpPr>
          <p:cNvPr id="21" name="Rectangle 20"/>
          <p:cNvSpPr/>
          <p:nvPr/>
        </p:nvSpPr>
        <p:spPr>
          <a:xfrm>
            <a:off x="1891935" y="2803742"/>
            <a:ext cx="1859280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/>
              <a:t>7</a:t>
            </a:r>
            <a:endParaRPr lang="th-TH" sz="8000" dirty="0"/>
          </a:p>
        </p:txBody>
      </p:sp>
      <p:sp>
        <p:nvSpPr>
          <p:cNvPr id="22" name="Rectangle 21"/>
          <p:cNvSpPr/>
          <p:nvPr/>
        </p:nvSpPr>
        <p:spPr>
          <a:xfrm>
            <a:off x="3770808" y="2803742"/>
            <a:ext cx="1859280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/>
              <a:t>8</a:t>
            </a:r>
            <a:endParaRPr lang="th-TH" sz="8000" dirty="0"/>
          </a:p>
        </p:txBody>
      </p:sp>
      <p:sp>
        <p:nvSpPr>
          <p:cNvPr id="23" name="Rectangle 22"/>
          <p:cNvSpPr/>
          <p:nvPr/>
        </p:nvSpPr>
        <p:spPr>
          <a:xfrm>
            <a:off x="5649681" y="2803742"/>
            <a:ext cx="1826625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/>
              <a:t>9</a:t>
            </a:r>
            <a:endParaRPr lang="th-TH" sz="8000" dirty="0"/>
          </a:p>
        </p:txBody>
      </p:sp>
      <p:sp>
        <p:nvSpPr>
          <p:cNvPr id="24" name="Rectangle 23"/>
          <p:cNvSpPr/>
          <p:nvPr/>
        </p:nvSpPr>
        <p:spPr>
          <a:xfrm>
            <a:off x="7489368" y="2803742"/>
            <a:ext cx="1898466" cy="1698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smtClean="0"/>
              <a:t>10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22857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Healthy Eating Yearly Planner by Slidesgo">
  <a:themeElements>
    <a:clrScheme name="Simple Light">
      <a:dk1>
        <a:srgbClr val="993333"/>
      </a:dk1>
      <a:lt1>
        <a:srgbClr val="A7B57A"/>
      </a:lt1>
      <a:dk2>
        <a:srgbClr val="FFF9F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9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</Words>
  <Application>Microsoft Office PowerPoint</Application>
  <PresentationFormat>On-screen Show (16:9)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Abril Fatface</vt:lpstr>
      <vt:lpstr>Mulish</vt:lpstr>
      <vt:lpstr>Angsana New</vt:lpstr>
      <vt:lpstr>DM Sans</vt:lpstr>
      <vt:lpstr>Cordia New</vt:lpstr>
      <vt:lpstr>Arial</vt:lpstr>
      <vt:lpstr>Healthy Eating Yearly Planner by Slidesgo</vt:lpstr>
      <vt:lpstr>เกมจับคู่ความสัมพันธ์ อาหารหลัก 5หมู่-ตัวเลข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เกมจับคู่ความสัมพันธ์ อาหารหลัก 5หมู่-ตัวเลข</dc:title>
  <dc:creator>DRU</dc:creator>
  <cp:lastModifiedBy>DRU</cp:lastModifiedBy>
  <cp:revision>4</cp:revision>
  <dcterms:modified xsi:type="dcterms:W3CDTF">2024-01-23T05:15:05Z</dcterms:modified>
</cp:coreProperties>
</file>