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5" r:id="rId1"/>
  </p:sldMasterIdLst>
  <p:notesMasterIdLst>
    <p:notesMasterId r:id="rId7"/>
  </p:notesMasterIdLst>
  <p:sldIdLst>
    <p:sldId id="256" r:id="rId2"/>
    <p:sldId id="259" r:id="rId3"/>
    <p:sldId id="260" r:id="rId4"/>
    <p:sldId id="262" r:id="rId5"/>
    <p:sldId id="263" r:id="rId6"/>
  </p:sldIdLst>
  <p:sldSz cx="9144000" cy="5143500" type="screen16x9"/>
  <p:notesSz cx="6858000" cy="9144000"/>
  <p:embeddedFontLst>
    <p:embeddedFont>
      <p:font typeface="Raleway SemiBold" panose="020B0604020202020204" charset="0"/>
      <p:regular r:id="rId8"/>
      <p:bold r:id="rId9"/>
      <p:italic r:id="rId10"/>
      <p:boldItalic r:id="rId11"/>
    </p:embeddedFont>
    <p:embeddedFont>
      <p:font typeface="Bahnschrift Condensed" panose="020B0502040204020203" pitchFamily="34" charset="0"/>
      <p:regular r:id="rId12"/>
      <p:bold r:id="rId13"/>
    </p:embeddedFont>
    <p:embeddedFont>
      <p:font typeface="Fira Sans Extra Condensed" panose="020B0604020202020204" charset="0"/>
      <p:regular r:id="rId14"/>
      <p:bold r:id="rId15"/>
      <p:italic r:id="rId16"/>
      <p:boldItalic r:id="rId17"/>
    </p:embeddedFont>
    <p:embeddedFont>
      <p:font typeface="Gloria Hallelujah" panose="020B0604020202020204" charset="0"/>
      <p:regular r:id="rId18"/>
    </p:embeddedFont>
    <p:embeddedFont>
      <p:font typeface="Bodoni MT Condensed" panose="02070606080606020203" pitchFamily="18" charset="0"/>
      <p:regular r:id="rId19"/>
      <p:bold r:id="rId20"/>
      <p:italic r:id="rId21"/>
      <p:boldItalic r:id="rId22"/>
    </p:embeddedFont>
    <p:embeddedFont>
      <p:font typeface="Cordia New" panose="020B0304020202020204" pitchFamily="34" charset="-34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97BD81-3209-4BD2-A30D-FBACD99FF1EC}">
  <a:tblStyle styleId="{8997BD81-3209-4BD2-A30D-FBACD99FF1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6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3" name="Google Shape;14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f2749699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f2749699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gf2fa020c1d_1_20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Google Shape;1601;gf2fa020c1d_1_20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9007" y="-10112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11600" y="3147069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dk2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6716" y="3243776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446124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46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4894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SemiBold"/>
              <a:buNone/>
              <a:defRPr sz="18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6771196" y="4117427"/>
            <a:ext cx="609627" cy="821484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09148" y="451361"/>
            <a:ext cx="537659" cy="641898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393737" y="3769542"/>
            <a:ext cx="1115999" cy="1119914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383871" y="756723"/>
            <a:ext cx="658711" cy="542172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3597981" y="4729094"/>
            <a:ext cx="755185" cy="1769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>
            <a:off x="8692549" y="1738522"/>
            <a:ext cx="221772" cy="200884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-6249525">
            <a:off x="1370859" y="4322855"/>
            <a:ext cx="1292681" cy="117756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>
            <a:off x="1288191" y="762864"/>
            <a:ext cx="433643" cy="392824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7770930" y="4597909"/>
            <a:ext cx="244822" cy="221773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8313063" y="366023"/>
            <a:ext cx="467849" cy="10960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2"/>
          <p:cNvGrpSpPr/>
          <p:nvPr/>
        </p:nvGrpSpPr>
        <p:grpSpPr>
          <a:xfrm>
            <a:off x="324374" y="2819347"/>
            <a:ext cx="221772" cy="200884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7880062" y="4042366"/>
            <a:ext cx="395823" cy="325965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996673" y="327406"/>
            <a:ext cx="367444" cy="32595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_AND_BODY_1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29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29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29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29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29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29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38" name="Google Shape;738;p29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739" name="Google Shape;73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" name="Google Shape;742;p29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743" name="Google Shape;74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" name="Google Shape;746;p29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747" name="Google Shape;747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29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1" name="Google Shape;751;p29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752" name="Google Shape;752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5" name="Google Shape;755;p29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29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TITLE_AND_BODY_1_1_1_2_1_1_1_1_1"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49"/>
          <p:cNvSpPr/>
          <p:nvPr/>
        </p:nvSpPr>
        <p:spPr>
          <a:xfrm rot="814705">
            <a:off x="1052129" y="-1383880"/>
            <a:ext cx="3177459" cy="2534962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lt2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49"/>
          <p:cNvSpPr/>
          <p:nvPr/>
        </p:nvSpPr>
        <p:spPr>
          <a:xfrm flipH="1">
            <a:off x="6627888" y="33189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49"/>
          <p:cNvSpPr/>
          <p:nvPr/>
        </p:nvSpPr>
        <p:spPr>
          <a:xfrm rot="-5400000">
            <a:off x="7233435" y="-351342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49"/>
          <p:cNvSpPr/>
          <p:nvPr/>
        </p:nvSpPr>
        <p:spPr>
          <a:xfrm rot="-5400000">
            <a:off x="-793653" y="3177741"/>
            <a:ext cx="2810710" cy="1223408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49"/>
          <p:cNvSpPr/>
          <p:nvPr/>
        </p:nvSpPr>
        <p:spPr>
          <a:xfrm rot="-906775">
            <a:off x="6090638" y="379274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49"/>
          <p:cNvSpPr/>
          <p:nvPr/>
        </p:nvSpPr>
        <p:spPr>
          <a:xfrm rot="9965797">
            <a:off x="-318118" y="-18831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0" name="Google Shape;1280;p49"/>
          <p:cNvGrpSpPr/>
          <p:nvPr/>
        </p:nvGrpSpPr>
        <p:grpSpPr>
          <a:xfrm rot="1310449">
            <a:off x="8221027" y="1368344"/>
            <a:ext cx="251676" cy="227987"/>
            <a:chOff x="1640475" y="1197075"/>
            <a:chExt cx="55475" cy="50250"/>
          </a:xfrm>
        </p:grpSpPr>
        <p:sp>
          <p:nvSpPr>
            <p:cNvPr id="1281" name="Google Shape;1281;p4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49"/>
          <p:cNvGrpSpPr/>
          <p:nvPr/>
        </p:nvGrpSpPr>
        <p:grpSpPr>
          <a:xfrm rot="-6151375">
            <a:off x="1256890" y="4184201"/>
            <a:ext cx="251675" cy="227988"/>
            <a:chOff x="1640475" y="1197075"/>
            <a:chExt cx="55475" cy="50250"/>
          </a:xfrm>
        </p:grpSpPr>
        <p:sp>
          <p:nvSpPr>
            <p:cNvPr id="1285" name="Google Shape;1285;p4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8" name="Google Shape;1288;p49"/>
          <p:cNvGrpSpPr/>
          <p:nvPr/>
        </p:nvGrpSpPr>
        <p:grpSpPr>
          <a:xfrm rot="-6151375">
            <a:off x="3578215" y="336251"/>
            <a:ext cx="251675" cy="227988"/>
            <a:chOff x="1640475" y="1197075"/>
            <a:chExt cx="55475" cy="50250"/>
          </a:xfrm>
        </p:grpSpPr>
        <p:sp>
          <p:nvSpPr>
            <p:cNvPr id="1289" name="Google Shape;1289;p4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2" name="Google Shape;1292;p49"/>
          <p:cNvSpPr/>
          <p:nvPr/>
        </p:nvSpPr>
        <p:spPr>
          <a:xfrm rot="496725">
            <a:off x="6393888" y="4453034"/>
            <a:ext cx="605803" cy="14193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49"/>
          <p:cNvSpPr/>
          <p:nvPr/>
        </p:nvSpPr>
        <p:spPr>
          <a:xfrm rot="6293788">
            <a:off x="8351781" y="3151021"/>
            <a:ext cx="959267" cy="701802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49"/>
          <p:cNvSpPr txBox="1">
            <a:spLocks noGrp="1"/>
          </p:cNvSpPr>
          <p:nvPr>
            <p:ph type="title"/>
          </p:nvPr>
        </p:nvSpPr>
        <p:spPr>
          <a:xfrm>
            <a:off x="2906875" y="1270638"/>
            <a:ext cx="3330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95" name="Google Shape;1295;p49"/>
          <p:cNvSpPr txBox="1">
            <a:spLocks noGrp="1"/>
          </p:cNvSpPr>
          <p:nvPr>
            <p:ph type="subTitle" idx="1"/>
          </p:nvPr>
        </p:nvSpPr>
        <p:spPr>
          <a:xfrm>
            <a:off x="1982875" y="2912938"/>
            <a:ext cx="51783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_AND_BODY_1_1_1_1"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52"/>
          <p:cNvSpPr txBox="1">
            <a:spLocks noGrp="1"/>
          </p:cNvSpPr>
          <p:nvPr>
            <p:ph type="subTitle" idx="1"/>
          </p:nvPr>
        </p:nvSpPr>
        <p:spPr>
          <a:xfrm flipH="1">
            <a:off x="1547694" y="3071081"/>
            <a:ext cx="37794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2" name="Google Shape;1342;p52"/>
          <p:cNvSpPr txBox="1">
            <a:spLocks noGrp="1"/>
          </p:cNvSpPr>
          <p:nvPr>
            <p:ph type="ctrTitle"/>
          </p:nvPr>
        </p:nvSpPr>
        <p:spPr>
          <a:xfrm flipH="1">
            <a:off x="1143650" y="1309006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3" name="Google Shape;1343;p52"/>
          <p:cNvSpPr/>
          <p:nvPr/>
        </p:nvSpPr>
        <p:spPr>
          <a:xfrm>
            <a:off x="5548426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dk2">
              <a:alpha val="477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52"/>
          <p:cNvSpPr/>
          <p:nvPr/>
        </p:nvSpPr>
        <p:spPr>
          <a:xfrm rot="5400000" flipH="1">
            <a:off x="-133350" y="-219449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598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52"/>
          <p:cNvSpPr/>
          <p:nvPr/>
        </p:nvSpPr>
        <p:spPr>
          <a:xfrm rot="10800000" flipH="1">
            <a:off x="-59881" y="425655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52"/>
          <p:cNvSpPr/>
          <p:nvPr/>
        </p:nvSpPr>
        <p:spPr>
          <a:xfrm flipH="1">
            <a:off x="5320140" y="3198044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52"/>
          <p:cNvSpPr/>
          <p:nvPr/>
        </p:nvSpPr>
        <p:spPr>
          <a:xfrm rot="2024276">
            <a:off x="8351633" y="1663617"/>
            <a:ext cx="755189" cy="17692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52"/>
          <p:cNvSpPr/>
          <p:nvPr/>
        </p:nvSpPr>
        <p:spPr>
          <a:xfrm>
            <a:off x="7073440" y="-275926"/>
            <a:ext cx="1292661" cy="117754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52"/>
          <p:cNvGrpSpPr/>
          <p:nvPr/>
        </p:nvGrpSpPr>
        <p:grpSpPr>
          <a:xfrm>
            <a:off x="8144336" y="3252147"/>
            <a:ext cx="221772" cy="200884"/>
            <a:chOff x="1640475" y="1197075"/>
            <a:chExt cx="55475" cy="50250"/>
          </a:xfrm>
        </p:grpSpPr>
        <p:sp>
          <p:nvSpPr>
            <p:cNvPr id="1350" name="Google Shape;1350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3" name="Google Shape;1353;p52"/>
          <p:cNvGrpSpPr/>
          <p:nvPr/>
        </p:nvGrpSpPr>
        <p:grpSpPr>
          <a:xfrm rot="7529702" flipH="1">
            <a:off x="460810" y="487975"/>
            <a:ext cx="221773" cy="200885"/>
            <a:chOff x="1640475" y="1197075"/>
            <a:chExt cx="55475" cy="50250"/>
          </a:xfrm>
        </p:grpSpPr>
        <p:sp>
          <p:nvSpPr>
            <p:cNvPr id="1354" name="Google Shape;1354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7" name="Google Shape;1357;p52"/>
          <p:cNvGrpSpPr/>
          <p:nvPr/>
        </p:nvGrpSpPr>
        <p:grpSpPr>
          <a:xfrm>
            <a:off x="1648299" y="4503035"/>
            <a:ext cx="221772" cy="200884"/>
            <a:chOff x="1640475" y="1197075"/>
            <a:chExt cx="55475" cy="50250"/>
          </a:xfrm>
        </p:grpSpPr>
        <p:sp>
          <p:nvSpPr>
            <p:cNvPr id="1358" name="Google Shape;1358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52"/>
          <p:cNvGrpSpPr/>
          <p:nvPr/>
        </p:nvGrpSpPr>
        <p:grpSpPr>
          <a:xfrm>
            <a:off x="7209124" y="114872"/>
            <a:ext cx="221772" cy="200884"/>
            <a:chOff x="1640475" y="1197075"/>
            <a:chExt cx="55475" cy="50250"/>
          </a:xfrm>
        </p:grpSpPr>
        <p:sp>
          <p:nvSpPr>
            <p:cNvPr id="1362" name="Google Shape;1362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5" name="Google Shape;1365;p52"/>
          <p:cNvGrpSpPr/>
          <p:nvPr/>
        </p:nvGrpSpPr>
        <p:grpSpPr>
          <a:xfrm rot="10468240">
            <a:off x="1819739" y="114875"/>
            <a:ext cx="221772" cy="200884"/>
            <a:chOff x="1640475" y="1197075"/>
            <a:chExt cx="55475" cy="50250"/>
          </a:xfrm>
        </p:grpSpPr>
        <p:sp>
          <p:nvSpPr>
            <p:cNvPr id="1366" name="Google Shape;1366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9" name="Google Shape;1369;p52"/>
          <p:cNvSpPr/>
          <p:nvPr/>
        </p:nvSpPr>
        <p:spPr>
          <a:xfrm rot="-1439237">
            <a:off x="229358" y="4354592"/>
            <a:ext cx="755196" cy="17693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52"/>
          <p:cNvSpPr/>
          <p:nvPr/>
        </p:nvSpPr>
        <p:spPr>
          <a:xfrm rot="6471385" flipH="1">
            <a:off x="8124343" y="4299394"/>
            <a:ext cx="1292668" cy="1177548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1" name="Google Shape;1371;p52"/>
          <p:cNvGrpSpPr/>
          <p:nvPr/>
        </p:nvGrpSpPr>
        <p:grpSpPr>
          <a:xfrm rot="3155490">
            <a:off x="6966697" y="4660972"/>
            <a:ext cx="221774" cy="200886"/>
            <a:chOff x="1640475" y="1197075"/>
            <a:chExt cx="55475" cy="50250"/>
          </a:xfrm>
        </p:grpSpPr>
        <p:sp>
          <p:nvSpPr>
            <p:cNvPr id="1372" name="Google Shape;1372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5" name="Google Shape;1375;p52"/>
          <p:cNvGrpSpPr/>
          <p:nvPr/>
        </p:nvGrpSpPr>
        <p:grpSpPr>
          <a:xfrm rot="-5400064">
            <a:off x="6187029" y="2959875"/>
            <a:ext cx="297246" cy="269250"/>
            <a:chOff x="1640475" y="1197075"/>
            <a:chExt cx="55475" cy="50250"/>
          </a:xfrm>
        </p:grpSpPr>
        <p:sp>
          <p:nvSpPr>
            <p:cNvPr id="1376" name="Google Shape;1376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54"/>
          <p:cNvSpPr/>
          <p:nvPr/>
        </p:nvSpPr>
        <p:spPr>
          <a:xfrm flipH="1">
            <a:off x="5463834" y="-171500"/>
            <a:ext cx="3715991" cy="18955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54"/>
          <p:cNvSpPr/>
          <p:nvPr/>
        </p:nvSpPr>
        <p:spPr>
          <a:xfrm flipH="1">
            <a:off x="6310157" y="3340499"/>
            <a:ext cx="3132243" cy="2074976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54"/>
          <p:cNvSpPr/>
          <p:nvPr/>
        </p:nvSpPr>
        <p:spPr>
          <a:xfrm flipH="1">
            <a:off x="-305030" y="3501099"/>
            <a:ext cx="3502005" cy="181765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54"/>
          <p:cNvSpPr/>
          <p:nvPr/>
        </p:nvSpPr>
        <p:spPr>
          <a:xfrm flipH="1">
            <a:off x="-172967" y="-346475"/>
            <a:ext cx="3877467" cy="2004202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1" name="Google Shape;1411;p54"/>
          <p:cNvGrpSpPr/>
          <p:nvPr/>
        </p:nvGrpSpPr>
        <p:grpSpPr>
          <a:xfrm rot="899994">
            <a:off x="1016472" y="201882"/>
            <a:ext cx="454166" cy="411416"/>
            <a:chOff x="1640475" y="1197075"/>
            <a:chExt cx="55475" cy="50250"/>
          </a:xfrm>
        </p:grpSpPr>
        <p:sp>
          <p:nvSpPr>
            <p:cNvPr id="1412" name="Google Shape;1412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5" name="Google Shape;1415;p54"/>
          <p:cNvGrpSpPr/>
          <p:nvPr/>
        </p:nvGrpSpPr>
        <p:grpSpPr>
          <a:xfrm rot="-765977">
            <a:off x="8251989" y="1521724"/>
            <a:ext cx="279616" cy="253294"/>
            <a:chOff x="1640475" y="1197075"/>
            <a:chExt cx="55475" cy="50250"/>
          </a:xfrm>
        </p:grpSpPr>
        <p:sp>
          <p:nvSpPr>
            <p:cNvPr id="1416" name="Google Shape;1416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9" name="Google Shape;1419;p54"/>
          <p:cNvSpPr/>
          <p:nvPr/>
        </p:nvSpPr>
        <p:spPr>
          <a:xfrm rot="-1686808" flipH="1">
            <a:off x="3194336" y="4571863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54"/>
          <p:cNvSpPr/>
          <p:nvPr/>
        </p:nvSpPr>
        <p:spPr>
          <a:xfrm rot="117" flipH="1">
            <a:off x="7874199" y="150134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1" name="Google Shape;1421;p54"/>
          <p:cNvGrpSpPr/>
          <p:nvPr/>
        </p:nvGrpSpPr>
        <p:grpSpPr>
          <a:xfrm rot="-4475517">
            <a:off x="7432742" y="4442182"/>
            <a:ext cx="197770" cy="213810"/>
            <a:chOff x="1640475" y="1197075"/>
            <a:chExt cx="55475" cy="50250"/>
          </a:xfrm>
        </p:grpSpPr>
        <p:sp>
          <p:nvSpPr>
            <p:cNvPr id="1422" name="Google Shape;1422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5" name="Google Shape;1425;p54"/>
          <p:cNvSpPr/>
          <p:nvPr/>
        </p:nvSpPr>
        <p:spPr>
          <a:xfrm>
            <a:off x="891612" y="4121988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54"/>
          <p:cNvSpPr/>
          <p:nvPr/>
        </p:nvSpPr>
        <p:spPr>
          <a:xfrm rot="368157">
            <a:off x="8269118" y="4245138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7" name="Google Shape;1427;p54"/>
          <p:cNvGrpSpPr/>
          <p:nvPr/>
        </p:nvGrpSpPr>
        <p:grpSpPr>
          <a:xfrm rot="-765935">
            <a:off x="274629" y="3048883"/>
            <a:ext cx="221762" cy="200885"/>
            <a:chOff x="1640475" y="1197075"/>
            <a:chExt cx="55475" cy="50250"/>
          </a:xfrm>
        </p:grpSpPr>
        <p:sp>
          <p:nvSpPr>
            <p:cNvPr id="1428" name="Google Shape;1428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55"/>
          <p:cNvSpPr/>
          <p:nvPr/>
        </p:nvSpPr>
        <p:spPr>
          <a:xfrm>
            <a:off x="-128824" y="4059063"/>
            <a:ext cx="3566130" cy="1156248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55"/>
          <p:cNvSpPr/>
          <p:nvPr/>
        </p:nvSpPr>
        <p:spPr>
          <a:xfrm>
            <a:off x="7070064" y="-128785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55"/>
          <p:cNvSpPr/>
          <p:nvPr/>
        </p:nvSpPr>
        <p:spPr>
          <a:xfrm>
            <a:off x="-445550" y="-291750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55"/>
          <p:cNvSpPr/>
          <p:nvPr/>
        </p:nvSpPr>
        <p:spPr>
          <a:xfrm>
            <a:off x="7237760" y="3032148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55"/>
          <p:cNvSpPr/>
          <p:nvPr/>
        </p:nvSpPr>
        <p:spPr>
          <a:xfrm rot="10800000">
            <a:off x="7573482" y="3136804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55"/>
          <p:cNvSpPr/>
          <p:nvPr/>
        </p:nvSpPr>
        <p:spPr>
          <a:xfrm rot="10800000">
            <a:off x="7341532" y="3544979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55"/>
          <p:cNvSpPr/>
          <p:nvPr/>
        </p:nvSpPr>
        <p:spPr>
          <a:xfrm rot="10800000">
            <a:off x="7022857" y="2140429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55"/>
          <p:cNvSpPr/>
          <p:nvPr/>
        </p:nvSpPr>
        <p:spPr>
          <a:xfrm rot="9893225">
            <a:off x="1777086" y="371868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0" name="Google Shape;1440;p55"/>
          <p:cNvGrpSpPr/>
          <p:nvPr/>
        </p:nvGrpSpPr>
        <p:grpSpPr>
          <a:xfrm rot="5400000">
            <a:off x="278835" y="4536755"/>
            <a:ext cx="221772" cy="200884"/>
            <a:chOff x="1640475" y="1197075"/>
            <a:chExt cx="55475" cy="50250"/>
          </a:xfrm>
        </p:grpSpPr>
        <p:sp>
          <p:nvSpPr>
            <p:cNvPr id="1441" name="Google Shape;1441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4" name="Google Shape;1444;p55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5" name="Google Shape;1445;p55"/>
          <p:cNvGrpSpPr/>
          <p:nvPr/>
        </p:nvGrpSpPr>
        <p:grpSpPr>
          <a:xfrm rot="4654902">
            <a:off x="7263554" y="408293"/>
            <a:ext cx="433642" cy="392824"/>
            <a:chOff x="1640475" y="1197075"/>
            <a:chExt cx="55475" cy="50250"/>
          </a:xfrm>
        </p:grpSpPr>
        <p:sp>
          <p:nvSpPr>
            <p:cNvPr id="1446" name="Google Shape;1446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55"/>
          <p:cNvGrpSpPr/>
          <p:nvPr/>
        </p:nvGrpSpPr>
        <p:grpSpPr>
          <a:xfrm rot="5400000">
            <a:off x="571217" y="1059896"/>
            <a:ext cx="244822" cy="221773"/>
            <a:chOff x="1640475" y="1197075"/>
            <a:chExt cx="55475" cy="50250"/>
          </a:xfrm>
        </p:grpSpPr>
        <p:sp>
          <p:nvSpPr>
            <p:cNvPr id="1450" name="Google Shape;1450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3" name="Google Shape;1453;p55"/>
          <p:cNvSpPr/>
          <p:nvPr/>
        </p:nvSpPr>
        <p:spPr>
          <a:xfrm rot="6477717">
            <a:off x="8298149" y="4511777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55"/>
          <p:cNvGrpSpPr/>
          <p:nvPr/>
        </p:nvGrpSpPr>
        <p:grpSpPr>
          <a:xfrm rot="5400000">
            <a:off x="7550086" y="4483922"/>
            <a:ext cx="221772" cy="200884"/>
            <a:chOff x="1640475" y="1197075"/>
            <a:chExt cx="55475" cy="50250"/>
          </a:xfrm>
        </p:grpSpPr>
        <p:sp>
          <p:nvSpPr>
            <p:cNvPr id="1455" name="Google Shape;1455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56"/>
          <p:cNvSpPr/>
          <p:nvPr/>
        </p:nvSpPr>
        <p:spPr>
          <a:xfrm flipH="1">
            <a:off x="6975401" y="27984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56"/>
          <p:cNvSpPr/>
          <p:nvPr/>
        </p:nvSpPr>
        <p:spPr>
          <a:xfrm flipH="1">
            <a:off x="-517990" y="4092608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56"/>
          <p:cNvSpPr/>
          <p:nvPr/>
        </p:nvSpPr>
        <p:spPr>
          <a:xfrm flipH="1">
            <a:off x="5299521" y="-196435"/>
            <a:ext cx="4180419" cy="112718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56"/>
          <p:cNvSpPr/>
          <p:nvPr/>
        </p:nvSpPr>
        <p:spPr>
          <a:xfrm flipH="1">
            <a:off x="-543725" y="-421026"/>
            <a:ext cx="3612183" cy="288173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56"/>
          <p:cNvSpPr/>
          <p:nvPr/>
        </p:nvSpPr>
        <p:spPr>
          <a:xfrm>
            <a:off x="1945325" y="2102150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56"/>
          <p:cNvSpPr/>
          <p:nvPr/>
        </p:nvSpPr>
        <p:spPr>
          <a:xfrm>
            <a:off x="2178925" y="1689425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56"/>
          <p:cNvSpPr/>
          <p:nvPr/>
        </p:nvSpPr>
        <p:spPr>
          <a:xfrm>
            <a:off x="1769975" y="2562250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56"/>
          <p:cNvSpPr/>
          <p:nvPr/>
        </p:nvSpPr>
        <p:spPr>
          <a:xfrm rot="-906775">
            <a:off x="7086838" y="2961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7" name="Google Shape;1467;p56"/>
          <p:cNvGrpSpPr/>
          <p:nvPr/>
        </p:nvGrpSpPr>
        <p:grpSpPr>
          <a:xfrm rot="-5400000">
            <a:off x="8646175" y="1002690"/>
            <a:ext cx="221772" cy="200884"/>
            <a:chOff x="1640475" y="1197075"/>
            <a:chExt cx="55475" cy="50250"/>
          </a:xfrm>
        </p:grpSpPr>
        <p:sp>
          <p:nvSpPr>
            <p:cNvPr id="1468" name="Google Shape;1468;p5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1" name="Google Shape;1471;p56"/>
          <p:cNvSpPr/>
          <p:nvPr/>
        </p:nvSpPr>
        <p:spPr>
          <a:xfrm rot="9965797">
            <a:off x="-506318" y="3859694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2" name="Google Shape;1472;p56"/>
          <p:cNvGrpSpPr/>
          <p:nvPr/>
        </p:nvGrpSpPr>
        <p:grpSpPr>
          <a:xfrm rot="-6145098">
            <a:off x="376587" y="480362"/>
            <a:ext cx="433642" cy="392824"/>
            <a:chOff x="1640475" y="1197075"/>
            <a:chExt cx="55475" cy="50250"/>
          </a:xfrm>
        </p:grpSpPr>
        <p:sp>
          <p:nvSpPr>
            <p:cNvPr id="1473" name="Google Shape;1473;p5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6" name="Google Shape;1476;p56"/>
          <p:cNvGrpSpPr/>
          <p:nvPr/>
        </p:nvGrpSpPr>
        <p:grpSpPr>
          <a:xfrm rot="-5400000">
            <a:off x="1758442" y="4714359"/>
            <a:ext cx="244822" cy="221773"/>
            <a:chOff x="1640475" y="1197075"/>
            <a:chExt cx="55475" cy="50250"/>
          </a:xfrm>
        </p:grpSpPr>
        <p:sp>
          <p:nvSpPr>
            <p:cNvPr id="1477" name="Google Shape;1477;p5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0" name="Google Shape;1480;p56"/>
          <p:cNvSpPr/>
          <p:nvPr/>
        </p:nvSpPr>
        <p:spPr>
          <a:xfrm rot="-308323">
            <a:off x="1184892" y="245385"/>
            <a:ext cx="580167" cy="13591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1" name="Google Shape;1481;p56"/>
          <p:cNvGrpSpPr/>
          <p:nvPr/>
        </p:nvGrpSpPr>
        <p:grpSpPr>
          <a:xfrm rot="-5400000">
            <a:off x="8191474" y="4616297"/>
            <a:ext cx="221772" cy="200884"/>
            <a:chOff x="1640475" y="1197075"/>
            <a:chExt cx="55475" cy="50250"/>
          </a:xfrm>
        </p:grpSpPr>
        <p:sp>
          <p:nvSpPr>
            <p:cNvPr id="1482" name="Google Shape;1482;p5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5" r:id="rId3"/>
    <p:sldLayoutId id="2147483695" r:id="rId4"/>
    <p:sldLayoutId id="2147483698" r:id="rId5"/>
    <p:sldLayoutId id="2147483700" r:id="rId6"/>
    <p:sldLayoutId id="2147483701" r:id="rId7"/>
    <p:sldLayoutId id="214748370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" name="Google Shape;1495;p60"/>
          <p:cNvGrpSpPr/>
          <p:nvPr/>
        </p:nvGrpSpPr>
        <p:grpSpPr>
          <a:xfrm>
            <a:off x="1771111" y="991373"/>
            <a:ext cx="5602245" cy="2609700"/>
            <a:chOff x="6530374" y="1560189"/>
            <a:chExt cx="1045566" cy="505315"/>
          </a:xfrm>
        </p:grpSpPr>
        <p:sp>
          <p:nvSpPr>
            <p:cNvPr id="1496" name="Google Shape;1496;p60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60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60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60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60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60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60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60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60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60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60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60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60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60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60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60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60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60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60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60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60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60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60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60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60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60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60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60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60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60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60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60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60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60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60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60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60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60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60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60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60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60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60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60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60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60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09491" y="1585480"/>
            <a:ext cx="3363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latin typeface="Bodoni MT Condensed" panose="02070606080606020203" pitchFamily="18" charset="0"/>
              </a:rPr>
              <a:t>  </a:t>
            </a:r>
            <a:r>
              <a:rPr lang="th-TH" sz="4000" dirty="0" smtClean="0">
                <a:solidFill>
                  <a:schemeClr val="bg2">
                    <a:lumMod val="75000"/>
                  </a:schemeClr>
                </a:solidFill>
                <a:latin typeface="Bahnschrift Condensed" panose="020B0502040204020203" pitchFamily="34" charset="0"/>
              </a:rPr>
              <a:t>เกมอุปกรณ์ </a:t>
            </a:r>
          </a:p>
          <a:p>
            <a:r>
              <a:rPr lang="th-TH" sz="4000" dirty="0" smtClean="0">
                <a:solidFill>
                  <a:schemeClr val="bg2">
                    <a:lumMod val="75000"/>
                  </a:schemeClr>
                </a:solidFill>
                <a:latin typeface="Bahnschrift Condensed" panose="020B0502040204020203" pitchFamily="34" charset="0"/>
              </a:rPr>
              <a:t>ตวงข้าวที่หายไป</a:t>
            </a:r>
            <a:endParaRPr lang="th-TH" sz="4000" dirty="0">
              <a:solidFill>
                <a:schemeClr val="bg2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1128223"/>
            <a:ext cx="2374103" cy="23741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286" r="96286">
                        <a14:foregroundMark x1="14000" y1="31143" x2="4571" y2="34571"/>
                        <a14:foregroundMark x1="82286" y1="44000" x2="96286" y2="43429"/>
                        <a14:backgroundMark x1="73429" y1="62000" x2="86857" y2="58286"/>
                        <a14:backgroundMark x1="26286" y1="75429" x2="36571" y2="69429"/>
                        <a14:backgroundMark x1="43429" y1="48857" x2="44571" y2="45429"/>
                        <a14:backgroundMark x1="58571" y1="40000" x2="59714" y2="45143"/>
                        <a14:backgroundMark x1="29143" y1="40857" x2="33143" y2="37429"/>
                        <a14:backgroundMark x1="11429" y1="49714" x2="16571" y2="48571"/>
                        <a14:backgroundMark x1="26857" y1="43429" x2="30857" y2="37429"/>
                        <a14:backgroundMark x1="40000" y1="53429" x2="41143" y2="57429"/>
                        <a14:backgroundMark x1="40571" y1="57143" x2="39429" y2="66286"/>
                        <a14:backgroundMark x1="14000" y1="49714" x2="21714" y2="4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6503" y="1445978"/>
            <a:ext cx="2179206" cy="2179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9096" y="1698235"/>
            <a:ext cx="1674693" cy="167469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67486" y="598682"/>
            <a:ext cx="3476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chemeClr val="tx2">
                    <a:lumMod val="75000"/>
                  </a:schemeClr>
                </a:solidFill>
                <a:cs typeface="+mn-cs"/>
              </a:rPr>
              <a:t>อุปกรณ์ตวงข้าวใดที่หายไป</a:t>
            </a:r>
            <a:endParaRPr lang="th-TH" sz="3200" dirty="0">
              <a:solidFill>
                <a:schemeClr val="tx2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7101" y="1510677"/>
            <a:ext cx="2733078" cy="204980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846882" y="1664043"/>
            <a:ext cx="2113516" cy="17430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42" y="1347121"/>
            <a:ext cx="2182557" cy="2182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2267" y="1723755"/>
            <a:ext cx="1676545" cy="1670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8184" y="1441317"/>
            <a:ext cx="2910076" cy="21825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2906" y="1441317"/>
            <a:ext cx="2371550" cy="23776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3464" y="1761685"/>
            <a:ext cx="2139881" cy="1767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1" y="1583893"/>
            <a:ext cx="2719064" cy="2036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693" y="1681437"/>
            <a:ext cx="2182557" cy="21825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444" y="1486348"/>
            <a:ext cx="2371550" cy="23776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1527" y="2022947"/>
            <a:ext cx="1676545" cy="16704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8191" y="2022947"/>
            <a:ext cx="2139881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9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45" y="1867154"/>
            <a:ext cx="1676545" cy="16704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090" y="1754597"/>
            <a:ext cx="2719052" cy="2036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738" y="1583894"/>
            <a:ext cx="2377646" cy="2377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774" y="1867154"/>
            <a:ext cx="2182557" cy="21825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6774" y="1888720"/>
            <a:ext cx="2139881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9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13</Words>
  <Application>Microsoft Office PowerPoint</Application>
  <PresentationFormat>On-screen Show (16:9)</PresentationFormat>
  <Paragraphs>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Raleway SemiBold</vt:lpstr>
      <vt:lpstr>Arial</vt:lpstr>
      <vt:lpstr>Bahnschrift Condensed</vt:lpstr>
      <vt:lpstr>Fira Sans Extra Condensed</vt:lpstr>
      <vt:lpstr>Gloria Hallelujah</vt:lpstr>
      <vt:lpstr>Bodoni MT Condensed</vt:lpstr>
      <vt:lpstr>Cordia New</vt:lpstr>
      <vt:lpstr>Team Building Class for Elementary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DRU</dc:creator>
  <cp:lastModifiedBy>DRU</cp:lastModifiedBy>
  <cp:revision>6</cp:revision>
  <dcterms:modified xsi:type="dcterms:W3CDTF">2024-01-23T05:07:55Z</dcterms:modified>
</cp:coreProperties>
</file>