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5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1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4578-1F9B-40EF-AF6E-4B9BD091E8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9682-896A-4DD3-80B8-8647EF29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1200684"/>
            <a:ext cx="2217420" cy="1971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80" y="3994169"/>
            <a:ext cx="3503244" cy="232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79" y="1342273"/>
            <a:ext cx="3484345" cy="2068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07" y="3915328"/>
            <a:ext cx="3835853" cy="227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8755380" y="1200684"/>
            <a:ext cx="2217420" cy="197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7438" y="6187998"/>
            <a:ext cx="503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ก.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2251" y="6087338"/>
            <a:ext cx="1068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ข.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816532" y="246132"/>
            <a:ext cx="7068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หารูปภาพที่ตรงกับรูปทรงที่กำหนด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63" y="1900555"/>
            <a:ext cx="669087" cy="66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258318" y="2120150"/>
            <a:ext cx="3214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ทรงสี่เหลี่ยมมุมฉาก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0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34" y="1050786"/>
            <a:ext cx="3004616" cy="2114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052" y="457200"/>
            <a:ext cx="5690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cs typeface="+mj-cs"/>
              </a:rPr>
              <a:t>หารูปภาพที่ตรงกับรูปทรงที่กำหนด</a:t>
            </a:r>
          </a:p>
          <a:p>
            <a:endParaRPr lang="th-TH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61" y="925056"/>
            <a:ext cx="2730909" cy="273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48" y="3826991"/>
            <a:ext cx="2342811" cy="234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87" y="3655965"/>
            <a:ext cx="2624229" cy="262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46770" y="1050786"/>
            <a:ext cx="3040380" cy="211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82" y="1797496"/>
            <a:ext cx="963168" cy="9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429717" y="5934670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ก.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6770" y="593467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7670" y="1951665"/>
            <a:ext cx="194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ทรงกลม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30" y="849549"/>
            <a:ext cx="2823210" cy="21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322" y="365760"/>
            <a:ext cx="5488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cs typeface="+mj-cs"/>
              </a:rPr>
              <a:t>หารูปภาพที่ตรงกับรูปทรงที่กำหนด</a:t>
            </a:r>
            <a:endParaRPr lang="th-TH" sz="4000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84" y="849549"/>
            <a:ext cx="3460852" cy="262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21" y="3957817"/>
            <a:ext cx="2335530" cy="233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866377"/>
            <a:ext cx="2255171" cy="225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155430" y="849549"/>
            <a:ext cx="2823210" cy="213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41993" y="588809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ก.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2954" y="593467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3665" y="1841997"/>
            <a:ext cx="31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รูปทรงพีระมิด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860" y="1575774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831723"/>
            <a:ext cx="2891790" cy="2205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" y="238244"/>
            <a:ext cx="5012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cs typeface="+mj-cs"/>
              </a:rPr>
              <a:t>หารูปภาพที่ตรงกับรูปทรงที่กำหนด</a:t>
            </a:r>
            <a:endParaRPr lang="th-TH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5" y="592187"/>
            <a:ext cx="2891790" cy="289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17" y="3703436"/>
            <a:ext cx="2439353" cy="219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10" y="3591306"/>
            <a:ext cx="2416590" cy="241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749665" y="831723"/>
            <a:ext cx="2891790" cy="220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603" y="1633418"/>
            <a:ext cx="963251" cy="9693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4843" y="5572682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ก.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4132" y="5638159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4952" y="1964543"/>
            <a:ext cx="211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ทรงกรวย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5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05" y="923656"/>
            <a:ext cx="2713393" cy="1977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762" y="318254"/>
            <a:ext cx="5012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cs typeface="+mj-cs"/>
              </a:rPr>
              <a:t>หารูปภาพที่ตรงกับรูปทรงที่กำหนด</a:t>
            </a:r>
            <a:endParaRPr lang="th-TH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09357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1" y="3773805"/>
            <a:ext cx="24003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45" y="3714750"/>
            <a:ext cx="2518410" cy="251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018270" y="923656"/>
            <a:ext cx="2722428" cy="197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99" y="1590987"/>
            <a:ext cx="963251" cy="9693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9314" y="586391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ก.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2717" y="593467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8590" y="1871692"/>
            <a:ext cx="2768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ทรงกระบอก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</dc:creator>
  <cp:lastModifiedBy>DRU</cp:lastModifiedBy>
  <cp:revision>6</cp:revision>
  <dcterms:created xsi:type="dcterms:W3CDTF">2024-01-23T03:31:43Z</dcterms:created>
  <dcterms:modified xsi:type="dcterms:W3CDTF">2024-01-23T04:47:32Z</dcterms:modified>
</cp:coreProperties>
</file>