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5"/>
    <p:sldId id="257" r:id="rId36"/>
    <p:sldId id="258" r:id="rId37"/>
    <p:sldId id="259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ua" charset="1" panose="00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Poppins" charset="1" panose="00000500000000000000"/>
      <p:regular r:id="rId17"/>
    </p:embeddedFont>
    <p:embeddedFont>
      <p:font typeface="Poppins Bold" charset="1" panose="00000800000000000000"/>
      <p:regular r:id="rId18"/>
    </p:embeddedFont>
    <p:embeddedFont>
      <p:font typeface="Poppins Italics" charset="1" panose="00000500000000000000"/>
      <p:regular r:id="rId19"/>
    </p:embeddedFont>
    <p:embeddedFont>
      <p:font typeface="Poppins Bold Italics" charset="1" panose="00000800000000000000"/>
      <p:regular r:id="rId20"/>
    </p:embeddedFont>
    <p:embeddedFont>
      <p:font typeface="Poppins Thin" charset="1" panose="00000300000000000000"/>
      <p:regular r:id="rId21"/>
    </p:embeddedFont>
    <p:embeddedFont>
      <p:font typeface="Poppins Thin Italics" charset="1" panose="00000300000000000000"/>
      <p:regular r:id="rId22"/>
    </p:embeddedFont>
    <p:embeddedFont>
      <p:font typeface="Poppins Extra-Light" charset="1" panose="00000300000000000000"/>
      <p:regular r:id="rId23"/>
    </p:embeddedFont>
    <p:embeddedFont>
      <p:font typeface="Poppins Extra-Light Italics" charset="1" panose="00000300000000000000"/>
      <p:regular r:id="rId24"/>
    </p:embeddedFont>
    <p:embeddedFont>
      <p:font typeface="Poppins Light" charset="1" panose="00000400000000000000"/>
      <p:regular r:id="rId25"/>
    </p:embeddedFont>
    <p:embeddedFont>
      <p:font typeface="Poppins Light Italics" charset="1" panose="00000400000000000000"/>
      <p:regular r:id="rId26"/>
    </p:embeddedFont>
    <p:embeddedFont>
      <p:font typeface="Poppins Medium" charset="1" panose="00000600000000000000"/>
      <p:regular r:id="rId27"/>
    </p:embeddedFont>
    <p:embeddedFont>
      <p:font typeface="Poppins Medium Italics" charset="1" panose="00000600000000000000"/>
      <p:regular r:id="rId28"/>
    </p:embeddedFont>
    <p:embeddedFont>
      <p:font typeface="Poppins Semi-Bold" charset="1" panose="00000700000000000000"/>
      <p:regular r:id="rId29"/>
    </p:embeddedFont>
    <p:embeddedFont>
      <p:font typeface="Poppins Semi-Bold Italics" charset="1" panose="00000700000000000000"/>
      <p:regular r:id="rId30"/>
    </p:embeddedFont>
    <p:embeddedFont>
      <p:font typeface="Poppins Ultra-Bold" charset="1" panose="00000900000000000000"/>
      <p:regular r:id="rId31"/>
    </p:embeddedFont>
    <p:embeddedFont>
      <p:font typeface="Poppins Ultra-Bold Italics" charset="1" panose="00000900000000000000"/>
      <p:regular r:id="rId32"/>
    </p:embeddedFont>
    <p:embeddedFont>
      <p:font typeface="Poppins Heavy" charset="1" panose="00000A00000000000000"/>
      <p:regular r:id="rId33"/>
    </p:embeddedFont>
    <p:embeddedFont>
      <p:font typeface="Poppins Heavy Italics" charset="1" panose="00000A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slides/slide1.xml" Type="http://schemas.openxmlformats.org/officeDocument/2006/relationships/slide"/><Relationship Id="rId36" Target="slides/slide2.xml" Type="http://schemas.openxmlformats.org/officeDocument/2006/relationships/slide"/><Relationship Id="rId37" Target="slides/slide3.xml" Type="http://schemas.openxmlformats.org/officeDocument/2006/relationships/slide"/><Relationship Id="rId38" Target="slides/slide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73719" y="1954905"/>
            <a:ext cx="6141016" cy="5987299"/>
          </a:xfrm>
          <a:custGeom>
            <a:avLst/>
            <a:gdLst/>
            <a:ahLst/>
            <a:cxnLst/>
            <a:rect r="r" b="b" t="t" l="l"/>
            <a:pathLst>
              <a:path h="5987299" w="6141016">
                <a:moveTo>
                  <a:pt x="0" y="0"/>
                </a:moveTo>
                <a:lnTo>
                  <a:pt x="6141016" y="0"/>
                </a:lnTo>
                <a:lnTo>
                  <a:pt x="6141016" y="5987299"/>
                </a:lnTo>
                <a:lnTo>
                  <a:pt x="0" y="5987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72497" y="3891856"/>
            <a:ext cx="3003050" cy="2113397"/>
          </a:xfrm>
          <a:custGeom>
            <a:avLst/>
            <a:gdLst/>
            <a:ahLst/>
            <a:cxnLst/>
            <a:rect r="r" b="b" t="t" l="l"/>
            <a:pathLst>
              <a:path h="2113397" w="3003050">
                <a:moveTo>
                  <a:pt x="0" y="0"/>
                </a:moveTo>
                <a:lnTo>
                  <a:pt x="3003051" y="0"/>
                </a:lnTo>
                <a:lnTo>
                  <a:pt x="3003051" y="2113397"/>
                </a:lnTo>
                <a:lnTo>
                  <a:pt x="0" y="211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51880">
            <a:off x="15528897" y="1587436"/>
            <a:ext cx="1352506" cy="1352506"/>
          </a:xfrm>
          <a:custGeom>
            <a:avLst/>
            <a:gdLst/>
            <a:ahLst/>
            <a:cxnLst/>
            <a:rect r="r" b="b" t="t" l="l"/>
            <a:pathLst>
              <a:path h="1352506" w="1352506">
                <a:moveTo>
                  <a:pt x="0" y="0"/>
                </a:moveTo>
                <a:lnTo>
                  <a:pt x="1352506" y="0"/>
                </a:lnTo>
                <a:lnTo>
                  <a:pt x="1352506" y="1352506"/>
                </a:lnTo>
                <a:lnTo>
                  <a:pt x="0" y="1352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25932">
            <a:off x="9735388" y="7047252"/>
            <a:ext cx="1076663" cy="1076663"/>
          </a:xfrm>
          <a:custGeom>
            <a:avLst/>
            <a:gdLst/>
            <a:ahLst/>
            <a:cxnLst/>
            <a:rect r="r" b="b" t="t" l="l"/>
            <a:pathLst>
              <a:path h="1076663" w="1076663">
                <a:moveTo>
                  <a:pt x="0" y="0"/>
                </a:moveTo>
                <a:lnTo>
                  <a:pt x="1076663" y="0"/>
                </a:lnTo>
                <a:lnTo>
                  <a:pt x="1076663" y="1076663"/>
                </a:lnTo>
                <a:lnTo>
                  <a:pt x="0" y="10766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59118">
            <a:off x="14268217" y="6731045"/>
            <a:ext cx="2314418" cy="2265237"/>
          </a:xfrm>
          <a:custGeom>
            <a:avLst/>
            <a:gdLst/>
            <a:ahLst/>
            <a:cxnLst/>
            <a:rect r="r" b="b" t="t" l="l"/>
            <a:pathLst>
              <a:path h="2265237" w="2314418">
                <a:moveTo>
                  <a:pt x="0" y="0"/>
                </a:moveTo>
                <a:lnTo>
                  <a:pt x="2314418" y="0"/>
                </a:lnTo>
                <a:lnTo>
                  <a:pt x="2314418" y="2265237"/>
                </a:lnTo>
                <a:lnTo>
                  <a:pt x="0" y="2265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418120">
            <a:off x="9499504" y="1749983"/>
            <a:ext cx="1548430" cy="774215"/>
          </a:xfrm>
          <a:custGeom>
            <a:avLst/>
            <a:gdLst/>
            <a:ahLst/>
            <a:cxnLst/>
            <a:rect r="r" b="b" t="t" l="l"/>
            <a:pathLst>
              <a:path h="774215" w="1548430">
                <a:moveTo>
                  <a:pt x="0" y="0"/>
                </a:moveTo>
                <a:lnTo>
                  <a:pt x="1548430" y="0"/>
                </a:lnTo>
                <a:lnTo>
                  <a:pt x="1548430" y="774215"/>
                </a:lnTo>
                <a:lnTo>
                  <a:pt x="0" y="7742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05771" y="2112475"/>
            <a:ext cx="6450702" cy="1120310"/>
            <a:chOff x="0" y="0"/>
            <a:chExt cx="2213676" cy="3844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13676" cy="384455"/>
            </a:xfrm>
            <a:custGeom>
              <a:avLst/>
              <a:gdLst/>
              <a:ahLst/>
              <a:cxnLst/>
              <a:rect r="r" b="b" t="t" l="l"/>
              <a:pathLst>
                <a:path h="384455" w="2213676">
                  <a:moveTo>
                    <a:pt x="72010" y="0"/>
                  </a:moveTo>
                  <a:lnTo>
                    <a:pt x="2141666" y="0"/>
                  </a:lnTo>
                  <a:cubicBezTo>
                    <a:pt x="2181436" y="0"/>
                    <a:pt x="2213676" y="32240"/>
                    <a:pt x="2213676" y="72010"/>
                  </a:cubicBezTo>
                  <a:lnTo>
                    <a:pt x="2213676" y="312445"/>
                  </a:lnTo>
                  <a:cubicBezTo>
                    <a:pt x="2213676" y="331543"/>
                    <a:pt x="2206089" y="349859"/>
                    <a:pt x="2192584" y="363363"/>
                  </a:cubicBezTo>
                  <a:cubicBezTo>
                    <a:pt x="2179080" y="376868"/>
                    <a:pt x="2160764" y="384455"/>
                    <a:pt x="2141666" y="384455"/>
                  </a:cubicBezTo>
                  <a:lnTo>
                    <a:pt x="72010" y="384455"/>
                  </a:lnTo>
                  <a:cubicBezTo>
                    <a:pt x="52912" y="384455"/>
                    <a:pt x="34596" y="376868"/>
                    <a:pt x="21091" y="363363"/>
                  </a:cubicBezTo>
                  <a:cubicBezTo>
                    <a:pt x="7587" y="349859"/>
                    <a:pt x="0" y="331543"/>
                    <a:pt x="0" y="312445"/>
                  </a:cubicBezTo>
                  <a:lnTo>
                    <a:pt x="0" y="72010"/>
                  </a:lnTo>
                  <a:cubicBezTo>
                    <a:pt x="0" y="52912"/>
                    <a:pt x="7587" y="34596"/>
                    <a:pt x="21091" y="21091"/>
                  </a:cubicBezTo>
                  <a:cubicBezTo>
                    <a:pt x="34596" y="7587"/>
                    <a:pt x="52912" y="0"/>
                    <a:pt x="72010" y="0"/>
                  </a:cubicBezTo>
                  <a:close/>
                </a:path>
              </a:pathLst>
            </a:custGeom>
            <a:solidFill>
              <a:srgbClr val="71CAE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213676" cy="422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905771" y="2225589"/>
            <a:ext cx="653671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spc="599">
                <a:solidFill>
                  <a:srgbClr val="1D2A50"/>
                </a:solidFill>
                <a:cs typeface="Poppins Bold"/>
              </a:rPr>
              <a:t>กิจกรรมการเรียนรู้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7417" y="3042285"/>
            <a:ext cx="9927409" cy="3622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1D2A50"/>
                </a:solidFill>
                <a:latin typeface="Canva Sans"/>
                <a:cs typeface="Canva Sans"/>
              </a:rPr>
              <a:t>เกมเรียงลำดับต้นไม้จากเล็ก-ใหญ่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5183" y="3637845"/>
            <a:ext cx="5158606" cy="5158606"/>
          </a:xfrm>
          <a:custGeom>
            <a:avLst/>
            <a:gdLst/>
            <a:ahLst/>
            <a:cxnLst/>
            <a:rect r="r" b="b" t="t" l="l"/>
            <a:pathLst>
              <a:path h="5158606" w="5158606">
                <a:moveTo>
                  <a:pt x="0" y="0"/>
                </a:moveTo>
                <a:lnTo>
                  <a:pt x="5158605" y="0"/>
                </a:lnTo>
                <a:lnTo>
                  <a:pt x="5158605" y="5158606"/>
                </a:lnTo>
                <a:lnTo>
                  <a:pt x="0" y="515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49834" y="5137549"/>
            <a:ext cx="2609303" cy="2159198"/>
          </a:xfrm>
          <a:custGeom>
            <a:avLst/>
            <a:gdLst/>
            <a:ahLst/>
            <a:cxnLst/>
            <a:rect r="r" b="b" t="t" l="l"/>
            <a:pathLst>
              <a:path h="2159198" w="2609303">
                <a:moveTo>
                  <a:pt x="0" y="0"/>
                </a:moveTo>
                <a:lnTo>
                  <a:pt x="2609303" y="0"/>
                </a:lnTo>
                <a:lnTo>
                  <a:pt x="2609303" y="2159198"/>
                </a:lnTo>
                <a:lnTo>
                  <a:pt x="0" y="2159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33788" y="4410075"/>
            <a:ext cx="10106632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5" indent="-431797" lvl="1">
              <a:lnSpc>
                <a:spcPts val="5399"/>
              </a:lnSpc>
              <a:buFont typeface="Arial"/>
              <a:buChar char="•"/>
            </a:pPr>
            <a:r>
              <a:rPr lang="en-US" sz="3999" spc="479">
                <a:solidFill>
                  <a:srgbClr val="1D2A50"/>
                </a:solidFill>
                <a:latin typeface="Poppins"/>
                <a:cs typeface="Poppins"/>
              </a:rPr>
              <a:t> ให้นักเรียนเรียงลำดับความสูงของต้นไม้จากสูงไปต่ำ</a:t>
            </a:r>
          </a:p>
        </p:txBody>
      </p:sp>
      <p:grpSp>
        <p:nvGrpSpPr>
          <p:cNvPr name="Group 5" id="5"/>
          <p:cNvGrpSpPr/>
          <p:nvPr/>
        </p:nvGrpSpPr>
        <p:grpSpPr>
          <a:xfrm rot="-1185219">
            <a:off x="2134902" y="2756544"/>
            <a:ext cx="969048" cy="739295"/>
            <a:chOff x="0" y="0"/>
            <a:chExt cx="246188" cy="1878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6188" cy="187819"/>
            </a:xfrm>
            <a:custGeom>
              <a:avLst/>
              <a:gdLst/>
              <a:ahLst/>
              <a:cxnLst/>
              <a:rect r="r" b="b" t="t" l="l"/>
              <a:pathLst>
                <a:path h="187819" w="246188">
                  <a:moveTo>
                    <a:pt x="0" y="0"/>
                  </a:moveTo>
                  <a:lnTo>
                    <a:pt x="246188" y="0"/>
                  </a:lnTo>
                  <a:lnTo>
                    <a:pt x="246188" y="187819"/>
                  </a:lnTo>
                  <a:lnTo>
                    <a:pt x="0" y="187819"/>
                  </a:lnTo>
                  <a:close/>
                </a:path>
              </a:pathLst>
            </a:custGeom>
            <a:solidFill>
              <a:srgbClr val="7BC29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46188" cy="225919"/>
            </a:xfrm>
            <a:prstGeom prst="rect">
              <a:avLst/>
            </a:prstGeom>
          </p:spPr>
          <p:txBody>
            <a:bodyPr anchor="ctr" rtlCol="false" tIns="47672" lIns="47672" bIns="47672" rIns="4767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197566" y="1691067"/>
            <a:ext cx="923471" cy="923471"/>
          </a:xfrm>
          <a:custGeom>
            <a:avLst/>
            <a:gdLst/>
            <a:ahLst/>
            <a:cxnLst/>
            <a:rect r="r" b="b" t="t" l="l"/>
            <a:pathLst>
              <a:path h="923471" w="923471">
                <a:moveTo>
                  <a:pt x="0" y="0"/>
                </a:moveTo>
                <a:lnTo>
                  <a:pt x="923471" y="0"/>
                </a:lnTo>
                <a:lnTo>
                  <a:pt x="923471" y="923471"/>
                </a:lnTo>
                <a:lnTo>
                  <a:pt x="0" y="923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01727">
            <a:off x="2836483" y="1184909"/>
            <a:ext cx="782246" cy="782246"/>
          </a:xfrm>
          <a:custGeom>
            <a:avLst/>
            <a:gdLst/>
            <a:ahLst/>
            <a:cxnLst/>
            <a:rect r="r" b="b" t="t" l="l"/>
            <a:pathLst>
              <a:path h="782246" w="782246">
                <a:moveTo>
                  <a:pt x="0" y="0"/>
                </a:moveTo>
                <a:lnTo>
                  <a:pt x="782246" y="0"/>
                </a:lnTo>
                <a:lnTo>
                  <a:pt x="782246" y="782246"/>
                </a:lnTo>
                <a:lnTo>
                  <a:pt x="0" y="782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667723" y="2124228"/>
            <a:ext cx="9638762" cy="133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21"/>
              </a:lnSpc>
            </a:pPr>
            <a:r>
              <a:rPr lang="en-US" sz="8593" spc="-300">
                <a:solidFill>
                  <a:srgbClr val="1D2A50"/>
                </a:solidFill>
                <a:cs typeface="Jua"/>
              </a:rPr>
              <a:t>วิธีการเล่น</a:t>
            </a:r>
          </a:p>
        </p:txBody>
      </p:sp>
    </p:spTree>
  </p:cSld>
  <p:clrMapOvr>
    <a:masterClrMapping/>
  </p:clrMapOvr>
  <p:transition spd="fast">
    <p:circl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94997" y="1922869"/>
            <a:ext cx="2877082" cy="3577667"/>
          </a:xfrm>
          <a:custGeom>
            <a:avLst/>
            <a:gdLst/>
            <a:ahLst/>
            <a:cxnLst/>
            <a:rect r="r" b="b" t="t" l="l"/>
            <a:pathLst>
              <a:path h="3577667" w="2877082">
                <a:moveTo>
                  <a:pt x="0" y="0"/>
                </a:moveTo>
                <a:lnTo>
                  <a:pt x="2877082" y="0"/>
                </a:lnTo>
                <a:lnTo>
                  <a:pt x="2877082" y="3577667"/>
                </a:lnTo>
                <a:lnTo>
                  <a:pt x="0" y="3577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70" t="-812" r="0" b="-8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99296" y="2402910"/>
            <a:ext cx="2770589" cy="3097626"/>
          </a:xfrm>
          <a:custGeom>
            <a:avLst/>
            <a:gdLst/>
            <a:ahLst/>
            <a:cxnLst/>
            <a:rect r="r" b="b" t="t" l="l"/>
            <a:pathLst>
              <a:path h="3097626" w="2770589">
                <a:moveTo>
                  <a:pt x="0" y="0"/>
                </a:moveTo>
                <a:lnTo>
                  <a:pt x="2770589" y="0"/>
                </a:lnTo>
                <a:lnTo>
                  <a:pt x="2770589" y="3097626"/>
                </a:lnTo>
                <a:lnTo>
                  <a:pt x="0" y="3097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20" t="-812" r="0" b="-81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50059" y="1184902"/>
            <a:ext cx="2801390" cy="4315633"/>
          </a:xfrm>
          <a:custGeom>
            <a:avLst/>
            <a:gdLst/>
            <a:ahLst/>
            <a:cxnLst/>
            <a:rect r="r" b="b" t="t" l="l"/>
            <a:pathLst>
              <a:path h="4315633" w="2801390">
                <a:moveTo>
                  <a:pt x="0" y="0"/>
                </a:moveTo>
                <a:lnTo>
                  <a:pt x="2801390" y="0"/>
                </a:lnTo>
                <a:lnTo>
                  <a:pt x="2801390" y="4315634"/>
                </a:lnTo>
                <a:lnTo>
                  <a:pt x="0" y="431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96" t="-812" r="-32658" b="-81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50860" y="625923"/>
            <a:ext cx="3666172" cy="5143500"/>
          </a:xfrm>
          <a:custGeom>
            <a:avLst/>
            <a:gdLst/>
            <a:ahLst/>
            <a:cxnLst/>
            <a:rect r="r" b="b" t="t" l="l"/>
            <a:pathLst>
              <a:path h="5143500" w="3666172">
                <a:moveTo>
                  <a:pt x="0" y="0"/>
                </a:moveTo>
                <a:lnTo>
                  <a:pt x="3666172" y="0"/>
                </a:lnTo>
                <a:lnTo>
                  <a:pt x="366617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269" t="0" r="-21156" b="-80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9598" y="894810"/>
            <a:ext cx="2801390" cy="4605725"/>
          </a:xfrm>
          <a:custGeom>
            <a:avLst/>
            <a:gdLst/>
            <a:ahLst/>
            <a:cxnLst/>
            <a:rect r="r" b="b" t="t" l="l"/>
            <a:pathLst>
              <a:path h="4605725" w="2801390">
                <a:moveTo>
                  <a:pt x="0" y="0"/>
                </a:moveTo>
                <a:lnTo>
                  <a:pt x="2801391" y="0"/>
                </a:lnTo>
                <a:lnTo>
                  <a:pt x="2801391" y="4605726"/>
                </a:lnTo>
                <a:lnTo>
                  <a:pt x="0" y="4605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28" t="0" r="-37504" b="-80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4644" y="6106586"/>
            <a:ext cx="2340776" cy="2340776"/>
          </a:xfrm>
          <a:custGeom>
            <a:avLst/>
            <a:gdLst/>
            <a:ahLst/>
            <a:cxnLst/>
            <a:rect r="r" b="b" t="t" l="l"/>
            <a:pathLst>
              <a:path h="2340776" w="2340776">
                <a:moveTo>
                  <a:pt x="0" y="0"/>
                </a:moveTo>
                <a:lnTo>
                  <a:pt x="2340776" y="0"/>
                </a:lnTo>
                <a:lnTo>
                  <a:pt x="2340776" y="2340776"/>
                </a:lnTo>
                <a:lnTo>
                  <a:pt x="0" y="234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70371" y="6106586"/>
            <a:ext cx="2340776" cy="2340776"/>
          </a:xfrm>
          <a:custGeom>
            <a:avLst/>
            <a:gdLst/>
            <a:ahLst/>
            <a:cxnLst/>
            <a:rect r="r" b="b" t="t" l="l"/>
            <a:pathLst>
              <a:path h="2340776" w="2340776">
                <a:moveTo>
                  <a:pt x="0" y="0"/>
                </a:moveTo>
                <a:lnTo>
                  <a:pt x="2340776" y="0"/>
                </a:lnTo>
                <a:lnTo>
                  <a:pt x="2340776" y="2340776"/>
                </a:lnTo>
                <a:lnTo>
                  <a:pt x="0" y="234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46135" y="6106586"/>
            <a:ext cx="2340776" cy="2340776"/>
          </a:xfrm>
          <a:custGeom>
            <a:avLst/>
            <a:gdLst/>
            <a:ahLst/>
            <a:cxnLst/>
            <a:rect r="r" b="b" t="t" l="l"/>
            <a:pathLst>
              <a:path h="2340776" w="2340776">
                <a:moveTo>
                  <a:pt x="0" y="0"/>
                </a:moveTo>
                <a:lnTo>
                  <a:pt x="2340776" y="0"/>
                </a:lnTo>
                <a:lnTo>
                  <a:pt x="2340776" y="2340776"/>
                </a:lnTo>
                <a:lnTo>
                  <a:pt x="0" y="234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29110" y="6106586"/>
            <a:ext cx="2340776" cy="2340776"/>
          </a:xfrm>
          <a:custGeom>
            <a:avLst/>
            <a:gdLst/>
            <a:ahLst/>
            <a:cxnLst/>
            <a:rect r="r" b="b" t="t" l="l"/>
            <a:pathLst>
              <a:path h="2340776" w="2340776">
                <a:moveTo>
                  <a:pt x="0" y="0"/>
                </a:moveTo>
                <a:lnTo>
                  <a:pt x="2340775" y="0"/>
                </a:lnTo>
                <a:lnTo>
                  <a:pt x="2340775" y="2340776"/>
                </a:lnTo>
                <a:lnTo>
                  <a:pt x="0" y="234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12084" y="6106586"/>
            <a:ext cx="2340776" cy="2340776"/>
          </a:xfrm>
          <a:custGeom>
            <a:avLst/>
            <a:gdLst/>
            <a:ahLst/>
            <a:cxnLst/>
            <a:rect r="r" b="b" t="t" l="l"/>
            <a:pathLst>
              <a:path h="2340776" w="2340776">
                <a:moveTo>
                  <a:pt x="0" y="0"/>
                </a:moveTo>
                <a:lnTo>
                  <a:pt x="2340776" y="0"/>
                </a:lnTo>
                <a:lnTo>
                  <a:pt x="2340776" y="2340776"/>
                </a:lnTo>
                <a:lnTo>
                  <a:pt x="0" y="234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08153" y="354460"/>
            <a:ext cx="8755261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Canva Sans"/>
                <a:cs typeface="Canva Sans"/>
              </a:rPr>
              <a:t>คำสั่ง:</a:t>
            </a:r>
            <a:r>
              <a:rPr lang="en-US" sz="3099">
                <a:solidFill>
                  <a:srgbClr val="000000"/>
                </a:solidFill>
                <a:cs typeface="Canva Sans"/>
              </a:rPr>
              <a:t>ให้นักเรียนเรียงลำดับความสูงของต้นไม้จากสูงไปต่ำ</a:t>
            </a:r>
          </a:p>
        </p:txBody>
      </p:sp>
    </p:spTree>
  </p:cSld>
  <p:clrMapOvr>
    <a:masterClrMapping/>
  </p:clrMapOvr>
  <p:transition spd="fast">
    <p:cover dir="d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99375" y="5713675"/>
            <a:ext cx="7089250" cy="3544625"/>
          </a:xfrm>
          <a:custGeom>
            <a:avLst/>
            <a:gdLst/>
            <a:ahLst/>
            <a:cxnLst/>
            <a:rect r="r" b="b" t="t" l="l"/>
            <a:pathLst>
              <a:path h="3544625" w="7089250">
                <a:moveTo>
                  <a:pt x="0" y="0"/>
                </a:moveTo>
                <a:lnTo>
                  <a:pt x="7089250" y="0"/>
                </a:lnTo>
                <a:lnTo>
                  <a:pt x="7089250" y="3544625"/>
                </a:lnTo>
                <a:lnTo>
                  <a:pt x="0" y="3544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63907" y="5268264"/>
            <a:ext cx="3360187" cy="2217723"/>
          </a:xfrm>
          <a:custGeom>
            <a:avLst/>
            <a:gdLst/>
            <a:ahLst/>
            <a:cxnLst/>
            <a:rect r="r" b="b" t="t" l="l"/>
            <a:pathLst>
              <a:path h="2217723" w="3360187">
                <a:moveTo>
                  <a:pt x="0" y="0"/>
                </a:moveTo>
                <a:lnTo>
                  <a:pt x="3360186" y="0"/>
                </a:lnTo>
                <a:lnTo>
                  <a:pt x="3360186" y="2217724"/>
                </a:lnTo>
                <a:lnTo>
                  <a:pt x="0" y="22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1803510">
            <a:off x="13125597" y="4630293"/>
            <a:ext cx="3493666" cy="3493666"/>
          </a:xfrm>
          <a:custGeom>
            <a:avLst/>
            <a:gdLst/>
            <a:ahLst/>
            <a:cxnLst/>
            <a:rect r="r" b="b" t="t" l="l"/>
            <a:pathLst>
              <a:path h="3493666" w="3493666">
                <a:moveTo>
                  <a:pt x="3493666" y="3493666"/>
                </a:moveTo>
                <a:lnTo>
                  <a:pt x="0" y="3493666"/>
                </a:lnTo>
                <a:lnTo>
                  <a:pt x="0" y="0"/>
                </a:lnTo>
                <a:lnTo>
                  <a:pt x="3493666" y="0"/>
                </a:lnTo>
                <a:lnTo>
                  <a:pt x="3493666" y="34936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16193">
            <a:off x="2271373" y="1282038"/>
            <a:ext cx="1267648" cy="1267648"/>
          </a:xfrm>
          <a:custGeom>
            <a:avLst/>
            <a:gdLst/>
            <a:ahLst/>
            <a:cxnLst/>
            <a:rect r="r" b="b" t="t" l="l"/>
            <a:pathLst>
              <a:path h="1267648" w="1267648">
                <a:moveTo>
                  <a:pt x="0" y="0"/>
                </a:moveTo>
                <a:lnTo>
                  <a:pt x="1267648" y="0"/>
                </a:lnTo>
                <a:lnTo>
                  <a:pt x="1267648" y="1267648"/>
                </a:lnTo>
                <a:lnTo>
                  <a:pt x="0" y="1267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620813">
            <a:off x="14942434" y="1487298"/>
            <a:ext cx="857126" cy="857126"/>
          </a:xfrm>
          <a:custGeom>
            <a:avLst/>
            <a:gdLst/>
            <a:ahLst/>
            <a:cxnLst/>
            <a:rect r="r" b="b" t="t" l="l"/>
            <a:pathLst>
              <a:path h="857126" w="857126">
                <a:moveTo>
                  <a:pt x="0" y="857127"/>
                </a:moveTo>
                <a:lnTo>
                  <a:pt x="857127" y="857127"/>
                </a:lnTo>
                <a:lnTo>
                  <a:pt x="857127" y="0"/>
                </a:lnTo>
                <a:lnTo>
                  <a:pt x="0" y="0"/>
                </a:lnTo>
                <a:lnTo>
                  <a:pt x="0" y="85712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27297">
            <a:off x="3169079" y="4689503"/>
            <a:ext cx="1118783" cy="559392"/>
          </a:xfrm>
          <a:custGeom>
            <a:avLst/>
            <a:gdLst/>
            <a:ahLst/>
            <a:cxnLst/>
            <a:rect r="r" b="b" t="t" l="l"/>
            <a:pathLst>
              <a:path h="559392" w="1118783">
                <a:moveTo>
                  <a:pt x="0" y="0"/>
                </a:moveTo>
                <a:lnTo>
                  <a:pt x="1118783" y="0"/>
                </a:lnTo>
                <a:lnTo>
                  <a:pt x="1118783" y="559392"/>
                </a:lnTo>
                <a:lnTo>
                  <a:pt x="0" y="559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34298">
            <a:off x="1851386" y="7191990"/>
            <a:ext cx="1530215" cy="814839"/>
          </a:xfrm>
          <a:custGeom>
            <a:avLst/>
            <a:gdLst/>
            <a:ahLst/>
            <a:cxnLst/>
            <a:rect r="r" b="b" t="t" l="l"/>
            <a:pathLst>
              <a:path h="814839" w="1530215">
                <a:moveTo>
                  <a:pt x="0" y="0"/>
                </a:moveTo>
                <a:lnTo>
                  <a:pt x="1530214" y="0"/>
                </a:lnTo>
                <a:lnTo>
                  <a:pt x="1530214" y="814839"/>
                </a:lnTo>
                <a:lnTo>
                  <a:pt x="0" y="8148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93647" y="1713909"/>
            <a:ext cx="10900706" cy="509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4"/>
              </a:lnSpc>
            </a:pPr>
          </a:p>
          <a:p>
            <a:pPr algn="ctr">
              <a:lnSpc>
                <a:spcPts val="6664"/>
              </a:lnSpc>
            </a:pPr>
            <a:r>
              <a:rPr lang="en-US" sz="7840" spc="-235">
                <a:solidFill>
                  <a:srgbClr val="1D2A50"/>
                </a:solidFill>
                <a:cs typeface="Jua"/>
              </a:rPr>
              <a:t>นางสาวสุธิมนต์ มุมทอง</a:t>
            </a:r>
          </a:p>
          <a:p>
            <a:pPr algn="ctr">
              <a:lnSpc>
                <a:spcPts val="13485"/>
              </a:lnSpc>
            </a:pPr>
            <a:r>
              <a:rPr lang="en-US" sz="7840" spc="-235">
                <a:solidFill>
                  <a:srgbClr val="1D2A50"/>
                </a:solidFill>
                <a:latin typeface="Jua"/>
                <a:cs typeface="Jua"/>
              </a:rPr>
              <a:t>รหัส 6512101083</a:t>
            </a:r>
          </a:p>
          <a:p>
            <a:pPr algn="ctr">
              <a:lnSpc>
                <a:spcPts val="10584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3300183" y="5675575"/>
            <a:ext cx="314449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479">
                <a:solidFill>
                  <a:srgbClr val="1D2A50"/>
                </a:solidFill>
                <a:latin typeface="Poppins"/>
              </a:rPr>
              <a:t>thank</a:t>
            </a:r>
          </a:p>
          <a:p>
            <a:pPr algn="ctr" marL="0" indent="0" lvl="0">
              <a:lnSpc>
                <a:spcPts val="4799"/>
              </a:lnSpc>
            </a:pPr>
            <a:r>
              <a:rPr lang="en-US" sz="3999" spc="479">
                <a:solidFill>
                  <a:srgbClr val="1D2A50"/>
                </a:solidFill>
                <a:latin typeface="Poppins"/>
              </a:rPr>
              <a:t>you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DAF6rO_qZeI</dc:identifier>
  <dcterms:modified xsi:type="dcterms:W3CDTF">2011-08-01T06:04:30Z</dcterms:modified>
  <cp:revision>1</cp:revision>
  <dc:title>Colorful Playful Illustrative Memory Game Presentation</dc:title>
</cp:coreProperties>
</file>