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U" initials="D" lastIdx="1" clrIdx="0">
    <p:extLst>
      <p:ext uri="{19B8F6BF-5375-455C-9EA6-DF929625EA0E}">
        <p15:presenceInfo xmlns:p15="http://schemas.microsoft.com/office/powerpoint/2012/main" userId="DR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1-23T11:49:04.350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1-23T11:49:04.350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6250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13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211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0187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47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9958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00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7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21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60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8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67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836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36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68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7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30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59FE02F-E969-485B-A025-5BA378EADD3B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5975F8D-4674-4870-99DE-BD0947D5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117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comments" Target="../comments/commen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g"/><Relationship Id="rId7" Type="http://schemas.openxmlformats.org/officeDocument/2006/relationships/image" Target="../media/image16.jpeg"/><Relationship Id="rId12" Type="http://schemas.openxmlformats.org/officeDocument/2006/relationships/comments" Target="../comments/comment2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20.jpg"/><Relationship Id="rId5" Type="http://schemas.openxmlformats.org/officeDocument/2006/relationships/image" Target="../media/image14.jpg"/><Relationship Id="rId10" Type="http://schemas.openxmlformats.org/officeDocument/2006/relationships/image" Target="../media/image19.jpeg"/><Relationship Id="rId4" Type="http://schemas.openxmlformats.org/officeDocument/2006/relationships/image" Target="../media/image13.jpg"/><Relationship Id="rId9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9082" y="1103969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59205" y="1103969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39990" y="1081667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231567" y="1081668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813073" y="1081669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9082" y="3300757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470341" y="3300758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731600" y="3300758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179992" y="3300758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813073" y="3300758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546" y="1081667"/>
            <a:ext cx="1870619" cy="152938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613" y="1094489"/>
            <a:ext cx="1895149" cy="152604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250" y="1062709"/>
            <a:ext cx="1890297" cy="153552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120" y="1062709"/>
            <a:ext cx="1885004" cy="153552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3073" y="1062709"/>
            <a:ext cx="1884558" cy="1535523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2497709" y="1072187"/>
            <a:ext cx="1946053" cy="154834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77587" y="1062707"/>
            <a:ext cx="1944373" cy="155782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902755" y="1062708"/>
            <a:ext cx="1921792" cy="154834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179992" y="1062708"/>
            <a:ext cx="1967627" cy="152604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813072" y="1062707"/>
            <a:ext cx="1884557" cy="155782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19" y="3310238"/>
            <a:ext cx="1901730" cy="151657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709" y="3310238"/>
            <a:ext cx="1874362" cy="150708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546" y="3310238"/>
            <a:ext cx="1892414" cy="1507084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1599" y="3310238"/>
            <a:ext cx="1884558" cy="1507084"/>
          </a:xfrm>
          <a:prstGeom prst="rect">
            <a:avLst/>
          </a:prstGeom>
        </p:spPr>
      </p:pic>
      <p:sp>
        <p:nvSpPr>
          <p:cNvPr id="37" name="Rectangle 36"/>
          <p:cNvSpPr/>
          <p:nvPr/>
        </p:nvSpPr>
        <p:spPr>
          <a:xfrm>
            <a:off x="2453166" y="3310238"/>
            <a:ext cx="1918905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731598" y="3310240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226255" y="3310239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7150526" y="3291273"/>
            <a:ext cx="1914023" cy="154501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3072" y="3300757"/>
            <a:ext cx="1872265" cy="1526051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9813072" y="3278455"/>
            <a:ext cx="1884557" cy="153886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19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6" grpId="0" animBg="1"/>
      <p:bldP spid="27" grpId="0" animBg="1"/>
      <p:bldP spid="37" grpId="0" animBg="1"/>
      <p:bldP spid="40" grpId="0" animBg="1"/>
      <p:bldP spid="43" grpId="0" animBg="1"/>
      <p:bldP spid="46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9082" y="1103969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59205" y="1103969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69922" y="1177058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227734" y="1167116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762494" y="1167116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9082" y="3300757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470341" y="3300758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731600" y="3300758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179992" y="3300758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813073" y="3300758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1649" y="1167116"/>
            <a:ext cx="1890642" cy="1516565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7187061" y="1157631"/>
            <a:ext cx="1967627" cy="153599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0413" y="1167116"/>
            <a:ext cx="1886638" cy="1526507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9760413" y="1172428"/>
            <a:ext cx="1884557" cy="155782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950" y="1157631"/>
            <a:ext cx="1858922" cy="1541938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4882549" y="1142715"/>
            <a:ext cx="1859302" cy="155141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204" y="1103969"/>
            <a:ext cx="1878135" cy="1526045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2526221" y="1081667"/>
            <a:ext cx="1946053" cy="154834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53" y="1094486"/>
            <a:ext cx="1881441" cy="1526047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226255" y="1062706"/>
            <a:ext cx="1944373" cy="155782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458" y="3301269"/>
            <a:ext cx="1903699" cy="1522510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4712458" y="3300756"/>
            <a:ext cx="189412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82" y="3300756"/>
            <a:ext cx="1884557" cy="1516565"/>
          </a:xfrm>
          <a:prstGeom prst="rect">
            <a:avLst/>
          </a:prstGeom>
        </p:spPr>
      </p:pic>
      <p:sp>
        <p:nvSpPr>
          <p:cNvPr id="43" name="Rectangle 42"/>
          <p:cNvSpPr/>
          <p:nvPr/>
        </p:nvSpPr>
        <p:spPr>
          <a:xfrm>
            <a:off x="199510" y="3296929"/>
            <a:ext cx="1884557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873" y="3296929"/>
            <a:ext cx="1895025" cy="1516565"/>
          </a:xfrm>
          <a:prstGeom prst="rect">
            <a:avLst/>
          </a:prstGeom>
        </p:spPr>
      </p:pic>
      <p:sp>
        <p:nvSpPr>
          <p:cNvPr id="37" name="Rectangle 36"/>
          <p:cNvSpPr/>
          <p:nvPr/>
        </p:nvSpPr>
        <p:spPr>
          <a:xfrm>
            <a:off x="2435993" y="3287449"/>
            <a:ext cx="1918905" cy="15165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2819" y="3296929"/>
            <a:ext cx="1937879" cy="150708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9813072" y="3250355"/>
            <a:ext cx="1947626" cy="157342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386" y="3300756"/>
            <a:ext cx="1916163" cy="1526045"/>
          </a:xfrm>
          <a:prstGeom prst="rect">
            <a:avLst/>
          </a:prstGeom>
        </p:spPr>
      </p:pic>
      <p:sp>
        <p:nvSpPr>
          <p:cNvPr id="46" name="Rectangle 45"/>
          <p:cNvSpPr/>
          <p:nvPr/>
        </p:nvSpPr>
        <p:spPr>
          <a:xfrm>
            <a:off x="7086602" y="3296929"/>
            <a:ext cx="2039730" cy="154501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6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3" grpId="0" animBg="1"/>
      <p:bldP spid="21" grpId="0" animBg="1"/>
      <p:bldP spid="22" grpId="0" animBg="1"/>
      <p:bldP spid="40" grpId="0" animBg="1"/>
      <p:bldP spid="43" grpId="0" animBg="1"/>
      <p:bldP spid="37" grpId="0" animBg="1"/>
      <p:bldP spid="15" grpId="0" animBg="1"/>
      <p:bldP spid="46" grpId="0" animBg="1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Slice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DRU</dc:creator>
  <cp:lastModifiedBy>DRU</cp:lastModifiedBy>
  <cp:revision>5</cp:revision>
  <dcterms:created xsi:type="dcterms:W3CDTF">2024-01-23T04:28:43Z</dcterms:created>
  <dcterms:modified xsi:type="dcterms:W3CDTF">2024-01-23T05:10:57Z</dcterms:modified>
</cp:coreProperties>
</file>