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3" r:id="rId3"/>
    <p:sldId id="269" r:id="rId4"/>
    <p:sldId id="519" r:id="rId5"/>
    <p:sldId id="283" r:id="rId6"/>
    <p:sldId id="520" r:id="rId7"/>
    <p:sldId id="525" r:id="rId8"/>
    <p:sldId id="523" r:id="rId9"/>
    <p:sldId id="521" r:id="rId10"/>
    <p:sldId id="522" r:id="rId11"/>
    <p:sldId id="524" r:id="rId12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15"/>
      <p:bold r:id="rId16"/>
      <p:italic r:id="rId17"/>
      <p:boldItalic r:id="rId18"/>
    </p:embeddedFont>
    <p:embeddedFont>
      <p:font typeface="Mali" panose="020B0604020202020204" charset="-34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70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2338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itsara monsiri" userId="d21832565e14aca8" providerId="LiveId" clId="{018A36D6-5809-4873-8049-B67F5936B0C1}"/>
    <pc:docChg chg="undo redo custSel addSld delSld modSld sldOrd modMainMaster">
      <pc:chgData name="varitsara monsiri" userId="d21832565e14aca8" providerId="LiveId" clId="{018A36D6-5809-4873-8049-B67F5936B0C1}" dt="2023-11-14T09:44:51.648" v="6689" actId="47"/>
      <pc:docMkLst>
        <pc:docMk/>
      </pc:docMkLst>
      <pc:sldChg chg="addSp delSp modSp mod chgLayout">
        <pc:chgData name="varitsara monsiri" userId="d21832565e14aca8" providerId="LiveId" clId="{018A36D6-5809-4873-8049-B67F5936B0C1}" dt="2023-11-14T08:31:21.554" v="6204" actId="165"/>
        <pc:sldMkLst>
          <pc:docMk/>
          <pc:sldMk cId="1979590187" sldId="256"/>
        </pc:sldMkLst>
        <pc:spChg chg="del">
          <ac:chgData name="varitsara monsiri" userId="d21832565e14aca8" providerId="LiveId" clId="{018A36D6-5809-4873-8049-B67F5936B0C1}" dt="2023-11-13T09:07:33.192" v="596" actId="700"/>
          <ac:spMkLst>
            <pc:docMk/>
            <pc:sldMk cId="1979590187" sldId="256"/>
            <ac:spMk id="2" creationId="{87F71BF7-11D6-426B-AF27-4F3445163BC3}"/>
          </ac:spMkLst>
        </pc:spChg>
        <pc:spChg chg="del">
          <ac:chgData name="varitsara monsiri" userId="d21832565e14aca8" providerId="LiveId" clId="{018A36D6-5809-4873-8049-B67F5936B0C1}" dt="2023-11-13T09:07:33.192" v="596" actId="700"/>
          <ac:spMkLst>
            <pc:docMk/>
            <pc:sldMk cId="1979590187" sldId="256"/>
            <ac:spMk id="3" creationId="{912257F6-864D-41CC-98F7-FD6B0AD04229}"/>
          </ac:spMkLst>
        </pc:spChg>
        <pc:spChg chg="mod">
          <ac:chgData name="varitsara monsiri" userId="d21832565e14aca8" providerId="LiveId" clId="{018A36D6-5809-4873-8049-B67F5936B0C1}" dt="2023-11-13T08:26:45.006" v="349"/>
          <ac:spMkLst>
            <pc:docMk/>
            <pc:sldMk cId="1979590187" sldId="256"/>
            <ac:spMk id="6" creationId="{CB1C269A-51A9-41EA-A361-34C64F4F723E}"/>
          </ac:spMkLst>
        </pc:spChg>
        <pc:spChg chg="mod">
          <ac:chgData name="varitsara monsiri" userId="d21832565e14aca8" providerId="LiveId" clId="{018A36D6-5809-4873-8049-B67F5936B0C1}" dt="2023-11-13T08:26:45.006" v="349"/>
          <ac:spMkLst>
            <pc:docMk/>
            <pc:sldMk cId="1979590187" sldId="256"/>
            <ac:spMk id="7" creationId="{20B92760-8CB8-4968-AE76-00074089D1FD}"/>
          </ac:spMkLst>
        </pc:spChg>
        <pc:spChg chg="add mod ord">
          <ac:chgData name="varitsara monsiri" userId="d21832565e14aca8" providerId="LiveId" clId="{018A36D6-5809-4873-8049-B67F5936B0C1}" dt="2023-11-13T09:16:32.477" v="706" actId="207"/>
          <ac:spMkLst>
            <pc:docMk/>
            <pc:sldMk cId="1979590187" sldId="256"/>
            <ac:spMk id="10" creationId="{AC9DAD80-0332-4E55-B46B-1B6E6106585A}"/>
          </ac:spMkLst>
        </pc:spChg>
        <pc:spChg chg="add mod ord">
          <ac:chgData name="varitsara monsiri" userId="d21832565e14aca8" providerId="LiveId" clId="{018A36D6-5809-4873-8049-B67F5936B0C1}" dt="2023-11-13T09:14:19.221" v="674" actId="700"/>
          <ac:spMkLst>
            <pc:docMk/>
            <pc:sldMk cId="1979590187" sldId="256"/>
            <ac:spMk id="11" creationId="{9444E345-AC48-4709-9161-4B37FF417A68}"/>
          </ac:spMkLst>
        </pc:spChg>
        <pc:spChg chg="add mod ord">
          <ac:chgData name="varitsara monsiri" userId="d21832565e14aca8" providerId="LiveId" clId="{018A36D6-5809-4873-8049-B67F5936B0C1}" dt="2023-11-13T09:14:20.911" v="676" actId="20577"/>
          <ac:spMkLst>
            <pc:docMk/>
            <pc:sldMk cId="1979590187" sldId="256"/>
            <ac:spMk id="12" creationId="{A371322A-1DBE-4240-91B6-3D3F2E393729}"/>
          </ac:spMkLst>
        </pc:spChg>
        <pc:spChg chg="add mod ord">
          <ac:chgData name="varitsara monsiri" userId="d21832565e14aca8" providerId="LiveId" clId="{018A36D6-5809-4873-8049-B67F5936B0C1}" dt="2023-11-13T09:15:47.583" v="702" actId="692"/>
          <ac:spMkLst>
            <pc:docMk/>
            <pc:sldMk cId="1979590187" sldId="256"/>
            <ac:spMk id="13" creationId="{BFCEF753-D850-4B46-8DBB-45501F3A729D}"/>
          </ac:spMkLst>
        </pc:spChg>
        <pc:spChg chg="add mod">
          <ac:chgData name="varitsara monsiri" userId="d21832565e14aca8" providerId="LiveId" clId="{018A36D6-5809-4873-8049-B67F5936B0C1}" dt="2023-11-14T08:31:21.554" v="6204" actId="165"/>
          <ac:spMkLst>
            <pc:docMk/>
            <pc:sldMk cId="1979590187" sldId="256"/>
            <ac:spMk id="14" creationId="{2095CA86-C873-4DFE-AA24-114DB06490B5}"/>
          </ac:spMkLst>
        </pc:spChg>
        <pc:spChg chg="add mod">
          <ac:chgData name="varitsara monsiri" userId="d21832565e14aca8" providerId="LiveId" clId="{018A36D6-5809-4873-8049-B67F5936B0C1}" dt="2023-11-14T08:31:21.554" v="6204" actId="165"/>
          <ac:spMkLst>
            <pc:docMk/>
            <pc:sldMk cId="1979590187" sldId="256"/>
            <ac:spMk id="15" creationId="{A0EF30E1-6D30-4789-8ECA-0419471169CE}"/>
          </ac:spMkLst>
        </pc:spChg>
        <pc:spChg chg="add mod">
          <ac:chgData name="varitsara monsiri" userId="d21832565e14aca8" providerId="LiveId" clId="{018A36D6-5809-4873-8049-B67F5936B0C1}" dt="2023-11-14T08:31:21.554" v="6204" actId="165"/>
          <ac:spMkLst>
            <pc:docMk/>
            <pc:sldMk cId="1979590187" sldId="256"/>
            <ac:spMk id="16" creationId="{DDD9E359-D451-40F4-804B-DC115DD05EB1}"/>
          </ac:spMkLst>
        </pc:spChg>
        <pc:spChg chg="mod">
          <ac:chgData name="varitsara monsiri" userId="d21832565e14aca8" providerId="LiveId" clId="{018A36D6-5809-4873-8049-B67F5936B0C1}" dt="2023-11-14T08:31:21.554" v="6204" actId="165"/>
          <ac:spMkLst>
            <pc:docMk/>
            <pc:sldMk cId="1979590187" sldId="256"/>
            <ac:spMk id="19" creationId="{A7AF12B4-792D-46AE-8531-4F1DFE737300}"/>
          </ac:spMkLst>
        </pc:spChg>
        <pc:spChg chg="mod">
          <ac:chgData name="varitsara monsiri" userId="d21832565e14aca8" providerId="LiveId" clId="{018A36D6-5809-4873-8049-B67F5936B0C1}" dt="2023-11-14T08:31:21.554" v="6204" actId="165"/>
          <ac:spMkLst>
            <pc:docMk/>
            <pc:sldMk cId="1979590187" sldId="256"/>
            <ac:spMk id="20" creationId="{8F69F719-A7C1-45BB-8293-6B96D5146CE3}"/>
          </ac:spMkLst>
        </pc:spChg>
        <pc:spChg chg="mod">
          <ac:chgData name="varitsara monsiri" userId="d21832565e14aca8" providerId="LiveId" clId="{018A36D6-5809-4873-8049-B67F5936B0C1}" dt="2023-11-14T08:31:21.554" v="6204" actId="165"/>
          <ac:spMkLst>
            <pc:docMk/>
            <pc:sldMk cId="1979590187" sldId="256"/>
            <ac:spMk id="21" creationId="{9BAE8DE6-05C3-4852-A8EC-29382C8D23C0}"/>
          </ac:spMkLst>
        </pc:spChg>
        <pc:grpChg chg="add del mod">
          <ac:chgData name="varitsara monsiri" userId="d21832565e14aca8" providerId="LiveId" clId="{018A36D6-5809-4873-8049-B67F5936B0C1}" dt="2023-11-13T09:06:04.809" v="507" actId="164"/>
          <ac:grpSpMkLst>
            <pc:docMk/>
            <pc:sldMk cId="1979590187" sldId="256"/>
            <ac:grpSpMk id="5" creationId="{4D3F5B6C-FBB3-4054-BC83-02D1B994F5D0}"/>
          </ac:grpSpMkLst>
        </pc:grpChg>
        <pc:grpChg chg="add del mod">
          <ac:chgData name="varitsara monsiri" userId="d21832565e14aca8" providerId="LiveId" clId="{018A36D6-5809-4873-8049-B67F5936B0C1}" dt="2023-11-13T09:06:06.333" v="508" actId="21"/>
          <ac:grpSpMkLst>
            <pc:docMk/>
            <pc:sldMk cId="1979590187" sldId="256"/>
            <ac:grpSpMk id="9" creationId="{6DCC932C-FA45-4EB3-9CB9-04A6499B956E}"/>
          </ac:grpSpMkLst>
        </pc:grpChg>
        <pc:grpChg chg="add mod topLvl">
          <ac:chgData name="varitsara monsiri" userId="d21832565e14aca8" providerId="LiveId" clId="{018A36D6-5809-4873-8049-B67F5936B0C1}" dt="2023-11-14T08:31:21.554" v="6204" actId="165"/>
          <ac:grpSpMkLst>
            <pc:docMk/>
            <pc:sldMk cId="1979590187" sldId="256"/>
            <ac:grpSpMk id="17" creationId="{6371CA49-D47F-45EC-A6B2-02E19CCF6ED4}"/>
          </ac:grpSpMkLst>
        </pc:grpChg>
        <pc:grpChg chg="add mod topLvl">
          <ac:chgData name="varitsara monsiri" userId="d21832565e14aca8" providerId="LiveId" clId="{018A36D6-5809-4873-8049-B67F5936B0C1}" dt="2023-11-14T08:31:21.554" v="6204" actId="165"/>
          <ac:grpSpMkLst>
            <pc:docMk/>
            <pc:sldMk cId="1979590187" sldId="256"/>
            <ac:grpSpMk id="18" creationId="{D0A40028-4882-4698-963E-3BFC069D7114}"/>
          </ac:grpSpMkLst>
        </pc:grpChg>
        <pc:grpChg chg="add del mod">
          <ac:chgData name="varitsara monsiri" userId="d21832565e14aca8" providerId="LiveId" clId="{018A36D6-5809-4873-8049-B67F5936B0C1}" dt="2023-11-14T08:31:21.554" v="6204" actId="165"/>
          <ac:grpSpMkLst>
            <pc:docMk/>
            <pc:sldMk cId="1979590187" sldId="256"/>
            <ac:grpSpMk id="22" creationId="{DEC8ED81-EF25-417D-9063-1909E0ABFE65}"/>
          </ac:grpSpMkLst>
        </pc:grpChg>
        <pc:picChg chg="add del mod">
          <ac:chgData name="varitsara monsiri" userId="d21832565e14aca8" providerId="LiveId" clId="{018A36D6-5809-4873-8049-B67F5936B0C1}" dt="2023-11-13T09:06:04.809" v="507" actId="164"/>
          <ac:picMkLst>
            <pc:docMk/>
            <pc:sldMk cId="1979590187" sldId="256"/>
            <ac:picMk id="4" creationId="{5574B1C1-BE8B-4F56-85A2-2635D57BBAFC}"/>
          </ac:picMkLst>
        </pc:picChg>
        <pc:picChg chg="add mod">
          <ac:chgData name="varitsara monsiri" userId="d21832565e14aca8" providerId="LiveId" clId="{018A36D6-5809-4873-8049-B67F5936B0C1}" dt="2023-11-13T09:06:04.809" v="507" actId="164"/>
          <ac:picMkLst>
            <pc:docMk/>
            <pc:sldMk cId="1979590187" sldId="256"/>
            <ac:picMk id="8" creationId="{2A8465A6-31BC-4353-A2CD-C05A905811B4}"/>
          </ac:picMkLst>
        </pc:picChg>
        <pc:picChg chg="add del mod">
          <ac:chgData name="varitsara monsiri" userId="d21832565e14aca8" providerId="LiveId" clId="{018A36D6-5809-4873-8049-B67F5936B0C1}" dt="2023-11-13T09:20:14.366" v="782" actId="478"/>
          <ac:picMkLst>
            <pc:docMk/>
            <pc:sldMk cId="1979590187" sldId="256"/>
            <ac:picMk id="23" creationId="{58C6FE7C-130F-401A-A55B-F086C7EDE3D2}"/>
          </ac:picMkLst>
        </pc:picChg>
      </pc:sldChg>
      <pc:sldChg chg="addSp modSp new del mod">
        <pc:chgData name="varitsara monsiri" userId="d21832565e14aca8" providerId="LiveId" clId="{018A36D6-5809-4873-8049-B67F5936B0C1}" dt="2023-11-13T08:24:30.286" v="228" actId="47"/>
        <pc:sldMkLst>
          <pc:docMk/>
          <pc:sldMk cId="3020885810" sldId="257"/>
        </pc:sldMkLst>
        <pc:spChg chg="add mod">
          <ac:chgData name="varitsara monsiri" userId="d21832565e14aca8" providerId="LiveId" clId="{018A36D6-5809-4873-8049-B67F5936B0C1}" dt="2023-11-13T08:20:19.430" v="211" actId="207"/>
          <ac:spMkLst>
            <pc:docMk/>
            <pc:sldMk cId="3020885810" sldId="257"/>
            <ac:spMk id="2" creationId="{846FE402-2AE7-4036-B7F6-1FC4BD5FF350}"/>
          </ac:spMkLst>
        </pc:spChg>
        <pc:spChg chg="add mod">
          <ac:chgData name="varitsara monsiri" userId="d21832565e14aca8" providerId="LiveId" clId="{018A36D6-5809-4873-8049-B67F5936B0C1}" dt="2023-11-13T08:20:13.324" v="210" actId="14100"/>
          <ac:spMkLst>
            <pc:docMk/>
            <pc:sldMk cId="3020885810" sldId="257"/>
            <ac:spMk id="3" creationId="{7EEACE9E-6A33-46E3-BB5A-AAC24C32E1B4}"/>
          </ac:spMkLst>
        </pc:spChg>
      </pc:sldChg>
      <pc:sldChg chg="addSp delSp modSp new mod modClrScheme chgLayout">
        <pc:chgData name="varitsara monsiri" userId="d21832565e14aca8" providerId="LiveId" clId="{018A36D6-5809-4873-8049-B67F5936B0C1}" dt="2023-11-14T07:42:25.406" v="5338" actId="688"/>
        <pc:sldMkLst>
          <pc:docMk/>
          <pc:sldMk cId="3499103799" sldId="258"/>
        </pc:sldMkLst>
        <pc:spChg chg="add del mod">
          <ac:chgData name="varitsara monsiri" userId="d21832565e14aca8" providerId="LiveId" clId="{018A36D6-5809-4873-8049-B67F5936B0C1}" dt="2023-11-13T09:21:30.008" v="785" actId="21"/>
          <ac:spMkLst>
            <pc:docMk/>
            <pc:sldMk cId="3499103799" sldId="258"/>
            <ac:spMk id="2" creationId="{405437FE-5921-4C07-8DA6-C43444B790CE}"/>
          </ac:spMkLst>
        </pc:spChg>
        <pc:spChg chg="add del mod">
          <ac:chgData name="varitsara monsiri" userId="d21832565e14aca8" providerId="LiveId" clId="{018A36D6-5809-4873-8049-B67F5936B0C1}" dt="2023-11-13T08:14:17.872" v="196" actId="478"/>
          <ac:spMkLst>
            <pc:docMk/>
            <pc:sldMk cId="3499103799" sldId="258"/>
            <ac:spMk id="7" creationId="{797B738F-D33E-42C9-B2B7-FBCC3304C4BB}"/>
          </ac:spMkLst>
        </pc:spChg>
        <pc:spChg chg="add mod">
          <ac:chgData name="varitsara monsiri" userId="d21832565e14aca8" providerId="LiveId" clId="{018A36D6-5809-4873-8049-B67F5936B0C1}" dt="2023-11-13T10:15:06.209" v="1644" actId="692"/>
          <ac:spMkLst>
            <pc:docMk/>
            <pc:sldMk cId="3499103799" sldId="258"/>
            <ac:spMk id="8" creationId="{5A29059F-58AF-4ED2-AD5D-CF6DF8BEEBFA}"/>
          </ac:spMkLst>
        </pc:spChg>
        <pc:spChg chg="add mod">
          <ac:chgData name="varitsara monsiri" userId="d21832565e14aca8" providerId="LiveId" clId="{018A36D6-5809-4873-8049-B67F5936B0C1}" dt="2023-11-13T10:01:10.963" v="1381" actId="20577"/>
          <ac:spMkLst>
            <pc:docMk/>
            <pc:sldMk cId="3499103799" sldId="258"/>
            <ac:spMk id="9" creationId="{66B5F524-6180-4E1D-9573-D47E3F24AE84}"/>
          </ac:spMkLst>
        </pc:spChg>
        <pc:spChg chg="add del mod ord">
          <ac:chgData name="varitsara monsiri" userId="d21832565e14aca8" providerId="LiveId" clId="{018A36D6-5809-4873-8049-B67F5936B0C1}" dt="2023-11-13T10:02:43.124" v="1391" actId="478"/>
          <ac:spMkLst>
            <pc:docMk/>
            <pc:sldMk cId="3499103799" sldId="258"/>
            <ac:spMk id="10" creationId="{ACB84407-7727-495E-9C45-5ABDE1AD6DA7}"/>
          </ac:spMkLst>
        </pc:spChg>
        <pc:spChg chg="add del mod ord">
          <ac:chgData name="varitsara monsiri" userId="d21832565e14aca8" providerId="LiveId" clId="{018A36D6-5809-4873-8049-B67F5936B0C1}" dt="2023-11-13T10:03:30.974" v="1405" actId="478"/>
          <ac:spMkLst>
            <pc:docMk/>
            <pc:sldMk cId="3499103799" sldId="258"/>
            <ac:spMk id="13" creationId="{D4C88DFC-082C-461C-AC14-4187F7B5DEF4}"/>
          </ac:spMkLst>
        </pc:spChg>
        <pc:spChg chg="mod">
          <ac:chgData name="varitsara monsiri" userId="d21832565e14aca8" providerId="LiveId" clId="{018A36D6-5809-4873-8049-B67F5936B0C1}" dt="2023-11-13T10:13:27.726" v="1620" actId="206"/>
          <ac:spMkLst>
            <pc:docMk/>
            <pc:sldMk cId="3499103799" sldId="258"/>
            <ac:spMk id="21" creationId="{0E22C5C4-C6B0-45D7-9EC4-76E27AB4C2C4}"/>
          </ac:spMkLst>
        </pc:spChg>
        <pc:spChg chg="add del mod">
          <ac:chgData name="varitsara monsiri" userId="d21832565e14aca8" providerId="LiveId" clId="{018A36D6-5809-4873-8049-B67F5936B0C1}" dt="2023-11-13T10:09:44.803" v="1533" actId="478"/>
          <ac:spMkLst>
            <pc:docMk/>
            <pc:sldMk cId="3499103799" sldId="258"/>
            <ac:spMk id="22" creationId="{513EE3C3-C59F-4124-BA50-364411102C45}"/>
          </ac:spMkLst>
        </pc:spChg>
        <pc:spChg chg="mod">
          <ac:chgData name="varitsara monsiri" userId="d21832565e14aca8" providerId="LiveId" clId="{018A36D6-5809-4873-8049-B67F5936B0C1}" dt="2023-11-13T10:13:42.420" v="1622" actId="692"/>
          <ac:spMkLst>
            <pc:docMk/>
            <pc:sldMk cId="3499103799" sldId="258"/>
            <ac:spMk id="23" creationId="{A15BA2AB-032B-4030-BA3C-7496F94D126D}"/>
          </ac:spMkLst>
        </pc:spChg>
        <pc:spChg chg="mod">
          <ac:chgData name="varitsara monsiri" userId="d21832565e14aca8" providerId="LiveId" clId="{018A36D6-5809-4873-8049-B67F5936B0C1}" dt="2023-11-13T10:13:27.726" v="1620" actId="206"/>
          <ac:spMkLst>
            <pc:docMk/>
            <pc:sldMk cId="3499103799" sldId="258"/>
            <ac:spMk id="24" creationId="{03B1CC13-D725-4ACD-8A9B-71B3F82E7C10}"/>
          </ac:spMkLst>
        </pc:spChg>
        <pc:spChg chg="add del mod">
          <ac:chgData name="varitsara monsiri" userId="d21832565e14aca8" providerId="LiveId" clId="{018A36D6-5809-4873-8049-B67F5936B0C1}" dt="2023-11-13T10:09:45.026" v="1534" actId="478"/>
          <ac:spMkLst>
            <pc:docMk/>
            <pc:sldMk cId="3499103799" sldId="258"/>
            <ac:spMk id="25" creationId="{A6A0F4B1-20FA-4266-845B-776589709990}"/>
          </ac:spMkLst>
        </pc:spChg>
        <pc:spChg chg="add mod ord">
          <ac:chgData name="varitsara monsiri" userId="d21832565e14aca8" providerId="LiveId" clId="{018A36D6-5809-4873-8049-B67F5936B0C1}" dt="2023-11-13T10:16:28.015" v="1690" actId="164"/>
          <ac:spMkLst>
            <pc:docMk/>
            <pc:sldMk cId="3499103799" sldId="258"/>
            <ac:spMk id="28" creationId="{81E79D68-B4BC-4994-9A08-8A701B92A50F}"/>
          </ac:spMkLst>
        </pc:spChg>
        <pc:spChg chg="add mod">
          <ac:chgData name="varitsara monsiri" userId="d21832565e14aca8" providerId="LiveId" clId="{018A36D6-5809-4873-8049-B67F5936B0C1}" dt="2023-11-13T11:15:12.129" v="2678" actId="164"/>
          <ac:spMkLst>
            <pc:docMk/>
            <pc:sldMk cId="3499103799" sldId="258"/>
            <ac:spMk id="29" creationId="{B51208B6-2384-4D72-B71A-00DDFAE80FA7}"/>
          </ac:spMkLst>
        </pc:spChg>
        <pc:spChg chg="add mod">
          <ac:chgData name="varitsara monsiri" userId="d21832565e14aca8" providerId="LiveId" clId="{018A36D6-5809-4873-8049-B67F5936B0C1}" dt="2023-11-13T11:15:12.129" v="2678" actId="164"/>
          <ac:spMkLst>
            <pc:docMk/>
            <pc:sldMk cId="3499103799" sldId="258"/>
            <ac:spMk id="30" creationId="{551CAF5E-C6CD-42E2-8A0B-AE086104EF1D}"/>
          </ac:spMkLst>
        </pc:spChg>
        <pc:spChg chg="add mod ord">
          <ac:chgData name="varitsara monsiri" userId="d21832565e14aca8" providerId="LiveId" clId="{018A36D6-5809-4873-8049-B67F5936B0C1}" dt="2023-11-13T10:16:28.015" v="1690" actId="164"/>
          <ac:spMkLst>
            <pc:docMk/>
            <pc:sldMk cId="3499103799" sldId="258"/>
            <ac:spMk id="31" creationId="{BA3BE5CD-62AF-4ED4-9DD4-0FE5203ABE74}"/>
          </ac:spMkLst>
        </pc:spChg>
        <pc:spChg chg="mod">
          <ac:chgData name="varitsara monsiri" userId="d21832565e14aca8" providerId="LiveId" clId="{018A36D6-5809-4873-8049-B67F5936B0C1}" dt="2023-11-13T10:17:06.719" v="1717"/>
          <ac:spMkLst>
            <pc:docMk/>
            <pc:sldMk cId="3499103799" sldId="258"/>
            <ac:spMk id="34" creationId="{4FDDA9F0-B3B6-4573-A16D-2ACBFA5E396E}"/>
          </ac:spMkLst>
        </pc:spChg>
        <pc:spChg chg="mod">
          <ac:chgData name="varitsara monsiri" userId="d21832565e14aca8" providerId="LiveId" clId="{018A36D6-5809-4873-8049-B67F5936B0C1}" dt="2023-11-13T10:17:06.719" v="1717"/>
          <ac:spMkLst>
            <pc:docMk/>
            <pc:sldMk cId="3499103799" sldId="258"/>
            <ac:spMk id="35" creationId="{31DDE20D-ED0B-4AF7-962D-4A2016537CE4}"/>
          </ac:spMkLst>
        </pc:spChg>
        <pc:spChg chg="add mod ord">
          <ac:chgData name="varitsara monsiri" userId="d21832565e14aca8" providerId="LiveId" clId="{018A36D6-5809-4873-8049-B67F5936B0C1}" dt="2023-11-13T11:15:18.573" v="2680" actId="164"/>
          <ac:spMkLst>
            <pc:docMk/>
            <pc:sldMk cId="3499103799" sldId="258"/>
            <ac:spMk id="37" creationId="{EF50EEF0-E740-4CEC-A9B0-C3EBB87E4F3B}"/>
          </ac:spMkLst>
        </pc:spChg>
        <pc:spChg chg="del mod">
          <ac:chgData name="varitsara monsiri" userId="d21832565e14aca8" providerId="LiveId" clId="{018A36D6-5809-4873-8049-B67F5936B0C1}" dt="2023-11-14T07:40:50.449" v="5314" actId="478"/>
          <ac:spMkLst>
            <pc:docMk/>
            <pc:sldMk cId="3499103799" sldId="258"/>
            <ac:spMk id="52" creationId="{C46692C2-59EA-4114-A60B-A062535520F7}"/>
          </ac:spMkLst>
        </pc:spChg>
        <pc:spChg chg="del mod">
          <ac:chgData name="varitsara monsiri" userId="d21832565e14aca8" providerId="LiveId" clId="{018A36D6-5809-4873-8049-B67F5936B0C1}" dt="2023-11-14T07:40:49.085" v="5313" actId="478"/>
          <ac:spMkLst>
            <pc:docMk/>
            <pc:sldMk cId="3499103799" sldId="258"/>
            <ac:spMk id="60" creationId="{5CD9E525-518A-4B0F-963D-F68D539DD345}"/>
          </ac:spMkLst>
        </pc:spChg>
        <pc:spChg chg="del mod">
          <ac:chgData name="varitsara monsiri" userId="d21832565e14aca8" providerId="LiveId" clId="{018A36D6-5809-4873-8049-B67F5936B0C1}" dt="2023-11-14T07:40:47.899" v="5312" actId="478"/>
          <ac:spMkLst>
            <pc:docMk/>
            <pc:sldMk cId="3499103799" sldId="258"/>
            <ac:spMk id="61" creationId="{A0611A18-C353-4038-87FF-9D5035F60D7F}"/>
          </ac:spMkLst>
        </pc:spChg>
        <pc:grpChg chg="del mod">
          <ac:chgData name="varitsara monsiri" userId="d21832565e14aca8" providerId="LiveId" clId="{018A36D6-5809-4873-8049-B67F5936B0C1}" dt="2023-11-13T10:09:22.458" v="1522" actId="27803"/>
          <ac:grpSpMkLst>
            <pc:docMk/>
            <pc:sldMk cId="3499103799" sldId="258"/>
            <ac:grpSpMk id="20" creationId="{EE157049-2112-41F8-BE04-A05C565C2E00}"/>
          </ac:grpSpMkLst>
        </pc:grpChg>
        <pc:grpChg chg="add mod">
          <ac:chgData name="varitsara monsiri" userId="d21832565e14aca8" providerId="LiveId" clId="{018A36D6-5809-4873-8049-B67F5936B0C1}" dt="2023-11-13T10:09:40.558" v="1530" actId="164"/>
          <ac:grpSpMkLst>
            <pc:docMk/>
            <pc:sldMk cId="3499103799" sldId="258"/>
            <ac:grpSpMk id="26" creationId="{4FFAC6E1-32A2-40B6-B561-ADF1DA119C0B}"/>
          </ac:grpSpMkLst>
        </pc:grpChg>
        <pc:grpChg chg="add del mod ord">
          <ac:chgData name="varitsara monsiri" userId="d21832565e14aca8" providerId="LiveId" clId="{018A36D6-5809-4873-8049-B67F5936B0C1}" dt="2023-11-13T10:13:55.580" v="1623" actId="478"/>
          <ac:grpSpMkLst>
            <pc:docMk/>
            <pc:sldMk cId="3499103799" sldId="258"/>
            <ac:grpSpMk id="27" creationId="{4A4BE010-790A-46C3-AA3E-6A95B51A6B54}"/>
          </ac:grpSpMkLst>
        </pc:grpChg>
        <pc:grpChg chg="add del mod">
          <ac:chgData name="varitsara monsiri" userId="d21832565e14aca8" providerId="LiveId" clId="{018A36D6-5809-4873-8049-B67F5936B0C1}" dt="2023-11-13T10:16:44.772" v="1700" actId="21"/>
          <ac:grpSpMkLst>
            <pc:docMk/>
            <pc:sldMk cId="3499103799" sldId="258"/>
            <ac:grpSpMk id="32" creationId="{21945F50-66E9-4374-9224-E411666FCF2E}"/>
          </ac:grpSpMkLst>
        </pc:grpChg>
        <pc:grpChg chg="add mod ord">
          <ac:chgData name="varitsara monsiri" userId="d21832565e14aca8" providerId="LiveId" clId="{018A36D6-5809-4873-8049-B67F5936B0C1}" dt="2023-11-13T11:15:12.129" v="2678" actId="164"/>
          <ac:grpSpMkLst>
            <pc:docMk/>
            <pc:sldMk cId="3499103799" sldId="258"/>
            <ac:grpSpMk id="33" creationId="{3365B7E3-28F4-42A2-B37D-2E886D1383E5}"/>
          </ac:grpSpMkLst>
        </pc:grpChg>
        <pc:grpChg chg="add mod ord">
          <ac:chgData name="varitsara monsiri" userId="d21832565e14aca8" providerId="LiveId" clId="{018A36D6-5809-4873-8049-B67F5936B0C1}" dt="2023-11-13T11:15:14.998" v="2679" actId="167"/>
          <ac:grpSpMkLst>
            <pc:docMk/>
            <pc:sldMk cId="3499103799" sldId="258"/>
            <ac:grpSpMk id="38" creationId="{EE4607ED-8248-48AD-B8A2-7526B2098F2D}"/>
          </ac:grpSpMkLst>
        </pc:grpChg>
        <pc:grpChg chg="add mod">
          <ac:chgData name="varitsara monsiri" userId="d21832565e14aca8" providerId="LiveId" clId="{018A36D6-5809-4873-8049-B67F5936B0C1}" dt="2023-11-13T11:15:18.573" v="2680" actId="164"/>
          <ac:grpSpMkLst>
            <pc:docMk/>
            <pc:sldMk cId="3499103799" sldId="258"/>
            <ac:grpSpMk id="39" creationId="{9A09FE95-44ED-4B56-A3CB-A7435F8864EC}"/>
          </ac:grpSpMkLst>
        </pc:grpChg>
        <pc:grpChg chg="add del mod">
          <ac:chgData name="varitsara monsiri" userId="d21832565e14aca8" providerId="LiveId" clId="{018A36D6-5809-4873-8049-B67F5936B0C1}" dt="2023-11-14T07:41:01.238" v="5315" actId="478"/>
          <ac:grpSpMkLst>
            <pc:docMk/>
            <pc:sldMk cId="3499103799" sldId="258"/>
            <ac:grpSpMk id="44" creationId="{8A7A1111-3042-42AF-85BD-6ED6D0D71F52}"/>
          </ac:grpSpMkLst>
        </pc:grpChg>
        <pc:grpChg chg="mod topLvl">
          <ac:chgData name="varitsara monsiri" userId="d21832565e14aca8" providerId="LiveId" clId="{018A36D6-5809-4873-8049-B67F5936B0C1}" dt="2023-11-14T07:42:22.185" v="5337" actId="1076"/>
          <ac:grpSpMkLst>
            <pc:docMk/>
            <pc:sldMk cId="3499103799" sldId="258"/>
            <ac:grpSpMk id="45" creationId="{0FB5B49E-D0E6-4DDA-8709-E84E807E1115}"/>
          </ac:grpSpMkLst>
        </pc:grpChg>
        <pc:grpChg chg="del mod">
          <ac:chgData name="varitsara monsiri" userId="d21832565e14aca8" providerId="LiveId" clId="{018A36D6-5809-4873-8049-B67F5936B0C1}" dt="2023-11-14T07:40:47.899" v="5312" actId="478"/>
          <ac:grpSpMkLst>
            <pc:docMk/>
            <pc:sldMk cId="3499103799" sldId="258"/>
            <ac:grpSpMk id="53" creationId="{31C494D8-2401-42C3-AA31-6478992DD6DF}"/>
          </ac:grpSpMkLst>
        </pc:grp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3" creationId="{7BF27097-8C70-4BEB-95B8-A77B60E6A181}"/>
          </ac:picMkLst>
        </pc:picChg>
        <pc:picChg chg="add del mod ord">
          <ac:chgData name="varitsara monsiri" userId="d21832565e14aca8" providerId="LiveId" clId="{018A36D6-5809-4873-8049-B67F5936B0C1}" dt="2023-11-13T07:58:31.991" v="151" actId="478"/>
          <ac:picMkLst>
            <pc:docMk/>
            <pc:sldMk cId="3499103799" sldId="258"/>
            <ac:picMk id="4" creationId="{2350231F-04EC-43B7-BBC2-AB830824D521}"/>
          </ac:picMkLst>
        </pc:picChg>
        <pc:picChg chg="add del mod ord">
          <ac:chgData name="varitsara monsiri" userId="d21832565e14aca8" providerId="LiveId" clId="{018A36D6-5809-4873-8049-B67F5936B0C1}" dt="2023-11-13T09:21:30.008" v="785" actId="21"/>
          <ac:picMkLst>
            <pc:docMk/>
            <pc:sldMk cId="3499103799" sldId="258"/>
            <ac:picMk id="6" creationId="{078BED14-7991-4EE0-90BA-63A5112D68C4}"/>
          </ac:picMkLst>
        </pc:picChg>
        <pc:picChg chg="add mod">
          <ac:chgData name="varitsara monsiri" userId="d21832565e14aca8" providerId="LiveId" clId="{018A36D6-5809-4873-8049-B67F5936B0C1}" dt="2023-11-13T11:15:18.573" v="2680" actId="164"/>
          <ac:picMkLst>
            <pc:docMk/>
            <pc:sldMk cId="3499103799" sldId="258"/>
            <ac:picMk id="11" creationId="{30311674-0C86-4375-B378-6DADEDD5FD26}"/>
          </ac:picMkLst>
        </pc:picChg>
        <pc:picChg chg="add del mod">
          <ac:chgData name="varitsara monsiri" userId="d21832565e14aca8" providerId="LiveId" clId="{018A36D6-5809-4873-8049-B67F5936B0C1}" dt="2023-11-13T10:02:52.148" v="1397" actId="478"/>
          <ac:picMkLst>
            <pc:docMk/>
            <pc:sldMk cId="3499103799" sldId="258"/>
            <ac:picMk id="12" creationId="{F8F254F2-D49F-4DA6-9596-015B3B15C4EC}"/>
          </ac:picMkLst>
        </pc:picChg>
        <pc:picChg chg="add del mod">
          <ac:chgData name="varitsara monsiri" userId="d21832565e14aca8" providerId="LiveId" clId="{018A36D6-5809-4873-8049-B67F5936B0C1}" dt="2023-11-13T10:06:22.555" v="1456" actId="478"/>
          <ac:picMkLst>
            <pc:docMk/>
            <pc:sldMk cId="3499103799" sldId="258"/>
            <ac:picMk id="15" creationId="{B1778EA0-AB99-481C-89A9-8D101FAC88A4}"/>
          </ac:picMkLst>
        </pc:picChg>
        <pc:picChg chg="add del mod">
          <ac:chgData name="varitsara monsiri" userId="d21832565e14aca8" providerId="LiveId" clId="{018A36D6-5809-4873-8049-B67F5936B0C1}" dt="2023-11-14T05:22:08.398" v="4263" actId="478"/>
          <ac:picMkLst>
            <pc:docMk/>
            <pc:sldMk cId="3499103799" sldId="258"/>
            <ac:picMk id="16" creationId="{28548E5D-905B-4947-9E55-A8C07FB51380}"/>
          </ac:picMkLst>
        </pc:picChg>
        <pc:picChg chg="add del mod">
          <ac:chgData name="varitsara monsiri" userId="d21832565e14aca8" providerId="LiveId" clId="{018A36D6-5809-4873-8049-B67F5936B0C1}" dt="2023-11-14T05:22:16.713" v="4268" actId="478"/>
          <ac:picMkLst>
            <pc:docMk/>
            <pc:sldMk cId="3499103799" sldId="258"/>
            <ac:picMk id="17" creationId="{49736D50-9A7E-489D-B78E-AA233E4F72F9}"/>
          </ac:picMkLst>
        </pc:picChg>
        <pc:picChg chg="add del mod">
          <ac:chgData name="varitsara monsiri" userId="d21832565e14aca8" providerId="LiveId" clId="{018A36D6-5809-4873-8049-B67F5936B0C1}" dt="2023-11-13T10:07:09.338" v="1519" actId="478"/>
          <ac:picMkLst>
            <pc:docMk/>
            <pc:sldMk cId="3499103799" sldId="258"/>
            <ac:picMk id="17" creationId="{F5474352-ABFF-418B-A967-8062BFF3DB90}"/>
          </ac:picMkLst>
        </pc:picChg>
        <pc:picChg chg="add del mod">
          <ac:chgData name="varitsara monsiri" userId="d21832565e14aca8" providerId="LiveId" clId="{018A36D6-5809-4873-8049-B67F5936B0C1}" dt="2023-11-14T05:21:41.564" v="4254" actId="478"/>
          <ac:picMkLst>
            <pc:docMk/>
            <pc:sldMk cId="3499103799" sldId="258"/>
            <ac:picMk id="18" creationId="{42645881-F8FD-49A4-ADB8-D5236AD536C2}"/>
          </ac:picMkLst>
        </pc:picChg>
        <pc:picChg chg="add del mod">
          <ac:chgData name="varitsara monsiri" userId="d21832565e14aca8" providerId="LiveId" clId="{018A36D6-5809-4873-8049-B67F5936B0C1}" dt="2023-11-13T10:09:22.458" v="1522" actId="27803"/>
          <ac:picMkLst>
            <pc:docMk/>
            <pc:sldMk cId="3499103799" sldId="258"/>
            <ac:picMk id="19" creationId="{13B9EA9C-A81B-4789-9234-43C5530E401F}"/>
          </ac:picMkLst>
        </pc:picChg>
        <pc:picChg chg="add del mod">
          <ac:chgData name="varitsara monsiri" userId="d21832565e14aca8" providerId="LiveId" clId="{018A36D6-5809-4873-8049-B67F5936B0C1}" dt="2023-11-14T05:21:20.352" v="4243" actId="478"/>
          <ac:picMkLst>
            <pc:docMk/>
            <pc:sldMk cId="3499103799" sldId="258"/>
            <ac:picMk id="19" creationId="{C978E2C0-F967-4FDC-B0D9-CD91BBBE797A}"/>
          </ac:picMkLst>
        </pc:picChg>
        <pc:picChg chg="add del mod">
          <ac:chgData name="varitsara monsiri" userId="d21832565e14aca8" providerId="LiveId" clId="{018A36D6-5809-4873-8049-B67F5936B0C1}" dt="2023-11-14T05:21:49.813" v="4257" actId="478"/>
          <ac:picMkLst>
            <pc:docMk/>
            <pc:sldMk cId="3499103799" sldId="258"/>
            <ac:picMk id="20" creationId="{8DB9A78E-C9DB-460D-AC5A-6C26631AF386}"/>
          </ac:picMkLst>
        </pc:picChg>
        <pc:picChg chg="add del mod">
          <ac:chgData name="varitsara monsiri" userId="d21832565e14aca8" providerId="LiveId" clId="{018A36D6-5809-4873-8049-B67F5936B0C1}" dt="2023-11-14T05:21:27.514" v="4247" actId="478"/>
          <ac:picMkLst>
            <pc:docMk/>
            <pc:sldMk cId="3499103799" sldId="258"/>
            <ac:picMk id="21" creationId="{C53BA217-8813-4A04-A801-A292D76F223F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22" creationId="{AE8CC68A-ACF0-458C-A893-A3B5F38BAE56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23" creationId="{CE98258F-7F0F-46C8-83DA-30CD7224D49B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24" creationId="{ECA134C1-59DD-4171-A736-7212EA56B3E6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25" creationId="{79BEB977-7D39-4002-A918-0DF91FCAF102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26" creationId="{DD94C740-DB63-4839-A4D6-3214F26F12D5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27" creationId="{F48040C4-F034-403D-9A4A-2D0792B0BB2D}"/>
          </ac:picMkLst>
        </pc:picChg>
        <pc:picChg chg="add del mod">
          <ac:chgData name="varitsara monsiri" userId="d21832565e14aca8" providerId="LiveId" clId="{018A36D6-5809-4873-8049-B67F5936B0C1}" dt="2023-11-14T05:21:26.224" v="4246" actId="21"/>
          <ac:picMkLst>
            <pc:docMk/>
            <pc:sldMk cId="3499103799" sldId="258"/>
            <ac:picMk id="28" creationId="{374B7A46-46CD-4A78-BF32-413C74BA982E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31" creationId="{B955D8D6-10BD-4BCC-B954-90FC19260808}"/>
          </ac:picMkLst>
        </pc:picChg>
        <pc:picChg chg="add del mod">
          <ac:chgData name="varitsara monsiri" userId="d21832565e14aca8" providerId="LiveId" clId="{018A36D6-5809-4873-8049-B67F5936B0C1}" dt="2023-11-14T05:21:38.632" v="4253" actId="21"/>
          <ac:picMkLst>
            <pc:docMk/>
            <pc:sldMk cId="3499103799" sldId="258"/>
            <ac:picMk id="32" creationId="{3B6E7A78-876B-401A-B60A-45AE38DBDFD8}"/>
          </ac:picMkLst>
        </pc:picChg>
        <pc:picChg chg="add mod">
          <ac:chgData name="varitsara monsiri" userId="d21832565e14aca8" providerId="LiveId" clId="{018A36D6-5809-4873-8049-B67F5936B0C1}" dt="2023-11-13T11:15:18.573" v="2680" actId="164"/>
          <ac:picMkLst>
            <pc:docMk/>
            <pc:sldMk cId="3499103799" sldId="258"/>
            <ac:picMk id="36" creationId="{1FCF3609-C8A8-4EDF-9D22-A38298E4A455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40" creationId="{51451576-A042-4144-8F96-C2D43DB248CC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41" creationId="{3D293D24-3CB8-4033-85F1-86107A3E8F35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42" creationId="{14C9B10F-4464-4904-9441-568B7F9C4BB1}"/>
          </ac:picMkLst>
        </pc:picChg>
        <pc:picChg chg="add del mod">
          <ac:chgData name="varitsara monsiri" userId="d21832565e14aca8" providerId="LiveId" clId="{018A36D6-5809-4873-8049-B67F5936B0C1}" dt="2023-11-14T05:22:44.360" v="4271" actId="21"/>
          <ac:picMkLst>
            <pc:docMk/>
            <pc:sldMk cId="3499103799" sldId="258"/>
            <ac:picMk id="43" creationId="{A9CA0448-4AF3-4D68-8189-2F068D455063}"/>
          </ac:picMkLst>
        </pc:picChg>
        <pc:picChg chg="del mod">
          <ac:chgData name="varitsara monsiri" userId="d21832565e14aca8" providerId="LiveId" clId="{018A36D6-5809-4873-8049-B67F5936B0C1}" dt="2023-11-14T07:41:01.238" v="5315" actId="478"/>
          <ac:picMkLst>
            <pc:docMk/>
            <pc:sldMk cId="3499103799" sldId="258"/>
            <ac:picMk id="46" creationId="{06A496BA-FBCD-4230-8D17-333725AB6008}"/>
          </ac:picMkLst>
        </pc:picChg>
        <pc:picChg chg="del mod topLvl">
          <ac:chgData name="varitsara monsiri" userId="d21832565e14aca8" providerId="LiveId" clId="{018A36D6-5809-4873-8049-B67F5936B0C1}" dt="2023-11-14T07:41:01.238" v="5315" actId="478"/>
          <ac:picMkLst>
            <pc:docMk/>
            <pc:sldMk cId="3499103799" sldId="258"/>
            <ac:picMk id="47" creationId="{2DEA9558-BD39-490F-9593-CA15BEA76A4D}"/>
          </ac:picMkLst>
        </pc:picChg>
        <pc:picChg chg="del mod">
          <ac:chgData name="varitsara monsiri" userId="d21832565e14aca8" providerId="LiveId" clId="{018A36D6-5809-4873-8049-B67F5936B0C1}" dt="2023-11-14T07:41:01.238" v="5315" actId="478"/>
          <ac:picMkLst>
            <pc:docMk/>
            <pc:sldMk cId="3499103799" sldId="258"/>
            <ac:picMk id="48" creationId="{040AA10D-B2CE-4665-89DB-D636F9AB65AC}"/>
          </ac:picMkLst>
        </pc:picChg>
        <pc:picChg chg="del mod">
          <ac:chgData name="varitsara monsiri" userId="d21832565e14aca8" providerId="LiveId" clId="{018A36D6-5809-4873-8049-B67F5936B0C1}" dt="2023-11-14T07:41:01.238" v="5315" actId="478"/>
          <ac:picMkLst>
            <pc:docMk/>
            <pc:sldMk cId="3499103799" sldId="258"/>
            <ac:picMk id="49" creationId="{39F1893E-1F23-41C8-8A70-6666CA95CA38}"/>
          </ac:picMkLst>
        </pc:picChg>
        <pc:picChg chg="del mod">
          <ac:chgData name="varitsara monsiri" userId="d21832565e14aca8" providerId="LiveId" clId="{018A36D6-5809-4873-8049-B67F5936B0C1}" dt="2023-11-14T07:41:01.238" v="5315" actId="478"/>
          <ac:picMkLst>
            <pc:docMk/>
            <pc:sldMk cId="3499103799" sldId="258"/>
            <ac:picMk id="50" creationId="{6350DADB-1D59-41BB-9AF1-824BB0EBD2FA}"/>
          </ac:picMkLst>
        </pc:picChg>
        <pc:picChg chg="del mod">
          <ac:chgData name="varitsara monsiri" userId="d21832565e14aca8" providerId="LiveId" clId="{018A36D6-5809-4873-8049-B67F5936B0C1}" dt="2023-11-14T07:41:01.238" v="5315" actId="478"/>
          <ac:picMkLst>
            <pc:docMk/>
            <pc:sldMk cId="3499103799" sldId="258"/>
            <ac:picMk id="51" creationId="{742DD45D-9E8F-4B59-BA87-19AD1E58BA08}"/>
          </ac:picMkLst>
        </pc:picChg>
        <pc:picChg chg="mod">
          <ac:chgData name="varitsara monsiri" userId="d21832565e14aca8" providerId="LiveId" clId="{018A36D6-5809-4873-8049-B67F5936B0C1}" dt="2023-11-14T07:41:08.771" v="5316" actId="1076"/>
          <ac:picMkLst>
            <pc:docMk/>
            <pc:sldMk cId="3499103799" sldId="258"/>
            <ac:picMk id="54" creationId="{0FD32564-C3E1-44AB-95D0-46E66ED23F49}"/>
          </ac:picMkLst>
        </pc:picChg>
        <pc:picChg chg="mod">
          <ac:chgData name="varitsara monsiri" userId="d21832565e14aca8" providerId="LiveId" clId="{018A36D6-5809-4873-8049-B67F5936B0C1}" dt="2023-11-14T07:41:36.392" v="5325" actId="1076"/>
          <ac:picMkLst>
            <pc:docMk/>
            <pc:sldMk cId="3499103799" sldId="258"/>
            <ac:picMk id="55" creationId="{8A3679BD-B19E-43DF-A152-8788EA1699FB}"/>
          </ac:picMkLst>
        </pc:picChg>
        <pc:picChg chg="mod">
          <ac:chgData name="varitsara monsiri" userId="d21832565e14aca8" providerId="LiveId" clId="{018A36D6-5809-4873-8049-B67F5936B0C1}" dt="2023-11-14T07:41:31.144" v="5323" actId="1076"/>
          <ac:picMkLst>
            <pc:docMk/>
            <pc:sldMk cId="3499103799" sldId="258"/>
            <ac:picMk id="56" creationId="{E566F8B1-DABE-4857-9E49-E90444D4FF67}"/>
          </ac:picMkLst>
        </pc:picChg>
        <pc:picChg chg="mod">
          <ac:chgData name="varitsara monsiri" userId="d21832565e14aca8" providerId="LiveId" clId="{018A36D6-5809-4873-8049-B67F5936B0C1}" dt="2023-11-14T07:42:25.406" v="5338" actId="688"/>
          <ac:picMkLst>
            <pc:docMk/>
            <pc:sldMk cId="3499103799" sldId="258"/>
            <ac:picMk id="57" creationId="{B64EB345-DC3E-4771-978E-0091005FA382}"/>
          </ac:picMkLst>
        </pc:picChg>
        <pc:picChg chg="mod">
          <ac:chgData name="varitsara monsiri" userId="d21832565e14aca8" providerId="LiveId" clId="{018A36D6-5809-4873-8049-B67F5936B0C1}" dt="2023-11-14T07:41:52.768" v="5328" actId="1076"/>
          <ac:picMkLst>
            <pc:docMk/>
            <pc:sldMk cId="3499103799" sldId="258"/>
            <ac:picMk id="58" creationId="{44E8F838-851D-460C-9CAD-E251C04B6E40}"/>
          </ac:picMkLst>
        </pc:picChg>
        <pc:picChg chg="mod">
          <ac:chgData name="varitsara monsiri" userId="d21832565e14aca8" providerId="LiveId" clId="{018A36D6-5809-4873-8049-B67F5936B0C1}" dt="2023-11-14T07:41:59.985" v="5331" actId="14100"/>
          <ac:picMkLst>
            <pc:docMk/>
            <pc:sldMk cId="3499103799" sldId="258"/>
            <ac:picMk id="59" creationId="{3668DF98-4327-4EDF-9614-CAC15FCA40FE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7:29:54.448" v="5245" actId="47"/>
        <pc:sldMkLst>
          <pc:docMk/>
          <pc:sldMk cId="195935001" sldId="259"/>
        </pc:sldMkLst>
        <pc:spChg chg="mod">
          <ac:chgData name="varitsara monsiri" userId="d21832565e14aca8" providerId="LiveId" clId="{018A36D6-5809-4873-8049-B67F5936B0C1}" dt="2023-11-13T08:53:34.771" v="400"/>
          <ac:spMkLst>
            <pc:docMk/>
            <pc:sldMk cId="195935001" sldId="259"/>
            <ac:spMk id="5" creationId="{B60CF52C-54E5-456E-81E6-9A075E03B575}"/>
          </ac:spMkLst>
        </pc:spChg>
        <pc:spChg chg="mod">
          <ac:chgData name="varitsara monsiri" userId="d21832565e14aca8" providerId="LiveId" clId="{018A36D6-5809-4873-8049-B67F5936B0C1}" dt="2023-11-13T08:53:34.771" v="400"/>
          <ac:spMkLst>
            <pc:docMk/>
            <pc:sldMk cId="195935001" sldId="259"/>
            <ac:spMk id="6" creationId="{7C24BB68-5017-4C28-911C-7637CAE99FC2}"/>
          </ac:spMkLst>
        </pc:spChg>
        <pc:spChg chg="add mod">
          <ac:chgData name="varitsara monsiri" userId="d21832565e14aca8" providerId="LiveId" clId="{018A36D6-5809-4873-8049-B67F5936B0C1}" dt="2023-11-14T01:48:25.657" v="3295" actId="207"/>
          <ac:spMkLst>
            <pc:docMk/>
            <pc:sldMk cId="195935001" sldId="259"/>
            <ac:spMk id="7" creationId="{1CDC788F-7826-4881-86A1-A96026306B0D}"/>
          </ac:spMkLst>
        </pc:spChg>
        <pc:spChg chg="add mod">
          <ac:chgData name="varitsara monsiri" userId="d21832565e14aca8" providerId="LiveId" clId="{018A36D6-5809-4873-8049-B67F5936B0C1}" dt="2023-11-13T10:24:42.428" v="1850" actId="20577"/>
          <ac:spMkLst>
            <pc:docMk/>
            <pc:sldMk cId="195935001" sldId="259"/>
            <ac:spMk id="8" creationId="{AE0DC729-FAD7-4A21-9B86-F3B9A11A37C8}"/>
          </ac:spMkLst>
        </pc:spChg>
        <pc:spChg chg="add mod">
          <ac:chgData name="varitsara monsiri" userId="d21832565e14aca8" providerId="LiveId" clId="{018A36D6-5809-4873-8049-B67F5936B0C1}" dt="2023-11-13T10:24:31.010" v="1842" actId="20577"/>
          <ac:spMkLst>
            <pc:docMk/>
            <pc:sldMk cId="195935001" sldId="259"/>
            <ac:spMk id="9" creationId="{14A5BA8F-EECD-441C-AA23-23004C2B9BBB}"/>
          </ac:spMkLst>
        </pc:spChg>
        <pc:spChg chg="add mod">
          <ac:chgData name="varitsara monsiri" userId="d21832565e14aca8" providerId="LiveId" clId="{018A36D6-5809-4873-8049-B67F5936B0C1}" dt="2023-11-13T10:24:44.594" v="1853" actId="20577"/>
          <ac:spMkLst>
            <pc:docMk/>
            <pc:sldMk cId="195935001" sldId="259"/>
            <ac:spMk id="10" creationId="{445CE4ED-09EA-4B73-8057-900F2222B7D2}"/>
          </ac:spMkLst>
        </pc:spChg>
        <pc:spChg chg="add mod">
          <ac:chgData name="varitsara monsiri" userId="d21832565e14aca8" providerId="LiveId" clId="{018A36D6-5809-4873-8049-B67F5936B0C1}" dt="2023-11-13T10:24:32.742" v="1844" actId="20577"/>
          <ac:spMkLst>
            <pc:docMk/>
            <pc:sldMk cId="195935001" sldId="259"/>
            <ac:spMk id="11" creationId="{836A08B6-4269-4D6C-A2A1-37293AA993A3}"/>
          </ac:spMkLst>
        </pc:spChg>
        <pc:spChg chg="add mod">
          <ac:chgData name="varitsara monsiri" userId="d21832565e14aca8" providerId="LiveId" clId="{018A36D6-5809-4873-8049-B67F5936B0C1}" dt="2023-11-13T10:24:40.582" v="1847" actId="20577"/>
          <ac:spMkLst>
            <pc:docMk/>
            <pc:sldMk cId="195935001" sldId="259"/>
            <ac:spMk id="12" creationId="{EE9D7C90-1A29-400F-B022-6D1BF8AA5769}"/>
          </ac:spMkLst>
        </pc:spChg>
        <pc:spChg chg="add mod">
          <ac:chgData name="varitsara monsiri" userId="d21832565e14aca8" providerId="LiveId" clId="{018A36D6-5809-4873-8049-B67F5936B0C1}" dt="2023-11-13T10:24:28.522" v="1840" actId="20577"/>
          <ac:spMkLst>
            <pc:docMk/>
            <pc:sldMk cId="195935001" sldId="259"/>
            <ac:spMk id="13" creationId="{A53596ED-503F-4743-B4C9-46C1891EAD51}"/>
          </ac:spMkLst>
        </pc:spChg>
        <pc:spChg chg="add del mod ord">
          <ac:chgData name="varitsara monsiri" userId="d21832565e14aca8" providerId="LiveId" clId="{018A36D6-5809-4873-8049-B67F5936B0C1}" dt="2023-11-13T10:29:02.255" v="1904" actId="21"/>
          <ac:spMkLst>
            <pc:docMk/>
            <pc:sldMk cId="195935001" sldId="259"/>
            <ac:spMk id="14" creationId="{CD22A365-C28E-4989-8C90-D648C95A7C27}"/>
          </ac:spMkLst>
        </pc:spChg>
        <pc:spChg chg="add mod ord">
          <ac:chgData name="varitsara monsiri" userId="d21832565e14aca8" providerId="LiveId" clId="{018A36D6-5809-4873-8049-B67F5936B0C1}" dt="2023-11-13T11:15:53.589" v="2682" actId="692"/>
          <ac:spMkLst>
            <pc:docMk/>
            <pc:sldMk cId="195935001" sldId="259"/>
            <ac:spMk id="15" creationId="{3CE742D3-0743-40D2-A6DB-DDEA27ABD1E4}"/>
          </ac:spMkLst>
        </pc:spChg>
        <pc:spChg chg="add mod">
          <ac:chgData name="varitsara monsiri" userId="d21832565e14aca8" providerId="LiveId" clId="{018A36D6-5809-4873-8049-B67F5936B0C1}" dt="2023-11-14T01:49:04.220" v="3300" actId="164"/>
          <ac:spMkLst>
            <pc:docMk/>
            <pc:sldMk cId="195935001" sldId="259"/>
            <ac:spMk id="39" creationId="{E29E1F1C-C0DB-4321-9F51-6EF2F78671B7}"/>
          </ac:spMkLst>
        </pc:spChg>
        <pc:spChg chg="mod">
          <ac:chgData name="varitsara monsiri" userId="d21832565e14aca8" providerId="LiveId" clId="{018A36D6-5809-4873-8049-B67F5936B0C1}" dt="2023-11-14T01:48:49.381" v="3298"/>
          <ac:spMkLst>
            <pc:docMk/>
            <pc:sldMk cId="195935001" sldId="259"/>
            <ac:spMk id="41" creationId="{45647F95-C9A2-40B5-A3F4-BB0E22715528}"/>
          </ac:spMkLst>
        </pc:spChg>
        <pc:spChg chg="mod">
          <ac:chgData name="varitsara monsiri" userId="d21832565e14aca8" providerId="LiveId" clId="{018A36D6-5809-4873-8049-B67F5936B0C1}" dt="2023-11-14T01:48:49.381" v="3298"/>
          <ac:spMkLst>
            <pc:docMk/>
            <pc:sldMk cId="195935001" sldId="259"/>
            <ac:spMk id="42" creationId="{D5CCD0A9-6788-4265-B938-EAD5F31B74FD}"/>
          </ac:spMkLst>
        </pc:spChg>
        <pc:spChg chg="add mod">
          <ac:chgData name="varitsara monsiri" userId="d21832565e14aca8" providerId="LiveId" clId="{018A36D6-5809-4873-8049-B67F5936B0C1}" dt="2023-11-14T01:49:09.072" v="3301" actId="164"/>
          <ac:spMkLst>
            <pc:docMk/>
            <pc:sldMk cId="195935001" sldId="259"/>
            <ac:spMk id="44" creationId="{0A84844F-F412-4454-8AD7-064E80E47EC4}"/>
          </ac:spMkLst>
        </pc:spChg>
        <pc:spChg chg="mod">
          <ac:chgData name="varitsara monsiri" userId="d21832565e14aca8" providerId="LiveId" clId="{018A36D6-5809-4873-8049-B67F5936B0C1}" dt="2023-11-14T01:48:49.381" v="3298"/>
          <ac:spMkLst>
            <pc:docMk/>
            <pc:sldMk cId="195935001" sldId="259"/>
            <ac:spMk id="46" creationId="{17055445-D322-468F-A739-F790C26FB582}"/>
          </ac:spMkLst>
        </pc:spChg>
        <pc:spChg chg="mod">
          <ac:chgData name="varitsara monsiri" userId="d21832565e14aca8" providerId="LiveId" clId="{018A36D6-5809-4873-8049-B67F5936B0C1}" dt="2023-11-14T01:48:49.381" v="3298"/>
          <ac:spMkLst>
            <pc:docMk/>
            <pc:sldMk cId="195935001" sldId="259"/>
            <ac:spMk id="47" creationId="{D4BA427C-F5F2-42EA-A354-56BB10106E57}"/>
          </ac:spMkLst>
        </pc:spChg>
        <pc:spChg chg="add mod">
          <ac:chgData name="varitsara monsiri" userId="d21832565e14aca8" providerId="LiveId" clId="{018A36D6-5809-4873-8049-B67F5936B0C1}" dt="2023-11-14T01:48:58.926" v="3299" actId="164"/>
          <ac:spMkLst>
            <pc:docMk/>
            <pc:sldMk cId="195935001" sldId="259"/>
            <ac:spMk id="49" creationId="{A74C28FB-B1EC-4FE2-9200-6694463F2D59}"/>
          </ac:spMkLst>
        </pc:spChg>
        <pc:spChg chg="mod">
          <ac:chgData name="varitsara monsiri" userId="d21832565e14aca8" providerId="LiveId" clId="{018A36D6-5809-4873-8049-B67F5936B0C1}" dt="2023-11-14T01:48:49.381" v="3298"/>
          <ac:spMkLst>
            <pc:docMk/>
            <pc:sldMk cId="195935001" sldId="259"/>
            <ac:spMk id="51" creationId="{4D6576D8-113A-49E3-9846-9045EEB8575F}"/>
          </ac:spMkLst>
        </pc:spChg>
        <pc:spChg chg="mod">
          <ac:chgData name="varitsara monsiri" userId="d21832565e14aca8" providerId="LiveId" clId="{018A36D6-5809-4873-8049-B67F5936B0C1}" dt="2023-11-14T01:48:49.381" v="3298"/>
          <ac:spMkLst>
            <pc:docMk/>
            <pc:sldMk cId="195935001" sldId="259"/>
            <ac:spMk id="52" creationId="{C816F4CA-F529-4BD5-B383-517C0FCDB8BC}"/>
          </ac:spMkLst>
        </pc:spChg>
        <pc:spChg chg="add del mod ord">
          <ac:chgData name="varitsara monsiri" userId="d21832565e14aca8" providerId="LiveId" clId="{018A36D6-5809-4873-8049-B67F5936B0C1}" dt="2023-11-14T07:28:32.525" v="5236" actId="478"/>
          <ac:spMkLst>
            <pc:docMk/>
            <pc:sldMk cId="195935001" sldId="259"/>
            <ac:spMk id="54" creationId="{D2D31305-B826-4857-ABFF-F8F3F622855C}"/>
          </ac:spMkLst>
        </pc:spChg>
        <pc:grpChg chg="add del mod">
          <ac:chgData name="varitsara monsiri" userId="d21832565e14aca8" providerId="LiveId" clId="{018A36D6-5809-4873-8049-B67F5936B0C1}" dt="2023-11-13T10:19:12.726" v="1734" actId="478"/>
          <ac:grpSpMkLst>
            <pc:docMk/>
            <pc:sldMk cId="195935001" sldId="259"/>
            <ac:grpSpMk id="4" creationId="{35B77E86-3C0B-4AAC-8C34-3034C83C3806}"/>
          </ac:grpSpMkLst>
        </pc:grpChg>
        <pc:grpChg chg="add mod ord">
          <ac:chgData name="varitsara monsiri" userId="d21832565e14aca8" providerId="LiveId" clId="{018A36D6-5809-4873-8049-B67F5936B0C1}" dt="2023-11-14T01:49:15.953" v="3302" actId="167"/>
          <ac:grpSpMkLst>
            <pc:docMk/>
            <pc:sldMk cId="195935001" sldId="259"/>
            <ac:grpSpMk id="4" creationId="{CD59F729-9FE4-43F8-83BE-5F3992B4F533}"/>
          </ac:grpSpMkLst>
        </pc:grpChg>
        <pc:grpChg chg="add mod ord">
          <ac:chgData name="varitsara monsiri" userId="d21832565e14aca8" providerId="LiveId" clId="{018A36D6-5809-4873-8049-B67F5936B0C1}" dt="2023-11-14T01:49:15.953" v="3302" actId="167"/>
          <ac:grpSpMkLst>
            <pc:docMk/>
            <pc:sldMk cId="195935001" sldId="259"/>
            <ac:grpSpMk id="5" creationId="{13BF6AB0-60A5-47CD-8E6F-BA941CD0CED6}"/>
          </ac:grpSpMkLst>
        </pc:grpChg>
        <pc:grpChg chg="add mod ord">
          <ac:chgData name="varitsara monsiri" userId="d21832565e14aca8" providerId="LiveId" clId="{018A36D6-5809-4873-8049-B67F5936B0C1}" dt="2023-11-14T01:49:15.953" v="3302" actId="167"/>
          <ac:grpSpMkLst>
            <pc:docMk/>
            <pc:sldMk cId="195935001" sldId="259"/>
            <ac:grpSpMk id="6" creationId="{FF4E2963-7275-4815-B266-67FEEA4DFE15}"/>
          </ac:grpSpMkLst>
        </pc:grpChg>
        <pc:grpChg chg="add mod">
          <ac:chgData name="varitsara monsiri" userId="d21832565e14aca8" providerId="LiveId" clId="{018A36D6-5809-4873-8049-B67F5936B0C1}" dt="2023-11-14T01:49:04.220" v="3300" actId="164"/>
          <ac:grpSpMkLst>
            <pc:docMk/>
            <pc:sldMk cId="195935001" sldId="259"/>
            <ac:grpSpMk id="40" creationId="{43302CA9-E05F-425B-AD53-2AE351621B05}"/>
          </ac:grpSpMkLst>
        </pc:grpChg>
        <pc:grpChg chg="add mod">
          <ac:chgData name="varitsara monsiri" userId="d21832565e14aca8" providerId="LiveId" clId="{018A36D6-5809-4873-8049-B67F5936B0C1}" dt="2023-11-14T01:49:09.072" v="3301" actId="164"/>
          <ac:grpSpMkLst>
            <pc:docMk/>
            <pc:sldMk cId="195935001" sldId="259"/>
            <ac:grpSpMk id="45" creationId="{6F69EB5A-AD22-4A10-B05D-68CEB04BFAED}"/>
          </ac:grpSpMkLst>
        </pc:grpChg>
        <pc:grpChg chg="add mod">
          <ac:chgData name="varitsara monsiri" userId="d21832565e14aca8" providerId="LiveId" clId="{018A36D6-5809-4873-8049-B67F5936B0C1}" dt="2023-11-14T01:48:58.926" v="3299" actId="164"/>
          <ac:grpSpMkLst>
            <pc:docMk/>
            <pc:sldMk cId="195935001" sldId="259"/>
            <ac:grpSpMk id="50" creationId="{2C02E2EC-1AB3-4577-9801-EC97655B719D}"/>
          </ac:grpSpMkLst>
        </pc:grpChg>
        <pc:picChg chg="add del mod">
          <ac:chgData name="varitsara monsiri" userId="d21832565e14aca8" providerId="LiveId" clId="{018A36D6-5809-4873-8049-B67F5936B0C1}" dt="2023-11-13T09:00:34.202" v="448" actId="478"/>
          <ac:picMkLst>
            <pc:docMk/>
            <pc:sldMk cId="195935001" sldId="259"/>
            <ac:picMk id="3" creationId="{C12B9324-65C7-4EE2-9B5B-6C3324386E22}"/>
          </ac:picMkLst>
        </pc:picChg>
        <pc:picChg chg="add mod">
          <ac:chgData name="varitsara monsiri" userId="d21832565e14aca8" providerId="LiveId" clId="{018A36D6-5809-4873-8049-B67F5936B0C1}" dt="2023-11-14T01:46:46.244" v="3263" actId="1076"/>
          <ac:picMkLst>
            <pc:docMk/>
            <pc:sldMk cId="195935001" sldId="259"/>
            <ac:picMk id="3" creationId="{D3CF56E6-A496-481B-BE9E-F9C66ACCEDDE}"/>
          </ac:picMkLst>
        </pc:picChg>
        <pc:picChg chg="add del mod">
          <ac:chgData name="varitsara monsiri" userId="d21832565e14aca8" providerId="LiveId" clId="{018A36D6-5809-4873-8049-B67F5936B0C1}" dt="2023-11-14T01:45:52.600" v="3237" actId="478"/>
          <ac:picMkLst>
            <pc:docMk/>
            <pc:sldMk cId="195935001" sldId="259"/>
            <ac:picMk id="14" creationId="{A76D5A8E-E806-4B9B-9691-CCCFAEBD33AD}"/>
          </ac:picMkLst>
        </pc:picChg>
        <pc:picChg chg="add mod">
          <ac:chgData name="varitsara monsiri" userId="d21832565e14aca8" providerId="LiveId" clId="{018A36D6-5809-4873-8049-B67F5936B0C1}" dt="2023-11-13T10:30:38.616" v="1929" actId="1076"/>
          <ac:picMkLst>
            <pc:docMk/>
            <pc:sldMk cId="195935001" sldId="259"/>
            <ac:picMk id="16" creationId="{57E7A9DE-2788-48D4-9571-FA065FC6332F}"/>
          </ac:picMkLst>
        </pc:picChg>
        <pc:picChg chg="add mod">
          <ac:chgData name="varitsara monsiri" userId="d21832565e14aca8" providerId="LiveId" clId="{018A36D6-5809-4873-8049-B67F5936B0C1}" dt="2023-11-13T10:30:51.434" v="1933" actId="1076"/>
          <ac:picMkLst>
            <pc:docMk/>
            <pc:sldMk cId="195935001" sldId="259"/>
            <ac:picMk id="17" creationId="{BA8E41B9-8926-4F1F-AD83-CBCC97FBDBFD}"/>
          </ac:picMkLst>
        </pc:picChg>
        <pc:picChg chg="add mod">
          <ac:chgData name="varitsara monsiri" userId="d21832565e14aca8" providerId="LiveId" clId="{018A36D6-5809-4873-8049-B67F5936B0C1}" dt="2023-11-13T10:31:12.058" v="1936" actId="1076"/>
          <ac:picMkLst>
            <pc:docMk/>
            <pc:sldMk cId="195935001" sldId="259"/>
            <ac:picMk id="18" creationId="{F0BB9337-09D9-498B-ADA8-21D40E55A2FB}"/>
          </ac:picMkLst>
        </pc:picChg>
        <pc:picChg chg="add del mod">
          <ac:chgData name="varitsara monsiri" userId="d21832565e14aca8" providerId="LiveId" clId="{018A36D6-5809-4873-8049-B67F5936B0C1}" dt="2023-11-14T01:46:28.739" v="3255" actId="478"/>
          <ac:picMkLst>
            <pc:docMk/>
            <pc:sldMk cId="195935001" sldId="259"/>
            <ac:picMk id="19" creationId="{E8B43A2E-8B3E-4479-8973-711711D85A80}"/>
          </ac:picMkLst>
        </pc:picChg>
        <pc:picChg chg="add del mod">
          <ac:chgData name="varitsara monsiri" userId="d21832565e14aca8" providerId="LiveId" clId="{018A36D6-5809-4873-8049-B67F5936B0C1}" dt="2023-11-14T01:46:42.315" v="3261" actId="478"/>
          <ac:picMkLst>
            <pc:docMk/>
            <pc:sldMk cId="195935001" sldId="259"/>
            <ac:picMk id="20" creationId="{9DD93E96-80F1-4F1E-8A43-7C9936936F99}"/>
          </ac:picMkLst>
        </pc:picChg>
        <pc:picChg chg="add del mod">
          <ac:chgData name="varitsara monsiri" userId="d21832565e14aca8" providerId="LiveId" clId="{018A36D6-5809-4873-8049-B67F5936B0C1}" dt="2023-11-14T01:47:05.156" v="3270" actId="478"/>
          <ac:picMkLst>
            <pc:docMk/>
            <pc:sldMk cId="195935001" sldId="259"/>
            <ac:picMk id="21" creationId="{45430EDC-2AF2-45E2-B681-50FBDCC70381}"/>
          </ac:picMkLst>
        </pc:picChg>
        <pc:picChg chg="add del mod">
          <ac:chgData name="varitsara monsiri" userId="d21832565e14aca8" providerId="LiveId" clId="{018A36D6-5809-4873-8049-B67F5936B0C1}" dt="2023-11-14T01:46:17.743" v="3249" actId="478"/>
          <ac:picMkLst>
            <pc:docMk/>
            <pc:sldMk cId="195935001" sldId="259"/>
            <ac:picMk id="22" creationId="{2ED50BAF-92D2-4D44-942E-AA13A9754EF3}"/>
          </ac:picMkLst>
        </pc:picChg>
        <pc:picChg chg="add del mod">
          <ac:chgData name="varitsara monsiri" userId="d21832565e14aca8" providerId="LiveId" clId="{018A36D6-5809-4873-8049-B67F5936B0C1}" dt="2023-11-14T01:46:49.395" v="3264" actId="478"/>
          <ac:picMkLst>
            <pc:docMk/>
            <pc:sldMk cId="195935001" sldId="259"/>
            <ac:picMk id="23" creationId="{10732FDE-6289-487A-99BA-20CBA906B8C4}"/>
          </ac:picMkLst>
        </pc:picChg>
        <pc:picChg chg="add mod">
          <ac:chgData name="varitsara monsiri" userId="d21832565e14aca8" providerId="LiveId" clId="{018A36D6-5809-4873-8049-B67F5936B0C1}" dt="2023-11-14T01:49:43.563" v="3311" actId="1035"/>
          <ac:picMkLst>
            <pc:docMk/>
            <pc:sldMk cId="195935001" sldId="259"/>
            <ac:picMk id="24" creationId="{8714C42C-C6D5-4135-BD2B-1D7151D29E8B}"/>
          </ac:picMkLst>
        </pc:picChg>
        <pc:picChg chg="add mod">
          <ac:chgData name="varitsara monsiri" userId="d21832565e14aca8" providerId="LiveId" clId="{018A36D6-5809-4873-8049-B67F5936B0C1}" dt="2023-11-14T01:45:11.833" v="3236"/>
          <ac:picMkLst>
            <pc:docMk/>
            <pc:sldMk cId="195935001" sldId="259"/>
            <ac:picMk id="25" creationId="{93E5B4CD-1206-43BA-A1CE-4ECA0ED76DA2}"/>
          </ac:picMkLst>
        </pc:picChg>
        <pc:picChg chg="add mod">
          <ac:chgData name="varitsara monsiri" userId="d21832565e14aca8" providerId="LiveId" clId="{018A36D6-5809-4873-8049-B67F5936B0C1}" dt="2023-11-14T01:49:41.599" v="3308" actId="1036"/>
          <ac:picMkLst>
            <pc:docMk/>
            <pc:sldMk cId="195935001" sldId="259"/>
            <ac:picMk id="26" creationId="{87EED027-A825-4438-AFFC-AB01B68A015D}"/>
          </ac:picMkLst>
        </pc:picChg>
        <pc:picChg chg="add mod">
          <ac:chgData name="varitsara monsiri" userId="d21832565e14aca8" providerId="LiveId" clId="{018A36D6-5809-4873-8049-B67F5936B0C1}" dt="2023-11-14T01:45:11.833" v="3236"/>
          <ac:picMkLst>
            <pc:docMk/>
            <pc:sldMk cId="195935001" sldId="259"/>
            <ac:picMk id="27" creationId="{B210DA45-7F82-4031-8007-FA2B1AD8F926}"/>
          </ac:picMkLst>
        </pc:picChg>
        <pc:picChg chg="add mod">
          <ac:chgData name="varitsara monsiri" userId="d21832565e14aca8" providerId="LiveId" clId="{018A36D6-5809-4873-8049-B67F5936B0C1}" dt="2023-11-14T01:47:13.893" v="3272" actId="1076"/>
          <ac:picMkLst>
            <pc:docMk/>
            <pc:sldMk cId="195935001" sldId="259"/>
            <ac:picMk id="28" creationId="{FCE7984D-9E8C-49E1-BC91-22607FE17B75}"/>
          </ac:picMkLst>
        </pc:picChg>
        <pc:picChg chg="add mod">
          <ac:chgData name="varitsara monsiri" userId="d21832565e14aca8" providerId="LiveId" clId="{018A36D6-5809-4873-8049-B67F5936B0C1}" dt="2023-11-14T01:49:31.365" v="3306" actId="1076"/>
          <ac:picMkLst>
            <pc:docMk/>
            <pc:sldMk cId="195935001" sldId="259"/>
            <ac:picMk id="29" creationId="{C5BC7D3F-68A8-49B5-9CFD-6F45D67D2333}"/>
          </ac:picMkLst>
        </pc:picChg>
        <pc:picChg chg="add del mod">
          <ac:chgData name="varitsara monsiri" userId="d21832565e14aca8" providerId="LiveId" clId="{018A36D6-5809-4873-8049-B67F5936B0C1}" dt="2023-11-14T01:46:16.353" v="3248" actId="21"/>
          <ac:picMkLst>
            <pc:docMk/>
            <pc:sldMk cId="195935001" sldId="259"/>
            <ac:picMk id="30" creationId="{B60141B7-24F4-4FA5-A1ED-37ACC8927257}"/>
          </ac:picMkLst>
        </pc:picChg>
        <pc:picChg chg="add mod">
          <ac:chgData name="varitsara monsiri" userId="d21832565e14aca8" providerId="LiveId" clId="{018A36D6-5809-4873-8049-B67F5936B0C1}" dt="2023-11-14T01:46:18.373" v="3250"/>
          <ac:picMkLst>
            <pc:docMk/>
            <pc:sldMk cId="195935001" sldId="259"/>
            <ac:picMk id="31" creationId="{0144BDE9-2983-4853-A265-542B0E824F83}"/>
          </ac:picMkLst>
        </pc:picChg>
        <pc:picChg chg="add del mod">
          <ac:chgData name="varitsara monsiri" userId="d21832565e14aca8" providerId="LiveId" clId="{018A36D6-5809-4873-8049-B67F5936B0C1}" dt="2023-11-14T01:46:27.918" v="3254" actId="21"/>
          <ac:picMkLst>
            <pc:docMk/>
            <pc:sldMk cId="195935001" sldId="259"/>
            <ac:picMk id="32" creationId="{32EA619F-6F7B-47DC-81F7-59EA0A3186BA}"/>
          </ac:picMkLst>
        </pc:picChg>
        <pc:picChg chg="add mod">
          <ac:chgData name="varitsara monsiri" userId="d21832565e14aca8" providerId="LiveId" clId="{018A36D6-5809-4873-8049-B67F5936B0C1}" dt="2023-11-14T01:49:53.100" v="3322" actId="1036"/>
          <ac:picMkLst>
            <pc:docMk/>
            <pc:sldMk cId="195935001" sldId="259"/>
            <ac:picMk id="33" creationId="{BBD2E2FF-26AE-41C3-8023-26273D237328}"/>
          </ac:picMkLst>
        </pc:picChg>
        <pc:picChg chg="add del mod">
          <ac:chgData name="varitsara monsiri" userId="d21832565e14aca8" providerId="LiveId" clId="{018A36D6-5809-4873-8049-B67F5936B0C1}" dt="2023-11-14T01:46:39.937" v="3260" actId="21"/>
          <ac:picMkLst>
            <pc:docMk/>
            <pc:sldMk cId="195935001" sldId="259"/>
            <ac:picMk id="34" creationId="{5621AC0C-6E92-426C-994E-E60752B0D41C}"/>
          </ac:picMkLst>
        </pc:picChg>
        <pc:picChg chg="add mod">
          <ac:chgData name="varitsara monsiri" userId="d21832565e14aca8" providerId="LiveId" clId="{018A36D6-5809-4873-8049-B67F5936B0C1}" dt="2023-11-14T01:46:43.887" v="3262"/>
          <ac:picMkLst>
            <pc:docMk/>
            <pc:sldMk cId="195935001" sldId="259"/>
            <ac:picMk id="35" creationId="{AFA8DA0C-D8DE-4834-9400-5EA5F502A254}"/>
          </ac:picMkLst>
        </pc:picChg>
        <pc:picChg chg="add mod">
          <ac:chgData name="varitsara monsiri" userId="d21832565e14aca8" providerId="LiveId" clId="{018A36D6-5809-4873-8049-B67F5936B0C1}" dt="2023-11-14T01:46:54.042" v="3266" actId="1076"/>
          <ac:picMkLst>
            <pc:docMk/>
            <pc:sldMk cId="195935001" sldId="259"/>
            <ac:picMk id="36" creationId="{4BA7A27C-1A27-4250-9E51-18D5C587FDC7}"/>
          </ac:picMkLst>
        </pc:picChg>
        <pc:picChg chg="add del mod">
          <ac:chgData name="varitsara monsiri" userId="d21832565e14aca8" providerId="LiveId" clId="{018A36D6-5809-4873-8049-B67F5936B0C1}" dt="2023-11-14T01:47:03.419" v="3269" actId="21"/>
          <ac:picMkLst>
            <pc:docMk/>
            <pc:sldMk cId="195935001" sldId="259"/>
            <ac:picMk id="37" creationId="{B8E7B472-7190-4151-9FD0-9E8946BDC7D6}"/>
          </ac:picMkLst>
        </pc:picChg>
        <pc:picChg chg="add mod">
          <ac:chgData name="varitsara monsiri" userId="d21832565e14aca8" providerId="LiveId" clId="{018A36D6-5809-4873-8049-B67F5936B0C1}" dt="2023-11-14T01:47:05.820" v="3271"/>
          <ac:picMkLst>
            <pc:docMk/>
            <pc:sldMk cId="195935001" sldId="259"/>
            <ac:picMk id="38" creationId="{C1347D8E-DE70-41D5-874B-220BDA8C9E34}"/>
          </ac:picMkLst>
        </pc:picChg>
        <pc:cxnChg chg="add mod">
          <ac:chgData name="varitsara monsiri" userId="d21832565e14aca8" providerId="LiveId" clId="{018A36D6-5809-4873-8049-B67F5936B0C1}" dt="2023-11-14T01:49:04.220" v="3300" actId="164"/>
          <ac:cxnSpMkLst>
            <pc:docMk/>
            <pc:sldMk cId="195935001" sldId="259"/>
            <ac:cxnSpMk id="43" creationId="{5B0BF1DB-276E-4DBE-B62F-539A8165CC2C}"/>
          </ac:cxnSpMkLst>
        </pc:cxnChg>
        <pc:cxnChg chg="add mod">
          <ac:chgData name="varitsara monsiri" userId="d21832565e14aca8" providerId="LiveId" clId="{018A36D6-5809-4873-8049-B67F5936B0C1}" dt="2023-11-14T01:49:09.072" v="3301" actId="164"/>
          <ac:cxnSpMkLst>
            <pc:docMk/>
            <pc:sldMk cId="195935001" sldId="259"/>
            <ac:cxnSpMk id="48" creationId="{EBFB9D89-4B61-43B7-9554-B7A7E7C2DE04}"/>
          </ac:cxnSpMkLst>
        </pc:cxnChg>
        <pc:cxnChg chg="add mod">
          <ac:chgData name="varitsara monsiri" userId="d21832565e14aca8" providerId="LiveId" clId="{018A36D6-5809-4873-8049-B67F5936B0C1}" dt="2023-11-14T01:48:58.926" v="3299" actId="164"/>
          <ac:cxnSpMkLst>
            <pc:docMk/>
            <pc:sldMk cId="195935001" sldId="259"/>
            <ac:cxnSpMk id="53" creationId="{B7F1B952-78A5-43D1-ADC7-C84354D378F7}"/>
          </ac:cxnSpMkLst>
        </pc:cxnChg>
      </pc:sldChg>
      <pc:sldChg chg="addSp delSp modSp new del mod modClrScheme chgLayout">
        <pc:chgData name="varitsara monsiri" userId="d21832565e14aca8" providerId="LiveId" clId="{018A36D6-5809-4873-8049-B67F5936B0C1}" dt="2023-11-13T09:55:30.855" v="1340" actId="47"/>
        <pc:sldMkLst>
          <pc:docMk/>
          <pc:sldMk cId="1343185732" sldId="260"/>
        </pc:sldMkLst>
        <pc:spChg chg="mod">
          <ac:chgData name="varitsara monsiri" userId="d21832565e14aca8" providerId="LiveId" clId="{018A36D6-5809-4873-8049-B67F5936B0C1}" dt="2023-11-13T08:26:06.113" v="346" actId="207"/>
          <ac:spMkLst>
            <pc:docMk/>
            <pc:sldMk cId="1343185732" sldId="260"/>
            <ac:spMk id="3" creationId="{51ABC488-F00B-4336-9138-A1B92BCC161A}"/>
          </ac:spMkLst>
        </pc:spChg>
        <pc:spChg chg="mod">
          <ac:chgData name="varitsara monsiri" userId="d21832565e14aca8" providerId="LiveId" clId="{018A36D6-5809-4873-8049-B67F5936B0C1}" dt="2023-11-13T08:26:08.040" v="347" actId="207"/>
          <ac:spMkLst>
            <pc:docMk/>
            <pc:sldMk cId="1343185732" sldId="260"/>
            <ac:spMk id="4" creationId="{08B5F255-5982-4677-9326-67AE1AB6A673}"/>
          </ac:spMkLst>
        </pc:spChg>
        <pc:spChg chg="add mod">
          <ac:chgData name="varitsara monsiri" userId="d21832565e14aca8" providerId="LiveId" clId="{018A36D6-5809-4873-8049-B67F5936B0C1}" dt="2023-11-13T09:52:16.887" v="1251"/>
          <ac:spMkLst>
            <pc:docMk/>
            <pc:sldMk cId="1343185732" sldId="260"/>
            <ac:spMk id="5" creationId="{CFAB2AE5-857D-4574-8744-CBB3959C32E8}"/>
          </ac:spMkLst>
        </pc:spChg>
        <pc:spChg chg="add mod">
          <ac:chgData name="varitsara monsiri" userId="d21832565e14aca8" providerId="LiveId" clId="{018A36D6-5809-4873-8049-B67F5936B0C1}" dt="2023-11-13T09:50:48.646" v="1216" actId="20577"/>
          <ac:spMkLst>
            <pc:docMk/>
            <pc:sldMk cId="1343185732" sldId="260"/>
            <ac:spMk id="6" creationId="{54A72672-2349-4F31-857F-A771BA3B5B82}"/>
          </ac:spMkLst>
        </pc:spChg>
        <pc:spChg chg="add del mod">
          <ac:chgData name="varitsara monsiri" userId="d21832565e14aca8" providerId="LiveId" clId="{018A36D6-5809-4873-8049-B67F5936B0C1}" dt="2023-11-13T09:51:19.673" v="1227" actId="478"/>
          <ac:spMkLst>
            <pc:docMk/>
            <pc:sldMk cId="1343185732" sldId="260"/>
            <ac:spMk id="7" creationId="{DEB2C43B-729C-4E80-BEE0-ED75003B5DF6}"/>
          </ac:spMkLst>
        </pc:spChg>
        <pc:spChg chg="mod">
          <ac:chgData name="varitsara monsiri" userId="d21832565e14aca8" providerId="LiveId" clId="{018A36D6-5809-4873-8049-B67F5936B0C1}" dt="2023-11-13T09:52:51.808" v="1257" actId="165"/>
          <ac:spMkLst>
            <pc:docMk/>
            <pc:sldMk cId="1343185732" sldId="260"/>
            <ac:spMk id="12" creationId="{879769C2-364A-4059-9DFA-1460847CF0B0}"/>
          </ac:spMkLst>
        </pc:spChg>
        <pc:spChg chg="mod">
          <ac:chgData name="varitsara monsiri" userId="d21832565e14aca8" providerId="LiveId" clId="{018A36D6-5809-4873-8049-B67F5936B0C1}" dt="2023-11-13T09:52:51.808" v="1257" actId="165"/>
          <ac:spMkLst>
            <pc:docMk/>
            <pc:sldMk cId="1343185732" sldId="260"/>
            <ac:spMk id="13" creationId="{69ACEBCF-25FD-43DA-9D15-33A1BE94644E}"/>
          </ac:spMkLst>
        </pc:spChg>
        <pc:spChg chg="mod">
          <ac:chgData name="varitsara monsiri" userId="d21832565e14aca8" providerId="LiveId" clId="{018A36D6-5809-4873-8049-B67F5936B0C1}" dt="2023-11-13T09:52:51.808" v="1257" actId="165"/>
          <ac:spMkLst>
            <pc:docMk/>
            <pc:sldMk cId="1343185732" sldId="260"/>
            <ac:spMk id="14" creationId="{BE122D38-11AD-411A-AD0F-55780D7A585D}"/>
          </ac:spMkLst>
        </pc:spChg>
        <pc:spChg chg="mod">
          <ac:chgData name="varitsara monsiri" userId="d21832565e14aca8" providerId="LiveId" clId="{018A36D6-5809-4873-8049-B67F5936B0C1}" dt="2023-11-13T09:52:51.808" v="1257" actId="165"/>
          <ac:spMkLst>
            <pc:docMk/>
            <pc:sldMk cId="1343185732" sldId="260"/>
            <ac:spMk id="15" creationId="{63AB982D-287A-48A1-821F-1240CEE41C5D}"/>
          </ac:spMkLst>
        </pc:spChg>
        <pc:spChg chg="mod">
          <ac:chgData name="varitsara monsiri" userId="d21832565e14aca8" providerId="LiveId" clId="{018A36D6-5809-4873-8049-B67F5936B0C1}" dt="2023-11-13T09:52:51.808" v="1257" actId="165"/>
          <ac:spMkLst>
            <pc:docMk/>
            <pc:sldMk cId="1343185732" sldId="260"/>
            <ac:spMk id="16" creationId="{2E0706F7-06CB-4EE3-84C7-D8C87E1A0F71}"/>
          </ac:spMkLst>
        </pc:spChg>
        <pc:spChg chg="mod">
          <ac:chgData name="varitsara monsiri" userId="d21832565e14aca8" providerId="LiveId" clId="{018A36D6-5809-4873-8049-B67F5936B0C1}" dt="2023-11-13T09:52:51.808" v="1257" actId="165"/>
          <ac:spMkLst>
            <pc:docMk/>
            <pc:sldMk cId="1343185732" sldId="260"/>
            <ac:spMk id="17" creationId="{E74AE1A4-3A8C-4A7B-85D5-9858B32DD4F8}"/>
          </ac:spMkLst>
        </pc:spChg>
        <pc:grpChg chg="add del mod">
          <ac:chgData name="varitsara monsiri" userId="d21832565e14aca8" providerId="LiveId" clId="{018A36D6-5809-4873-8049-B67F5936B0C1}" dt="2023-11-13T09:48:40.499" v="1142" actId="21"/>
          <ac:grpSpMkLst>
            <pc:docMk/>
            <pc:sldMk cId="1343185732" sldId="260"/>
            <ac:grpSpMk id="2" creationId="{4EDD4AA6-24CD-4CE9-BE3B-82D9C8C99F24}"/>
          </ac:grpSpMkLst>
        </pc:grpChg>
        <pc:grpChg chg="add del mod">
          <ac:chgData name="varitsara monsiri" userId="d21832565e14aca8" providerId="LiveId" clId="{018A36D6-5809-4873-8049-B67F5936B0C1}" dt="2023-11-13T09:52:51.808" v="1257" actId="165"/>
          <ac:grpSpMkLst>
            <pc:docMk/>
            <pc:sldMk cId="1343185732" sldId="260"/>
            <ac:grpSpMk id="9" creationId="{C7DB935E-A2F4-4595-BA6A-E36962049187}"/>
          </ac:grpSpMkLst>
        </pc:grpChg>
        <pc:grpChg chg="mod topLvl">
          <ac:chgData name="varitsara monsiri" userId="d21832565e14aca8" providerId="LiveId" clId="{018A36D6-5809-4873-8049-B67F5936B0C1}" dt="2023-11-13T09:53:03.704" v="1303" actId="164"/>
          <ac:grpSpMkLst>
            <pc:docMk/>
            <pc:sldMk cId="1343185732" sldId="260"/>
            <ac:grpSpMk id="10" creationId="{CBC8D86D-0BCB-42D3-B12A-AE1DE17D0DBB}"/>
          </ac:grpSpMkLst>
        </pc:grpChg>
        <pc:grpChg chg="mod topLvl">
          <ac:chgData name="varitsara monsiri" userId="d21832565e14aca8" providerId="LiveId" clId="{018A36D6-5809-4873-8049-B67F5936B0C1}" dt="2023-11-13T09:53:03.704" v="1303" actId="164"/>
          <ac:grpSpMkLst>
            <pc:docMk/>
            <pc:sldMk cId="1343185732" sldId="260"/>
            <ac:grpSpMk id="11" creationId="{2DA01BB2-82F7-4C5B-942C-FA4A0B66328A}"/>
          </ac:grpSpMkLst>
        </pc:grpChg>
        <pc:grpChg chg="add mod">
          <ac:chgData name="varitsara monsiri" userId="d21832565e14aca8" providerId="LiveId" clId="{018A36D6-5809-4873-8049-B67F5936B0C1}" dt="2023-11-13T09:53:09.335" v="1307" actId="1035"/>
          <ac:grpSpMkLst>
            <pc:docMk/>
            <pc:sldMk cId="1343185732" sldId="260"/>
            <ac:grpSpMk id="18" creationId="{333665B2-1733-4A5D-954B-279E7DAB0773}"/>
          </ac:grpSpMkLst>
        </pc:grpChg>
        <pc:picChg chg="add mod">
          <ac:chgData name="varitsara monsiri" userId="d21832565e14aca8" providerId="LiveId" clId="{018A36D6-5809-4873-8049-B67F5936B0C1}" dt="2023-11-13T09:51:35.787" v="1241" actId="1036"/>
          <ac:picMkLst>
            <pc:docMk/>
            <pc:sldMk cId="1343185732" sldId="260"/>
            <ac:picMk id="8" creationId="{F38AFF69-CAB7-42AA-BF7A-FCDFE9443B1C}"/>
          </ac:picMkLst>
        </pc:picChg>
      </pc:sldChg>
      <pc:sldChg chg="addSp modSp new del mod ord modClrScheme chgLayout">
        <pc:chgData name="varitsara monsiri" userId="d21832565e14aca8" providerId="LiveId" clId="{018A36D6-5809-4873-8049-B67F5936B0C1}" dt="2023-11-13T11:37:29.318" v="3038" actId="47"/>
        <pc:sldMkLst>
          <pc:docMk/>
          <pc:sldMk cId="4097785764" sldId="261"/>
        </pc:sldMkLst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2" creationId="{4F9CE5B0-9A25-4581-942C-1CE4C28A38D1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3" creationId="{D066A0D0-8652-4EE4-9546-D1BDF1AF16B7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4" creationId="{36DD3A2F-9147-4A69-AA9C-1D751C4CC46B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5" creationId="{4FCA77BF-B954-4512-B793-4FB20B7879FB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6" creationId="{447CFF34-6B14-4353-B9F6-BFECDECA7C3E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7" creationId="{9B19856C-4947-4311-9D4D-65689DE1C713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8" creationId="{CA44C585-E6FD-436E-99DE-9F6BD5E0514A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9" creationId="{36AD0954-0905-42E8-B50D-61DF39E6718A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0" creationId="{F9192573-E6E0-4975-A398-F773588E319D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1" creationId="{AF5D9007-31DC-4119-A9D4-1DEC920E8A4C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2" creationId="{C2CEEA19-456D-4E13-AA3D-2CCF8F9B5601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3" creationId="{4BE4080F-50D7-46EC-A1B1-C85D5D0FA45C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4" creationId="{F14D2200-BC5F-41AD-A6AC-0174423B49F8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5" creationId="{EF469715-C83A-4CB8-A7EB-4C2C0FE1C495}"/>
          </ac:picMkLst>
        </pc:picChg>
        <pc:picChg chg="add mod">
          <ac:chgData name="varitsara monsiri" userId="d21832565e14aca8" providerId="LiveId" clId="{018A36D6-5809-4873-8049-B67F5936B0C1}" dt="2023-11-13T08:47:26.034" v="388"/>
          <ac:picMkLst>
            <pc:docMk/>
            <pc:sldMk cId="4097785764" sldId="261"/>
            <ac:picMk id="16" creationId="{66A73519-0BB6-4550-AE77-BF0ABD42DEDE}"/>
          </ac:picMkLst>
        </pc:picChg>
      </pc:sldChg>
      <pc:sldChg chg="addSp delSp modSp new mod modClrScheme chgLayout">
        <pc:chgData name="varitsara monsiri" userId="d21832565e14aca8" providerId="LiveId" clId="{018A36D6-5809-4873-8049-B67F5936B0C1}" dt="2023-11-14T07:56:15.294" v="5674" actId="1035"/>
        <pc:sldMkLst>
          <pc:docMk/>
          <pc:sldMk cId="2406892540" sldId="262"/>
        </pc:sldMkLst>
        <pc:spChg chg="mod">
          <ac:chgData name="varitsara monsiri" userId="d21832565e14aca8" providerId="LiveId" clId="{018A36D6-5809-4873-8049-B67F5936B0C1}" dt="2023-11-13T10:56:35.943" v="2290" actId="207"/>
          <ac:spMkLst>
            <pc:docMk/>
            <pc:sldMk cId="2406892540" sldId="262"/>
            <ac:spMk id="5" creationId="{565923C9-51C9-4B63-B9EC-BC95E8974462}"/>
          </ac:spMkLst>
        </pc:spChg>
        <pc:spChg chg="mod">
          <ac:chgData name="varitsara monsiri" userId="d21832565e14aca8" providerId="LiveId" clId="{018A36D6-5809-4873-8049-B67F5936B0C1}" dt="2023-11-13T09:00:08.828" v="446"/>
          <ac:spMkLst>
            <pc:docMk/>
            <pc:sldMk cId="2406892540" sldId="262"/>
            <ac:spMk id="6" creationId="{2CC49816-8627-4754-951D-163DD4831309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19" creationId="{CAEFF552-8914-48EF-972B-C8761AE5A501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0" creationId="{31E72093-ACBC-4101-8C74-BA4BC7384C6A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1" creationId="{5EE62664-0435-48CB-865F-CD854B38DF3C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2" creationId="{D121F953-1AFE-4804-9AB6-C6D4FCB9FCBA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3" creationId="{16C1B918-4D1F-4BBF-9F05-A134083C371E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4" creationId="{CF01BE5B-14F3-4DDB-91BA-235DE0733DC2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5" creationId="{173B2324-E599-42E7-84C5-ED8E53080A11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6" creationId="{952ACD6B-4980-43CA-AFEB-8CEC266CE684}"/>
          </ac:spMkLst>
        </pc:spChg>
        <pc:spChg chg="add mod ord">
          <ac:chgData name="varitsara monsiri" userId="d21832565e14aca8" providerId="LiveId" clId="{018A36D6-5809-4873-8049-B67F5936B0C1}" dt="2023-11-13T11:08:00.019" v="2506" actId="700"/>
          <ac:spMkLst>
            <pc:docMk/>
            <pc:sldMk cId="2406892540" sldId="262"/>
            <ac:spMk id="27" creationId="{933344E4-C7C1-4D89-87C8-474C0135CEA1}"/>
          </ac:spMkLst>
        </pc:spChg>
        <pc:spChg chg="add mod ord">
          <ac:chgData name="varitsara monsiri" userId="d21832565e14aca8" providerId="LiveId" clId="{018A36D6-5809-4873-8049-B67F5936B0C1}" dt="2023-11-13T11:12:48.568" v="2648" actId="14100"/>
          <ac:spMkLst>
            <pc:docMk/>
            <pc:sldMk cId="2406892540" sldId="262"/>
            <ac:spMk id="28" creationId="{4BD6993C-4723-4BC3-AC9C-7C3ED652D5AD}"/>
          </ac:spMkLst>
        </pc:spChg>
        <pc:spChg chg="add mod ord">
          <ac:chgData name="varitsara monsiri" userId="d21832565e14aca8" providerId="LiveId" clId="{018A36D6-5809-4873-8049-B67F5936B0C1}" dt="2023-11-13T11:09:59.889" v="2546" actId="692"/>
          <ac:spMkLst>
            <pc:docMk/>
            <pc:sldMk cId="2406892540" sldId="262"/>
            <ac:spMk id="29" creationId="{6E587F34-41A2-4801-937B-1A40E158BF00}"/>
          </ac:spMkLst>
        </pc:spChg>
        <pc:spChg chg="mod">
          <ac:chgData name="varitsara monsiri" userId="d21832565e14aca8" providerId="LiveId" clId="{018A36D6-5809-4873-8049-B67F5936B0C1}" dt="2023-11-13T11:11:53.838" v="2618" actId="165"/>
          <ac:spMkLst>
            <pc:docMk/>
            <pc:sldMk cId="2406892540" sldId="262"/>
            <ac:spMk id="33" creationId="{DB92C493-637B-4593-90FF-85B8D74F76DA}"/>
          </ac:spMkLst>
        </pc:spChg>
        <pc:spChg chg="mod">
          <ac:chgData name="varitsara monsiri" userId="d21832565e14aca8" providerId="LiveId" clId="{018A36D6-5809-4873-8049-B67F5936B0C1}" dt="2023-11-13T11:11:53.838" v="2618" actId="165"/>
          <ac:spMkLst>
            <pc:docMk/>
            <pc:sldMk cId="2406892540" sldId="262"/>
            <ac:spMk id="34" creationId="{530B6744-F731-4342-87EB-194235335554}"/>
          </ac:spMkLst>
        </pc:spChg>
        <pc:spChg chg="mod">
          <ac:chgData name="varitsara monsiri" userId="d21832565e14aca8" providerId="LiveId" clId="{018A36D6-5809-4873-8049-B67F5936B0C1}" dt="2023-11-13T11:11:53.838" v="2618" actId="165"/>
          <ac:spMkLst>
            <pc:docMk/>
            <pc:sldMk cId="2406892540" sldId="262"/>
            <ac:spMk id="35" creationId="{2AE5EBDF-46B0-496B-8D20-DDFCF2A2B419}"/>
          </ac:spMkLst>
        </pc:spChg>
        <pc:spChg chg="mod">
          <ac:chgData name="varitsara monsiri" userId="d21832565e14aca8" providerId="LiveId" clId="{018A36D6-5809-4873-8049-B67F5936B0C1}" dt="2023-11-13T11:11:53.838" v="2618" actId="165"/>
          <ac:spMkLst>
            <pc:docMk/>
            <pc:sldMk cId="2406892540" sldId="262"/>
            <ac:spMk id="36" creationId="{96FA0D43-86D6-4A51-84AB-74A6DE1FCC18}"/>
          </ac:spMkLst>
        </pc:spChg>
        <pc:spChg chg="mod">
          <ac:chgData name="varitsara monsiri" userId="d21832565e14aca8" providerId="LiveId" clId="{018A36D6-5809-4873-8049-B67F5936B0C1}" dt="2023-11-13T11:11:53.838" v="2618" actId="165"/>
          <ac:spMkLst>
            <pc:docMk/>
            <pc:sldMk cId="2406892540" sldId="262"/>
            <ac:spMk id="37" creationId="{F532E2F7-EB47-4F46-805F-B57171F38E90}"/>
          </ac:spMkLst>
        </pc:spChg>
        <pc:spChg chg="mod">
          <ac:chgData name="varitsara monsiri" userId="d21832565e14aca8" providerId="LiveId" clId="{018A36D6-5809-4873-8049-B67F5936B0C1}" dt="2023-11-13T11:11:53.838" v="2618" actId="165"/>
          <ac:spMkLst>
            <pc:docMk/>
            <pc:sldMk cId="2406892540" sldId="262"/>
            <ac:spMk id="38" creationId="{439DFC9C-3285-4F76-92E3-627057599B1A}"/>
          </ac:spMkLst>
        </pc:spChg>
        <pc:spChg chg="add del mod ord">
          <ac:chgData name="varitsara monsiri" userId="d21832565e14aca8" providerId="LiveId" clId="{018A36D6-5809-4873-8049-B67F5936B0C1}" dt="2023-11-13T11:13:34.183" v="2663" actId="478"/>
          <ac:spMkLst>
            <pc:docMk/>
            <pc:sldMk cId="2406892540" sldId="262"/>
            <ac:spMk id="41" creationId="{8FEDB201-BC0A-4C48-B2BE-ED8ADA5D7024}"/>
          </ac:spMkLst>
        </pc:spChg>
        <pc:spChg chg="mod">
          <ac:chgData name="varitsara monsiri" userId="d21832565e14aca8" providerId="LiveId" clId="{018A36D6-5809-4873-8049-B67F5936B0C1}" dt="2023-11-13T11:13:13.496" v="2655"/>
          <ac:spMkLst>
            <pc:docMk/>
            <pc:sldMk cId="2406892540" sldId="262"/>
            <ac:spMk id="45" creationId="{BDF4A5DA-261E-4BFE-BAC8-1158064D1DC8}"/>
          </ac:spMkLst>
        </pc:spChg>
        <pc:spChg chg="mod">
          <ac:chgData name="varitsara monsiri" userId="d21832565e14aca8" providerId="LiveId" clId="{018A36D6-5809-4873-8049-B67F5936B0C1}" dt="2023-11-13T11:13:13.496" v="2655"/>
          <ac:spMkLst>
            <pc:docMk/>
            <pc:sldMk cId="2406892540" sldId="262"/>
            <ac:spMk id="46" creationId="{16D93D62-ABD9-4A89-BE6A-5DACC9C4F95B}"/>
          </ac:spMkLst>
        </pc:spChg>
        <pc:spChg chg="mod">
          <ac:chgData name="varitsara monsiri" userId="d21832565e14aca8" providerId="LiveId" clId="{018A36D6-5809-4873-8049-B67F5936B0C1}" dt="2023-11-13T11:13:13.496" v="2655"/>
          <ac:spMkLst>
            <pc:docMk/>
            <pc:sldMk cId="2406892540" sldId="262"/>
            <ac:spMk id="47" creationId="{EA43DCB1-3EF7-462E-B02F-4AD61D9E8062}"/>
          </ac:spMkLst>
        </pc:spChg>
        <pc:spChg chg="mod">
          <ac:chgData name="varitsara monsiri" userId="d21832565e14aca8" providerId="LiveId" clId="{018A36D6-5809-4873-8049-B67F5936B0C1}" dt="2023-11-13T11:13:13.496" v="2655"/>
          <ac:spMkLst>
            <pc:docMk/>
            <pc:sldMk cId="2406892540" sldId="262"/>
            <ac:spMk id="48" creationId="{6D7B6290-D03B-45DC-A4B7-23F55690C49A}"/>
          </ac:spMkLst>
        </pc:spChg>
        <pc:spChg chg="mod">
          <ac:chgData name="varitsara monsiri" userId="d21832565e14aca8" providerId="LiveId" clId="{018A36D6-5809-4873-8049-B67F5936B0C1}" dt="2023-11-13T11:13:13.496" v="2655"/>
          <ac:spMkLst>
            <pc:docMk/>
            <pc:sldMk cId="2406892540" sldId="262"/>
            <ac:spMk id="49" creationId="{F664209F-259E-4C6A-9AA5-3DC7C25756B2}"/>
          </ac:spMkLst>
        </pc:spChg>
        <pc:spChg chg="mod">
          <ac:chgData name="varitsara monsiri" userId="d21832565e14aca8" providerId="LiveId" clId="{018A36D6-5809-4873-8049-B67F5936B0C1}" dt="2023-11-13T11:13:13.496" v="2655"/>
          <ac:spMkLst>
            <pc:docMk/>
            <pc:sldMk cId="2406892540" sldId="262"/>
            <ac:spMk id="50" creationId="{5355E2B1-A9B8-4F68-8332-9E5F04BCA578}"/>
          </ac:spMkLst>
        </pc:spChg>
        <pc:spChg chg="add mod ord">
          <ac:chgData name="varitsara monsiri" userId="d21832565e14aca8" providerId="LiveId" clId="{018A36D6-5809-4873-8049-B67F5936B0C1}" dt="2023-11-13T11:15:04.673" v="2677" actId="164"/>
          <ac:spMkLst>
            <pc:docMk/>
            <pc:sldMk cId="2406892540" sldId="262"/>
            <ac:spMk id="52" creationId="{B32E876E-0D15-4E3E-92D3-74C3E9CDAB6B}"/>
          </ac:spMkLst>
        </pc:spChg>
        <pc:spChg chg="mod">
          <ac:chgData name="varitsara monsiri" userId="d21832565e14aca8" providerId="LiveId" clId="{018A36D6-5809-4873-8049-B67F5936B0C1}" dt="2023-11-14T07:23:41.235" v="5204"/>
          <ac:spMkLst>
            <pc:docMk/>
            <pc:sldMk cId="2406892540" sldId="262"/>
            <ac:spMk id="64" creationId="{A9D97B49-F0BC-4D44-BCC7-214ADA866D83}"/>
          </ac:spMkLst>
        </pc:spChg>
        <pc:spChg chg="mod">
          <ac:chgData name="varitsara monsiri" userId="d21832565e14aca8" providerId="LiveId" clId="{018A36D6-5809-4873-8049-B67F5936B0C1}" dt="2023-11-14T07:23:41.235" v="5204"/>
          <ac:spMkLst>
            <pc:docMk/>
            <pc:sldMk cId="2406892540" sldId="262"/>
            <ac:spMk id="65" creationId="{AEA2FF92-8E19-4190-85AF-FC92D5756980}"/>
          </ac:spMkLst>
        </pc:spChg>
        <pc:spChg chg="mod">
          <ac:chgData name="varitsara monsiri" userId="d21832565e14aca8" providerId="LiveId" clId="{018A36D6-5809-4873-8049-B67F5936B0C1}" dt="2023-11-14T07:23:41.235" v="5204"/>
          <ac:spMkLst>
            <pc:docMk/>
            <pc:sldMk cId="2406892540" sldId="262"/>
            <ac:spMk id="67" creationId="{8E48334A-A542-4219-81C8-79EAF7A734E9}"/>
          </ac:spMkLst>
        </pc:spChg>
        <pc:spChg chg="mod">
          <ac:chgData name="varitsara monsiri" userId="d21832565e14aca8" providerId="LiveId" clId="{018A36D6-5809-4873-8049-B67F5936B0C1}" dt="2023-11-14T07:23:41.235" v="5204"/>
          <ac:spMkLst>
            <pc:docMk/>
            <pc:sldMk cId="2406892540" sldId="262"/>
            <ac:spMk id="68" creationId="{E805693F-72D0-4870-A1E2-59372E54FDBB}"/>
          </ac:spMkLst>
        </pc:spChg>
        <pc:spChg chg="mod">
          <ac:chgData name="varitsara monsiri" userId="d21832565e14aca8" providerId="LiveId" clId="{018A36D6-5809-4873-8049-B67F5936B0C1}" dt="2023-11-14T07:23:41.235" v="5204"/>
          <ac:spMkLst>
            <pc:docMk/>
            <pc:sldMk cId="2406892540" sldId="262"/>
            <ac:spMk id="70" creationId="{5637C121-BD8E-4FE5-9B69-17C69FB0687D}"/>
          </ac:spMkLst>
        </pc:spChg>
        <pc:spChg chg="mod">
          <ac:chgData name="varitsara monsiri" userId="d21832565e14aca8" providerId="LiveId" clId="{018A36D6-5809-4873-8049-B67F5936B0C1}" dt="2023-11-14T07:23:41.235" v="5204"/>
          <ac:spMkLst>
            <pc:docMk/>
            <pc:sldMk cId="2406892540" sldId="262"/>
            <ac:spMk id="71" creationId="{E7D55C8A-459F-4F5E-AFBB-3C1BC60084DD}"/>
          </ac:spMkLst>
        </pc:spChg>
        <pc:grpChg chg="add del mod">
          <ac:chgData name="varitsara monsiri" userId="d21832565e14aca8" providerId="LiveId" clId="{018A36D6-5809-4873-8049-B67F5936B0C1}" dt="2023-11-13T11:04:58.893" v="2399" actId="478"/>
          <ac:grpSpMkLst>
            <pc:docMk/>
            <pc:sldMk cId="2406892540" sldId="262"/>
            <ac:grpSpMk id="4" creationId="{EDF351E3-E7A6-472F-BE65-F87AC2CE69DF}"/>
          </ac:grpSpMkLst>
        </pc:grpChg>
        <pc:grpChg chg="add del mod">
          <ac:chgData name="varitsara monsiri" userId="d21832565e14aca8" providerId="LiveId" clId="{018A36D6-5809-4873-8049-B67F5936B0C1}" dt="2023-11-13T11:11:15.599" v="2572" actId="165"/>
          <ac:grpSpMkLst>
            <pc:docMk/>
            <pc:sldMk cId="2406892540" sldId="262"/>
            <ac:grpSpMk id="30" creationId="{6A73A7A0-FA22-4535-9521-6E9BD3A88B61}"/>
          </ac:grpSpMkLst>
        </pc:grpChg>
        <pc:grpChg chg="mod topLvl">
          <ac:chgData name="varitsara monsiri" userId="d21832565e14aca8" providerId="LiveId" clId="{018A36D6-5809-4873-8049-B67F5936B0C1}" dt="2023-11-13T11:12:00.369" v="2634" actId="164"/>
          <ac:grpSpMkLst>
            <pc:docMk/>
            <pc:sldMk cId="2406892540" sldId="262"/>
            <ac:grpSpMk id="31" creationId="{29AC002D-F7D8-4988-BD21-D804136372F4}"/>
          </ac:grpSpMkLst>
        </pc:grpChg>
        <pc:grpChg chg="mod topLvl">
          <ac:chgData name="varitsara monsiri" userId="d21832565e14aca8" providerId="LiveId" clId="{018A36D6-5809-4873-8049-B67F5936B0C1}" dt="2023-11-13T11:12:00.369" v="2634" actId="164"/>
          <ac:grpSpMkLst>
            <pc:docMk/>
            <pc:sldMk cId="2406892540" sldId="262"/>
            <ac:grpSpMk id="32" creationId="{E66F98BA-FFDB-44BE-AEB2-59A60D784E9C}"/>
          </ac:grpSpMkLst>
        </pc:grpChg>
        <pc:grpChg chg="add del mod">
          <ac:chgData name="varitsara monsiri" userId="d21832565e14aca8" providerId="LiveId" clId="{018A36D6-5809-4873-8049-B67F5936B0C1}" dt="2023-11-13T11:11:53.838" v="2618" actId="165"/>
          <ac:grpSpMkLst>
            <pc:docMk/>
            <pc:sldMk cId="2406892540" sldId="262"/>
            <ac:grpSpMk id="39" creationId="{29FB569A-B369-4A56-8D2D-B1462D8090FC}"/>
          </ac:grpSpMkLst>
        </pc:grpChg>
        <pc:grpChg chg="add del mod">
          <ac:chgData name="varitsara monsiri" userId="d21832565e14aca8" providerId="LiveId" clId="{018A36D6-5809-4873-8049-B67F5936B0C1}" dt="2023-11-13T11:12:56.354" v="2651" actId="21"/>
          <ac:grpSpMkLst>
            <pc:docMk/>
            <pc:sldMk cId="2406892540" sldId="262"/>
            <ac:grpSpMk id="40" creationId="{5D60612F-9DD6-4E19-BE49-F1D2BE9EF811}"/>
          </ac:grpSpMkLst>
        </pc:grpChg>
        <pc:grpChg chg="add mod">
          <ac:chgData name="varitsara monsiri" userId="d21832565e14aca8" providerId="LiveId" clId="{018A36D6-5809-4873-8049-B67F5936B0C1}" dt="2023-11-13T11:13:20.787" v="2662" actId="1036"/>
          <ac:grpSpMkLst>
            <pc:docMk/>
            <pc:sldMk cId="2406892540" sldId="262"/>
            <ac:grpSpMk id="42" creationId="{0962E2A5-DF22-44F9-8725-4F105AA45987}"/>
          </ac:grpSpMkLst>
        </pc:grpChg>
        <pc:grpChg chg="mod">
          <ac:chgData name="varitsara monsiri" userId="d21832565e14aca8" providerId="LiveId" clId="{018A36D6-5809-4873-8049-B67F5936B0C1}" dt="2023-11-13T11:13:13.496" v="2655"/>
          <ac:grpSpMkLst>
            <pc:docMk/>
            <pc:sldMk cId="2406892540" sldId="262"/>
            <ac:grpSpMk id="43" creationId="{FFA52084-4118-4816-9465-25FD3CD28596}"/>
          </ac:grpSpMkLst>
        </pc:grpChg>
        <pc:grpChg chg="mod">
          <ac:chgData name="varitsara monsiri" userId="d21832565e14aca8" providerId="LiveId" clId="{018A36D6-5809-4873-8049-B67F5936B0C1}" dt="2023-11-13T11:13:13.496" v="2655"/>
          <ac:grpSpMkLst>
            <pc:docMk/>
            <pc:sldMk cId="2406892540" sldId="262"/>
            <ac:grpSpMk id="44" creationId="{22E1585E-E3B8-4958-A7AE-B62BBE35796E}"/>
          </ac:grpSpMkLst>
        </pc:grpChg>
        <pc:grpChg chg="add mod">
          <ac:chgData name="varitsara monsiri" userId="d21832565e14aca8" providerId="LiveId" clId="{018A36D6-5809-4873-8049-B67F5936B0C1}" dt="2023-11-14T07:55:59.219" v="5660" actId="1036"/>
          <ac:grpSpMkLst>
            <pc:docMk/>
            <pc:sldMk cId="2406892540" sldId="262"/>
            <ac:grpSpMk id="53" creationId="{E24C220E-58AD-4EB3-AAF6-904E3EC8F1B6}"/>
          </ac:grpSpMkLst>
        </pc:grpChg>
        <pc:grpChg chg="add del mod">
          <ac:chgData name="varitsara monsiri" userId="d21832565e14aca8" providerId="LiveId" clId="{018A36D6-5809-4873-8049-B67F5936B0C1}" dt="2023-11-14T05:23:02.555" v="4272" actId="478"/>
          <ac:grpSpMkLst>
            <pc:docMk/>
            <pc:sldMk cId="2406892540" sldId="262"/>
            <ac:grpSpMk id="54" creationId="{459896F0-B1C5-4C9F-B47E-FCD1C9E9005E}"/>
          </ac:grpSpMkLst>
        </pc:grpChg>
        <pc:grpChg chg="add mod ord">
          <ac:chgData name="varitsara monsiri" userId="d21832565e14aca8" providerId="LiveId" clId="{018A36D6-5809-4873-8049-B67F5936B0C1}" dt="2023-11-14T07:23:46.099" v="5205" actId="167"/>
          <ac:grpSpMkLst>
            <pc:docMk/>
            <pc:sldMk cId="2406892540" sldId="262"/>
            <ac:grpSpMk id="63" creationId="{85B1582F-3F89-417E-8CEE-9AE614F5F1F0}"/>
          </ac:grpSpMkLst>
        </pc:grpChg>
        <pc:grpChg chg="add mod ord">
          <ac:chgData name="varitsara monsiri" userId="d21832565e14aca8" providerId="LiveId" clId="{018A36D6-5809-4873-8049-B67F5936B0C1}" dt="2023-11-14T07:23:46.099" v="5205" actId="167"/>
          <ac:grpSpMkLst>
            <pc:docMk/>
            <pc:sldMk cId="2406892540" sldId="262"/>
            <ac:grpSpMk id="66" creationId="{56452DBC-9F98-4D1D-AB2C-0FB7855AB34C}"/>
          </ac:grpSpMkLst>
        </pc:grpChg>
        <pc:grpChg chg="add mod ord">
          <ac:chgData name="varitsara monsiri" userId="d21832565e14aca8" providerId="LiveId" clId="{018A36D6-5809-4873-8049-B67F5936B0C1}" dt="2023-11-14T07:23:46.099" v="5205" actId="167"/>
          <ac:grpSpMkLst>
            <pc:docMk/>
            <pc:sldMk cId="2406892540" sldId="262"/>
            <ac:grpSpMk id="69" creationId="{6EDA433F-69C8-4433-A124-C8EDBB2D3A38}"/>
          </ac:grpSpMkLst>
        </pc:grpChg>
        <pc:grpChg chg="add del mod">
          <ac:chgData name="varitsara monsiri" userId="d21832565e14aca8" providerId="LiveId" clId="{018A36D6-5809-4873-8049-B67F5936B0C1}" dt="2023-11-14T07:39:20.516" v="5307" actId="478"/>
          <ac:grpSpMkLst>
            <pc:docMk/>
            <pc:sldMk cId="2406892540" sldId="262"/>
            <ac:grpSpMk id="72" creationId="{4C72F7A7-3A0C-4AFF-BEB2-5016D92C7203}"/>
          </ac:grpSpMkLst>
        </pc:grpChg>
        <pc:grpChg chg="add del mod">
          <ac:chgData name="varitsara monsiri" userId="d21832565e14aca8" providerId="LiveId" clId="{018A36D6-5809-4873-8049-B67F5936B0C1}" dt="2023-11-14T07:40:17.005" v="5310" actId="478"/>
          <ac:grpSpMkLst>
            <pc:docMk/>
            <pc:sldMk cId="2406892540" sldId="262"/>
            <ac:grpSpMk id="75" creationId="{C38688CA-B1BE-4EFB-BB37-D5668880025E}"/>
          </ac:grpSpMkLst>
        </pc:grpChg>
        <pc:grpChg chg="add mod">
          <ac:chgData name="varitsara monsiri" userId="d21832565e14aca8" providerId="LiveId" clId="{018A36D6-5809-4873-8049-B67F5936B0C1}" dt="2023-11-14T07:53:01.386" v="5593" actId="1038"/>
          <ac:grpSpMkLst>
            <pc:docMk/>
            <pc:sldMk cId="2406892540" sldId="262"/>
            <ac:grpSpMk id="88" creationId="{9C1F3B4D-8B44-4908-8D38-B89142C13A98}"/>
          </ac:grpSpMkLst>
        </pc:grpChg>
        <pc:grpChg chg="add mod">
          <ac:chgData name="varitsara monsiri" userId="d21832565e14aca8" providerId="LiveId" clId="{018A36D6-5809-4873-8049-B67F5936B0C1}" dt="2023-11-14T07:55:15.337" v="5647" actId="1035"/>
          <ac:grpSpMkLst>
            <pc:docMk/>
            <pc:sldMk cId="2406892540" sldId="262"/>
            <ac:grpSpMk id="91" creationId="{C9DFC559-672C-47C6-BF9C-659C2E829641}"/>
          </ac:grpSpMkLst>
        </pc:grpChg>
        <pc:grpChg chg="add mod">
          <ac:chgData name="varitsara monsiri" userId="d21832565e14aca8" providerId="LiveId" clId="{018A36D6-5809-4873-8049-B67F5936B0C1}" dt="2023-11-14T07:54:03.055" v="5618" actId="1035"/>
          <ac:grpSpMkLst>
            <pc:docMk/>
            <pc:sldMk cId="2406892540" sldId="262"/>
            <ac:grpSpMk id="94" creationId="{40CB999E-B0E7-47AA-8145-98D6EBB64482}"/>
          </ac:grpSpMkLst>
        </pc:grpChg>
        <pc:picChg chg="add del mod">
          <ac:chgData name="varitsara monsiri" userId="d21832565e14aca8" providerId="LiveId" clId="{018A36D6-5809-4873-8049-B67F5936B0C1}" dt="2023-11-13T09:04:02.759" v="503" actId="478"/>
          <ac:picMkLst>
            <pc:docMk/>
            <pc:sldMk cId="2406892540" sldId="262"/>
            <ac:picMk id="3" creationId="{8E84FF08-5625-4C05-A26D-F3686CAB3D50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7" creationId="{AE90AFD9-C656-4B4D-816F-987F8E793400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8" creationId="{52C61C02-F8B3-4B9D-8059-68D96C7C4AAA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9" creationId="{97C4965E-9A70-467F-8CD4-FADED885611D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0" creationId="{64D95DFC-4C28-428C-BA7B-720FD39DD6A3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1" creationId="{8B2BED6B-6216-456E-B9C9-080BB8CAAB33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2" creationId="{3653AF90-CE2A-4F50-A6A0-3C06F39EC309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3" creationId="{A1678255-D9CF-4625-AC98-6470FF17BF1C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4" creationId="{FF072B4F-02A5-4614-9057-8F2361B8A139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5" creationId="{DB3EAC38-0849-4E0A-8901-4E3883DEF236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6" creationId="{C53EC6CF-0215-4091-81D7-9BE6E331AEE4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7" creationId="{36D4BE02-668B-456F-988F-A32F15E19D6E}"/>
          </ac:picMkLst>
        </pc:picChg>
        <pc:picChg chg="add mod">
          <ac:chgData name="varitsara monsiri" userId="d21832565e14aca8" providerId="LiveId" clId="{018A36D6-5809-4873-8049-B67F5936B0C1}" dt="2023-11-13T11:28:37.109" v="2896" actId="164"/>
          <ac:picMkLst>
            <pc:docMk/>
            <pc:sldMk cId="2406892540" sldId="262"/>
            <ac:picMk id="18" creationId="{691194ED-45F1-44D8-8AD9-A1F775F38267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38" creationId="{0C64AFAE-1AA9-4F33-9F59-E41DE5718CE1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39" creationId="{F239DE23-0DA4-49A0-A20E-68DD61A85945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40" creationId="{960C185D-8895-4622-AFE7-824AE6B7B0EE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41" creationId="{445CC110-FD30-40A6-AABB-2A0600E4A27C}"/>
          </ac:picMkLst>
        </pc:picChg>
        <pc:picChg chg="add mod">
          <ac:chgData name="varitsara monsiri" userId="d21832565e14aca8" providerId="LiveId" clId="{018A36D6-5809-4873-8049-B67F5936B0C1}" dt="2023-11-13T11:15:04.673" v="2677" actId="164"/>
          <ac:picMkLst>
            <pc:docMk/>
            <pc:sldMk cId="2406892540" sldId="262"/>
            <ac:picMk id="51" creationId="{A8C81A28-1743-4482-8B73-89CA533CDD0E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55" creationId="{62321659-96CF-4F1D-B036-CAEA4EA27A91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56" creationId="{2A33A1E1-3B5C-4B73-92CE-D29B5718E966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57" creationId="{CD957B6B-8048-4355-B583-C2C1FB8B3AAA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58" creationId="{BB712543-6D94-4F38-81B3-AB9041331354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59" creationId="{71E69975-316C-47AE-984E-0A1B33498B68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60" creationId="{5AE4B2EE-74B8-4B5F-90B2-EFC42C99F93F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61" creationId="{260C2282-597D-4BE9-B69B-65E8A3023313}"/>
          </ac:picMkLst>
        </pc:picChg>
        <pc:picChg chg="add del mod">
          <ac:chgData name="varitsara monsiri" userId="d21832565e14aca8" providerId="LiveId" clId="{018A36D6-5809-4873-8049-B67F5936B0C1}" dt="2023-11-14T05:23:10.772" v="4274" actId="21"/>
          <ac:picMkLst>
            <pc:docMk/>
            <pc:sldMk cId="2406892540" sldId="262"/>
            <ac:picMk id="62" creationId="{E5EAA756-1E71-44AD-8AE6-2470B2717C8C}"/>
          </ac:picMkLst>
        </pc:picChg>
        <pc:picChg chg="mod">
          <ac:chgData name="varitsara monsiri" userId="d21832565e14aca8" providerId="LiveId" clId="{018A36D6-5809-4873-8049-B67F5936B0C1}" dt="2023-11-14T07:39:32.132" v="5308"/>
          <ac:picMkLst>
            <pc:docMk/>
            <pc:sldMk cId="2406892540" sldId="262"/>
            <ac:picMk id="76" creationId="{B7B02B86-E4C1-457B-AD1F-5F2EF1E0A70F}"/>
          </ac:picMkLst>
        </pc:picChg>
        <pc:picChg chg="mod">
          <ac:chgData name="varitsara monsiri" userId="d21832565e14aca8" providerId="LiveId" clId="{018A36D6-5809-4873-8049-B67F5936B0C1}" dt="2023-11-14T07:39:32.132" v="5308"/>
          <ac:picMkLst>
            <pc:docMk/>
            <pc:sldMk cId="2406892540" sldId="262"/>
            <ac:picMk id="77" creationId="{7379FB46-FE7A-4321-AD65-21AD97362E3A}"/>
          </ac:picMkLst>
        </pc:picChg>
        <pc:picChg chg="mod">
          <ac:chgData name="varitsara monsiri" userId="d21832565e14aca8" providerId="LiveId" clId="{018A36D6-5809-4873-8049-B67F5936B0C1}" dt="2023-11-14T07:39:32.132" v="5308"/>
          <ac:picMkLst>
            <pc:docMk/>
            <pc:sldMk cId="2406892540" sldId="262"/>
            <ac:picMk id="78" creationId="{0D3CF51E-B62E-4AA0-BF1B-840B6046FDE4}"/>
          </ac:picMkLst>
        </pc:picChg>
        <pc:picChg chg="mod">
          <ac:chgData name="varitsara monsiri" userId="d21832565e14aca8" providerId="LiveId" clId="{018A36D6-5809-4873-8049-B67F5936B0C1}" dt="2023-11-14T07:39:32.132" v="5308"/>
          <ac:picMkLst>
            <pc:docMk/>
            <pc:sldMk cId="2406892540" sldId="262"/>
            <ac:picMk id="79" creationId="{4AAF26BA-9D09-4625-8757-152863933631}"/>
          </ac:picMkLst>
        </pc:picChg>
        <pc:picChg chg="mod">
          <ac:chgData name="varitsara monsiri" userId="d21832565e14aca8" providerId="LiveId" clId="{018A36D6-5809-4873-8049-B67F5936B0C1}" dt="2023-11-14T07:39:32.132" v="5308"/>
          <ac:picMkLst>
            <pc:docMk/>
            <pc:sldMk cId="2406892540" sldId="262"/>
            <ac:picMk id="80" creationId="{62ABD773-0942-4673-BEBE-4649A1908DCD}"/>
          </ac:picMkLst>
        </pc:picChg>
        <pc:picChg chg="mod">
          <ac:chgData name="varitsara monsiri" userId="d21832565e14aca8" providerId="LiveId" clId="{018A36D6-5809-4873-8049-B67F5936B0C1}" dt="2023-11-14T07:39:32.132" v="5308"/>
          <ac:picMkLst>
            <pc:docMk/>
            <pc:sldMk cId="2406892540" sldId="262"/>
            <ac:picMk id="81" creationId="{7868DCAC-322F-40BB-A37A-467A39A3EC79}"/>
          </ac:picMkLst>
        </pc:picChg>
        <pc:picChg chg="del mod">
          <ac:chgData name="varitsara monsiri" userId="d21832565e14aca8" providerId="LiveId" clId="{018A36D6-5809-4873-8049-B67F5936B0C1}" dt="2023-11-14T07:39:51.621" v="5309" actId="478"/>
          <ac:picMkLst>
            <pc:docMk/>
            <pc:sldMk cId="2406892540" sldId="262"/>
            <ac:picMk id="82" creationId="{23CAE1D0-3284-439F-84BA-F047BC9F5A93}"/>
          </ac:picMkLst>
        </pc:picChg>
        <pc:picChg chg="del mod">
          <ac:chgData name="varitsara monsiri" userId="d21832565e14aca8" providerId="LiveId" clId="{018A36D6-5809-4873-8049-B67F5936B0C1}" dt="2023-11-14T07:39:51.621" v="5309" actId="478"/>
          <ac:picMkLst>
            <pc:docMk/>
            <pc:sldMk cId="2406892540" sldId="262"/>
            <ac:picMk id="83" creationId="{FBBB52B8-8F82-4864-8044-8065A27EBF26}"/>
          </ac:picMkLst>
        </pc:picChg>
        <pc:picChg chg="del mod">
          <ac:chgData name="varitsara monsiri" userId="d21832565e14aca8" providerId="LiveId" clId="{018A36D6-5809-4873-8049-B67F5936B0C1}" dt="2023-11-14T07:39:51.621" v="5309" actId="478"/>
          <ac:picMkLst>
            <pc:docMk/>
            <pc:sldMk cId="2406892540" sldId="262"/>
            <ac:picMk id="84" creationId="{9461B576-86FC-4D67-8230-FD916639E356}"/>
          </ac:picMkLst>
        </pc:picChg>
        <pc:picChg chg="del mod">
          <ac:chgData name="varitsara monsiri" userId="d21832565e14aca8" providerId="LiveId" clId="{018A36D6-5809-4873-8049-B67F5936B0C1}" dt="2023-11-14T07:39:51.621" v="5309" actId="478"/>
          <ac:picMkLst>
            <pc:docMk/>
            <pc:sldMk cId="2406892540" sldId="262"/>
            <ac:picMk id="85" creationId="{73923278-9826-4D00-8F6B-7DB660FC980A}"/>
          </ac:picMkLst>
        </pc:picChg>
        <pc:picChg chg="del mod">
          <ac:chgData name="varitsara monsiri" userId="d21832565e14aca8" providerId="LiveId" clId="{018A36D6-5809-4873-8049-B67F5936B0C1}" dt="2023-11-14T07:39:51.621" v="5309" actId="478"/>
          <ac:picMkLst>
            <pc:docMk/>
            <pc:sldMk cId="2406892540" sldId="262"/>
            <ac:picMk id="86" creationId="{EFCE455D-7DBA-4341-9B55-364A3FBFA532}"/>
          </ac:picMkLst>
        </pc:picChg>
        <pc:picChg chg="del mod">
          <ac:chgData name="varitsara monsiri" userId="d21832565e14aca8" providerId="LiveId" clId="{018A36D6-5809-4873-8049-B67F5936B0C1}" dt="2023-11-14T07:39:51.621" v="5309" actId="478"/>
          <ac:picMkLst>
            <pc:docMk/>
            <pc:sldMk cId="2406892540" sldId="262"/>
            <ac:picMk id="87" creationId="{B7D6CC7E-3D98-4919-AA1F-B7DA594DD413}"/>
          </ac:picMkLst>
        </pc:picChg>
        <pc:picChg chg="mod">
          <ac:chgData name="varitsara monsiri" userId="d21832565e14aca8" providerId="LiveId" clId="{018A36D6-5809-4873-8049-B67F5936B0C1}" dt="2023-11-14T07:52:53.775" v="5581"/>
          <ac:picMkLst>
            <pc:docMk/>
            <pc:sldMk cId="2406892540" sldId="262"/>
            <ac:picMk id="89" creationId="{3D172D47-01B5-4522-9FB0-CC335F40C813}"/>
          </ac:picMkLst>
        </pc:picChg>
        <pc:picChg chg="mod">
          <ac:chgData name="varitsara monsiri" userId="d21832565e14aca8" providerId="LiveId" clId="{018A36D6-5809-4873-8049-B67F5936B0C1}" dt="2023-11-14T07:53:17.664" v="5594"/>
          <ac:picMkLst>
            <pc:docMk/>
            <pc:sldMk cId="2406892540" sldId="262"/>
            <ac:picMk id="92" creationId="{694D57F0-A4CD-456C-8FFD-CBD3807E3CB9}"/>
          </ac:picMkLst>
        </pc:picChg>
        <pc:picChg chg="mod">
          <ac:chgData name="varitsara monsiri" userId="d21832565e14aca8" providerId="LiveId" clId="{018A36D6-5809-4873-8049-B67F5936B0C1}" dt="2023-11-14T07:53:17.664" v="5594"/>
          <ac:picMkLst>
            <pc:docMk/>
            <pc:sldMk cId="2406892540" sldId="262"/>
            <ac:picMk id="95" creationId="{642FE971-E2DD-47EB-9FB9-4BE5E801469C}"/>
          </ac:picMkLst>
        </pc:picChg>
        <pc:picChg chg="add del mod">
          <ac:chgData name="varitsara monsiri" userId="d21832565e14aca8" providerId="LiveId" clId="{018A36D6-5809-4873-8049-B67F5936B0C1}" dt="2023-11-14T07:54:59.865" v="5642" actId="478"/>
          <ac:picMkLst>
            <pc:docMk/>
            <pc:sldMk cId="2406892540" sldId="262"/>
            <ac:picMk id="97" creationId="{809DC9E3-6DDA-4DF2-8CFD-C9998C2586F1}"/>
          </ac:picMkLst>
        </pc:picChg>
        <pc:picChg chg="add del mod">
          <ac:chgData name="varitsara monsiri" userId="d21832565e14aca8" providerId="LiveId" clId="{018A36D6-5809-4873-8049-B67F5936B0C1}" dt="2023-11-14T07:54:59.865" v="5642" actId="478"/>
          <ac:picMkLst>
            <pc:docMk/>
            <pc:sldMk cId="2406892540" sldId="262"/>
            <ac:picMk id="98" creationId="{87476CF0-4627-46DC-80E0-30AB5F80A3AB}"/>
          </ac:picMkLst>
        </pc:picChg>
        <pc:picChg chg="add del mod">
          <ac:chgData name="varitsara monsiri" userId="d21832565e14aca8" providerId="LiveId" clId="{018A36D6-5809-4873-8049-B67F5936B0C1}" dt="2023-11-14T07:54:59.865" v="5642" actId="478"/>
          <ac:picMkLst>
            <pc:docMk/>
            <pc:sldMk cId="2406892540" sldId="262"/>
            <ac:picMk id="99" creationId="{650C7A13-C693-429A-A6FD-00BE699BCEEE}"/>
          </ac:picMkLst>
        </pc:picChg>
        <pc:picChg chg="add del mod">
          <ac:chgData name="varitsara monsiri" userId="d21832565e14aca8" providerId="LiveId" clId="{018A36D6-5809-4873-8049-B67F5936B0C1}" dt="2023-11-14T07:54:59.865" v="5642" actId="478"/>
          <ac:picMkLst>
            <pc:docMk/>
            <pc:sldMk cId="2406892540" sldId="262"/>
            <ac:picMk id="100" creationId="{F205471F-B3B0-43FA-9AE4-A6BA05D0FAA7}"/>
          </ac:picMkLst>
        </pc:picChg>
        <pc:picChg chg="add mod">
          <ac:chgData name="varitsara monsiri" userId="d21832565e14aca8" providerId="LiveId" clId="{018A36D6-5809-4873-8049-B67F5936B0C1}" dt="2023-11-14T07:56:15.294" v="5674" actId="1035"/>
          <ac:picMkLst>
            <pc:docMk/>
            <pc:sldMk cId="2406892540" sldId="262"/>
            <ac:picMk id="101" creationId="{B246CDF1-DB66-4BAE-AF63-A0D998E75548}"/>
          </ac:picMkLst>
        </pc:picChg>
        <pc:cxnChg chg="mod">
          <ac:chgData name="varitsara monsiri" userId="d21832565e14aca8" providerId="LiveId" clId="{018A36D6-5809-4873-8049-B67F5936B0C1}" dt="2023-11-14T07:39:12.052" v="5305"/>
          <ac:cxnSpMkLst>
            <pc:docMk/>
            <pc:sldMk cId="2406892540" sldId="262"/>
            <ac:cxnSpMk id="73" creationId="{39C710B2-7141-4744-B039-ED378CEAEA5A}"/>
          </ac:cxnSpMkLst>
        </pc:cxnChg>
        <pc:cxnChg chg="mod">
          <ac:chgData name="varitsara monsiri" userId="d21832565e14aca8" providerId="LiveId" clId="{018A36D6-5809-4873-8049-B67F5936B0C1}" dt="2023-11-14T07:39:12.052" v="5305"/>
          <ac:cxnSpMkLst>
            <pc:docMk/>
            <pc:sldMk cId="2406892540" sldId="262"/>
            <ac:cxnSpMk id="74" creationId="{F401F46B-5D88-4FCB-93D8-DD8432277A27}"/>
          </ac:cxnSpMkLst>
        </pc:cxnChg>
        <pc:cxnChg chg="mod">
          <ac:chgData name="varitsara monsiri" userId="d21832565e14aca8" providerId="LiveId" clId="{018A36D6-5809-4873-8049-B67F5936B0C1}" dt="2023-11-14T07:52:53.775" v="5581"/>
          <ac:cxnSpMkLst>
            <pc:docMk/>
            <pc:sldMk cId="2406892540" sldId="262"/>
            <ac:cxnSpMk id="90" creationId="{69C8F826-F770-4B92-9093-BF0A25E4EAC6}"/>
          </ac:cxnSpMkLst>
        </pc:cxnChg>
        <pc:cxnChg chg="mod">
          <ac:chgData name="varitsara monsiri" userId="d21832565e14aca8" providerId="LiveId" clId="{018A36D6-5809-4873-8049-B67F5936B0C1}" dt="2023-11-14T07:53:17.664" v="5594"/>
          <ac:cxnSpMkLst>
            <pc:docMk/>
            <pc:sldMk cId="2406892540" sldId="262"/>
            <ac:cxnSpMk id="93" creationId="{222E230A-9654-4828-AE21-B5E9B453C514}"/>
          </ac:cxnSpMkLst>
        </pc:cxnChg>
        <pc:cxnChg chg="mod">
          <ac:chgData name="varitsara monsiri" userId="d21832565e14aca8" providerId="LiveId" clId="{018A36D6-5809-4873-8049-B67F5936B0C1}" dt="2023-11-14T07:53:17.664" v="5594"/>
          <ac:cxnSpMkLst>
            <pc:docMk/>
            <pc:sldMk cId="2406892540" sldId="262"/>
            <ac:cxnSpMk id="96" creationId="{E3C0B20E-9A3A-4291-A6F1-28F48BCEDFEB}"/>
          </ac:cxnSpMkLst>
        </pc:cxnChg>
      </pc:sldChg>
      <pc:sldChg chg="addSp modSp new mod modClrScheme chgLayout">
        <pc:chgData name="varitsara monsiri" userId="d21832565e14aca8" providerId="LiveId" clId="{018A36D6-5809-4873-8049-B67F5936B0C1}" dt="2023-11-14T01:54:41.116" v="3419" actId="1036"/>
        <pc:sldMkLst>
          <pc:docMk/>
          <pc:sldMk cId="2659529924" sldId="263"/>
        </pc:sldMkLst>
        <pc:spChg chg="add mod">
          <ac:chgData name="varitsara monsiri" userId="d21832565e14aca8" providerId="LiveId" clId="{018A36D6-5809-4873-8049-B67F5936B0C1}" dt="2023-11-13T11:21:21.385" v="2762" actId="1035"/>
          <ac:spMkLst>
            <pc:docMk/>
            <pc:sldMk cId="2659529924" sldId="263"/>
            <ac:spMk id="2" creationId="{96A8C6DC-E5CF-4EAE-9BAC-650337644EE6}"/>
          </ac:spMkLst>
        </pc:spChg>
        <pc:spChg chg="add mod">
          <ac:chgData name="varitsara monsiri" userId="d21832565e14aca8" providerId="LiveId" clId="{018A36D6-5809-4873-8049-B67F5936B0C1}" dt="2023-11-13T11:17:57.634" v="2689" actId="20577"/>
          <ac:spMkLst>
            <pc:docMk/>
            <pc:sldMk cId="2659529924" sldId="263"/>
            <ac:spMk id="3" creationId="{4EF07C2D-1FA9-4AB1-9D61-E05C1C00D7AC}"/>
          </ac:spMkLst>
        </pc:spChg>
        <pc:spChg chg="add mod ord">
          <ac:chgData name="varitsara monsiri" userId="d21832565e14aca8" providerId="LiveId" clId="{018A36D6-5809-4873-8049-B67F5936B0C1}" dt="2023-11-13T11:20:54.706" v="2745" actId="164"/>
          <ac:spMkLst>
            <pc:docMk/>
            <pc:sldMk cId="2659529924" sldId="263"/>
            <ac:spMk id="4" creationId="{9D129ABD-49DE-44E3-8098-D93F67AD7B0F}"/>
          </ac:spMkLst>
        </pc:spChg>
        <pc:spChg chg="add mod ord">
          <ac:chgData name="varitsara monsiri" userId="d21832565e14aca8" providerId="LiveId" clId="{018A36D6-5809-4873-8049-B67F5936B0C1}" dt="2023-11-13T11:20:54.706" v="2745" actId="164"/>
          <ac:spMkLst>
            <pc:docMk/>
            <pc:sldMk cId="2659529924" sldId="263"/>
            <ac:spMk id="5" creationId="{5B6E882F-FF6A-479F-8639-612C71711742}"/>
          </ac:spMkLst>
        </pc:spChg>
        <pc:spChg chg="add mod ord">
          <ac:chgData name="varitsara monsiri" userId="d21832565e14aca8" providerId="LiveId" clId="{018A36D6-5809-4873-8049-B67F5936B0C1}" dt="2023-11-13T11:21:21.385" v="2762" actId="1035"/>
          <ac:spMkLst>
            <pc:docMk/>
            <pc:sldMk cId="2659529924" sldId="263"/>
            <ac:spMk id="6" creationId="{F6ABC21E-5E82-4865-B2A3-FEDDEAD28CF5}"/>
          </ac:spMkLst>
        </pc:spChg>
        <pc:grpChg chg="add mod">
          <ac:chgData name="varitsara monsiri" userId="d21832565e14aca8" providerId="LiveId" clId="{018A36D6-5809-4873-8049-B67F5936B0C1}" dt="2023-11-13T11:21:14.181" v="2755" actId="1035"/>
          <ac:grpSpMkLst>
            <pc:docMk/>
            <pc:sldMk cId="2659529924" sldId="263"/>
            <ac:grpSpMk id="7" creationId="{B4CDB6B4-EBD0-4DC9-BBBC-856BE62DF77A}"/>
          </ac:grpSpMkLst>
        </pc:grpChg>
        <pc:picChg chg="add mod">
          <ac:chgData name="varitsara monsiri" userId="d21832565e14aca8" providerId="LiveId" clId="{018A36D6-5809-4873-8049-B67F5936B0C1}" dt="2023-11-13T11:22:30.058" v="2820" actId="1036"/>
          <ac:picMkLst>
            <pc:docMk/>
            <pc:sldMk cId="2659529924" sldId="263"/>
            <ac:picMk id="8" creationId="{61427F56-8455-4A58-A21F-8B3044F9B9B2}"/>
          </ac:picMkLst>
        </pc:picChg>
        <pc:picChg chg="add mod">
          <ac:chgData name="varitsara monsiri" userId="d21832565e14aca8" providerId="LiveId" clId="{018A36D6-5809-4873-8049-B67F5936B0C1}" dt="2023-11-13T11:23:06.227" v="2827" actId="1035"/>
          <ac:picMkLst>
            <pc:docMk/>
            <pc:sldMk cId="2659529924" sldId="263"/>
            <ac:picMk id="9" creationId="{C5E45700-7DE1-4C47-B3E1-8F64E2CF64B7}"/>
          </ac:picMkLst>
        </pc:picChg>
        <pc:picChg chg="add mod">
          <ac:chgData name="varitsara monsiri" userId="d21832565e14aca8" providerId="LiveId" clId="{018A36D6-5809-4873-8049-B67F5936B0C1}" dt="2023-11-14T01:53:54.793" v="3391" actId="1076"/>
          <ac:picMkLst>
            <pc:docMk/>
            <pc:sldMk cId="2659529924" sldId="263"/>
            <ac:picMk id="10" creationId="{3C629693-262B-46FA-934F-E797BC97E902}"/>
          </ac:picMkLst>
        </pc:picChg>
        <pc:picChg chg="add mod">
          <ac:chgData name="varitsara monsiri" userId="d21832565e14aca8" providerId="LiveId" clId="{018A36D6-5809-4873-8049-B67F5936B0C1}" dt="2023-11-14T01:54:41.116" v="3419" actId="1036"/>
          <ac:picMkLst>
            <pc:docMk/>
            <pc:sldMk cId="2659529924" sldId="263"/>
            <ac:picMk id="11" creationId="{851865DF-BD9E-4E95-A363-5E84AA914863}"/>
          </ac:picMkLst>
        </pc:picChg>
        <pc:picChg chg="add mod">
          <ac:chgData name="varitsara monsiri" userId="d21832565e14aca8" providerId="LiveId" clId="{018A36D6-5809-4873-8049-B67F5936B0C1}" dt="2023-11-14T01:54:03.830" v="3395" actId="1076"/>
          <ac:picMkLst>
            <pc:docMk/>
            <pc:sldMk cId="2659529924" sldId="263"/>
            <ac:picMk id="12" creationId="{4DC45FCD-89AD-4758-8D3B-7989C1CA4E2D}"/>
          </ac:picMkLst>
        </pc:picChg>
        <pc:picChg chg="add mod">
          <ac:chgData name="varitsara monsiri" userId="d21832565e14aca8" providerId="LiveId" clId="{018A36D6-5809-4873-8049-B67F5936B0C1}" dt="2023-11-14T01:54:10.944" v="3402" actId="1037"/>
          <ac:picMkLst>
            <pc:docMk/>
            <pc:sldMk cId="2659529924" sldId="263"/>
            <ac:picMk id="13" creationId="{2AB5BA43-6AD2-4BF5-8C22-53C4A390E2BB}"/>
          </ac:picMkLst>
        </pc:picChg>
        <pc:picChg chg="add mod">
          <ac:chgData name="varitsara monsiri" userId="d21832565e14aca8" providerId="LiveId" clId="{018A36D6-5809-4873-8049-B67F5936B0C1}" dt="2023-11-14T01:53:56.771" v="3392" actId="1076"/>
          <ac:picMkLst>
            <pc:docMk/>
            <pc:sldMk cId="2659529924" sldId="263"/>
            <ac:picMk id="14" creationId="{FB83F099-7A2A-4D00-9171-17ACFB22A368}"/>
          </ac:picMkLst>
        </pc:picChg>
        <pc:picChg chg="add mod">
          <ac:chgData name="varitsara monsiri" userId="d21832565e14aca8" providerId="LiveId" clId="{018A36D6-5809-4873-8049-B67F5936B0C1}" dt="2023-11-14T01:54:07.833" v="3397" actId="1076"/>
          <ac:picMkLst>
            <pc:docMk/>
            <pc:sldMk cId="2659529924" sldId="263"/>
            <ac:picMk id="15" creationId="{675C6958-EA22-4EF7-8B19-9ED47076AC70}"/>
          </ac:picMkLst>
        </pc:picChg>
        <pc:picChg chg="add mod">
          <ac:chgData name="varitsara monsiri" userId="d21832565e14aca8" providerId="LiveId" clId="{018A36D6-5809-4873-8049-B67F5936B0C1}" dt="2023-11-14T01:54:14.670" v="3404" actId="1076"/>
          <ac:picMkLst>
            <pc:docMk/>
            <pc:sldMk cId="2659529924" sldId="263"/>
            <ac:picMk id="16" creationId="{49D7D818-CEB6-42FA-8DFF-DE9D8DD99485}"/>
          </ac:picMkLst>
        </pc:picChg>
        <pc:picChg chg="add mod">
          <ac:chgData name="varitsara monsiri" userId="d21832565e14aca8" providerId="LiveId" clId="{018A36D6-5809-4873-8049-B67F5936B0C1}" dt="2023-11-14T01:54:23.098" v="3405" actId="1076"/>
          <ac:picMkLst>
            <pc:docMk/>
            <pc:sldMk cId="2659529924" sldId="263"/>
            <ac:picMk id="17" creationId="{A0BA6C7F-077C-4BCE-869F-5CE40C2B6270}"/>
          </ac:picMkLst>
        </pc:picChg>
        <pc:picChg chg="add mod">
          <ac:chgData name="varitsara monsiri" userId="d21832565e14aca8" providerId="LiveId" clId="{018A36D6-5809-4873-8049-B67F5936B0C1}" dt="2023-11-14T01:53:29.710" v="3390"/>
          <ac:picMkLst>
            <pc:docMk/>
            <pc:sldMk cId="2659529924" sldId="263"/>
            <ac:picMk id="18" creationId="{B2214248-3BB6-4D02-99E7-65F7BB5B136F}"/>
          </ac:picMkLst>
        </pc:picChg>
        <pc:picChg chg="add mod">
          <ac:chgData name="varitsara monsiri" userId="d21832565e14aca8" providerId="LiveId" clId="{018A36D6-5809-4873-8049-B67F5936B0C1}" dt="2023-11-14T01:53:29.710" v="3390"/>
          <ac:picMkLst>
            <pc:docMk/>
            <pc:sldMk cId="2659529924" sldId="263"/>
            <ac:picMk id="19" creationId="{B719A61E-D905-4422-B623-3173335DD3A5}"/>
          </ac:picMkLst>
        </pc:picChg>
        <pc:picChg chg="add mod">
          <ac:chgData name="varitsara monsiri" userId="d21832565e14aca8" providerId="LiveId" clId="{018A36D6-5809-4873-8049-B67F5936B0C1}" dt="2023-11-14T01:54:05.648" v="3396" actId="1076"/>
          <ac:picMkLst>
            <pc:docMk/>
            <pc:sldMk cId="2659529924" sldId="263"/>
            <ac:picMk id="20" creationId="{71A60AB5-A481-4CA4-9E9E-F1DFC16B04A6}"/>
          </ac:picMkLst>
        </pc:picChg>
        <pc:picChg chg="add mod">
          <ac:chgData name="varitsara monsiri" userId="d21832565e14aca8" providerId="LiveId" clId="{018A36D6-5809-4873-8049-B67F5936B0C1}" dt="2023-11-14T01:54:37.879" v="3417" actId="1076"/>
          <ac:picMkLst>
            <pc:docMk/>
            <pc:sldMk cId="2659529924" sldId="263"/>
            <ac:picMk id="21" creationId="{00F7E4DB-3626-4002-B3C1-B2870330FAB1}"/>
          </ac:picMkLst>
        </pc:picChg>
      </pc:sldChg>
      <pc:sldChg chg="addSp delSp modSp new mod modClrScheme chgLayout">
        <pc:chgData name="varitsara monsiri" userId="d21832565e14aca8" providerId="LiveId" clId="{018A36D6-5809-4873-8049-B67F5936B0C1}" dt="2023-11-14T08:23:54.385" v="6094" actId="167"/>
        <pc:sldMkLst>
          <pc:docMk/>
          <pc:sldMk cId="3690436328" sldId="264"/>
        </pc:sldMkLst>
        <pc:spChg chg="add mod">
          <ac:chgData name="varitsara monsiri" userId="d21832565e14aca8" providerId="LiveId" clId="{018A36D6-5809-4873-8049-B67F5936B0C1}" dt="2023-11-13T11:26:37.272" v="2877" actId="20577"/>
          <ac:spMkLst>
            <pc:docMk/>
            <pc:sldMk cId="3690436328" sldId="264"/>
            <ac:spMk id="2" creationId="{551710E3-E95D-4F4C-9355-227EC9D05AC3}"/>
          </ac:spMkLst>
        </pc:spChg>
        <pc:spChg chg="add mod">
          <ac:chgData name="varitsara monsiri" userId="d21832565e14aca8" providerId="LiveId" clId="{018A36D6-5809-4873-8049-B67F5936B0C1}" dt="2023-11-13T11:26:46.682" v="2879" actId="20577"/>
          <ac:spMkLst>
            <pc:docMk/>
            <pc:sldMk cId="3690436328" sldId="264"/>
            <ac:spMk id="3" creationId="{C3554112-4881-4460-8174-A4D951B44C0D}"/>
          </ac:spMkLst>
        </pc:spChg>
        <pc:spChg chg="add mod">
          <ac:chgData name="varitsara monsiri" userId="d21832565e14aca8" providerId="LiveId" clId="{018A36D6-5809-4873-8049-B67F5936B0C1}" dt="2023-11-13T11:36:26.995" v="3029" actId="692"/>
          <ac:spMkLst>
            <pc:docMk/>
            <pc:sldMk cId="3690436328" sldId="264"/>
            <ac:spMk id="4" creationId="{86347D28-625E-4FA8-A604-77AC3F47064F}"/>
          </ac:spMkLst>
        </pc:spChg>
        <pc:spChg chg="add mod ord">
          <ac:chgData name="varitsara monsiri" userId="d21832565e14aca8" providerId="LiveId" clId="{018A36D6-5809-4873-8049-B67F5936B0C1}" dt="2023-11-13T11:28:11.219" v="2895" actId="164"/>
          <ac:spMkLst>
            <pc:docMk/>
            <pc:sldMk cId="3690436328" sldId="264"/>
            <ac:spMk id="6" creationId="{7DD028EC-6C4A-4E73-AB20-A18CD8AFF6FA}"/>
          </ac:spMkLst>
        </pc:spChg>
        <pc:spChg chg="mod">
          <ac:chgData name="varitsara monsiri" userId="d21832565e14aca8" providerId="LiveId" clId="{018A36D6-5809-4873-8049-B67F5936B0C1}" dt="2023-11-13T11:29:58.362" v="2904" actId="207"/>
          <ac:spMkLst>
            <pc:docMk/>
            <pc:sldMk cId="3690436328" sldId="264"/>
            <ac:spMk id="24" creationId="{F578455E-C4A8-46C8-B13A-B0C634621B1B}"/>
          </ac:spMkLst>
        </pc:spChg>
        <pc:spChg chg="mod">
          <ac:chgData name="varitsara monsiri" userId="d21832565e14aca8" providerId="LiveId" clId="{018A36D6-5809-4873-8049-B67F5936B0C1}" dt="2023-11-13T11:29:58.362" v="2904" actId="207"/>
          <ac:spMkLst>
            <pc:docMk/>
            <pc:sldMk cId="3690436328" sldId="264"/>
            <ac:spMk id="25" creationId="{518ECB79-7E85-4E6E-97FB-813F9FBBCF5B}"/>
          </ac:spMkLst>
        </pc:spChg>
        <pc:spChg chg="mod">
          <ac:chgData name="varitsara monsiri" userId="d21832565e14aca8" providerId="LiveId" clId="{018A36D6-5809-4873-8049-B67F5936B0C1}" dt="2023-11-13T11:29:58.362" v="2904" actId="207"/>
          <ac:spMkLst>
            <pc:docMk/>
            <pc:sldMk cId="3690436328" sldId="264"/>
            <ac:spMk id="26" creationId="{E7B92F88-1606-4F16-8D3F-A8DA452631BD}"/>
          </ac:spMkLst>
        </pc:spChg>
        <pc:spChg chg="mod">
          <ac:chgData name="varitsara monsiri" userId="d21832565e14aca8" providerId="LiveId" clId="{018A36D6-5809-4873-8049-B67F5936B0C1}" dt="2023-11-13T11:29:58.362" v="2904" actId="207"/>
          <ac:spMkLst>
            <pc:docMk/>
            <pc:sldMk cId="3690436328" sldId="264"/>
            <ac:spMk id="27" creationId="{01EA8AAB-092F-4E59-AB0D-D5580B7673B4}"/>
          </ac:spMkLst>
        </pc:spChg>
        <pc:spChg chg="mod">
          <ac:chgData name="varitsara monsiri" userId="d21832565e14aca8" providerId="LiveId" clId="{018A36D6-5809-4873-8049-B67F5936B0C1}" dt="2023-11-13T11:29:58.362" v="2904" actId="207"/>
          <ac:spMkLst>
            <pc:docMk/>
            <pc:sldMk cId="3690436328" sldId="264"/>
            <ac:spMk id="28" creationId="{93CB5B20-2BD5-43A4-8607-BA5483C7D536}"/>
          </ac:spMkLst>
        </pc:spChg>
        <pc:spChg chg="add del mod">
          <ac:chgData name="varitsara monsiri" userId="d21832565e14aca8" providerId="LiveId" clId="{018A36D6-5809-4873-8049-B67F5936B0C1}" dt="2023-11-13T11:33:00.565" v="2998"/>
          <ac:spMkLst>
            <pc:docMk/>
            <pc:sldMk cId="3690436328" sldId="264"/>
            <ac:spMk id="29" creationId="{82CE0087-5F49-460F-9358-96431C53613A}"/>
          </ac:spMkLst>
        </pc:spChg>
        <pc:spChg chg="add del mod ord">
          <ac:chgData name="varitsara monsiri" userId="d21832565e14aca8" providerId="LiveId" clId="{018A36D6-5809-4873-8049-B67F5936B0C1}" dt="2023-11-13T11:33:00.565" v="2998"/>
          <ac:spMkLst>
            <pc:docMk/>
            <pc:sldMk cId="3690436328" sldId="264"/>
            <ac:spMk id="30" creationId="{8BF1CF02-AFC1-4FE4-AC41-6726EE5616FC}"/>
          </ac:spMkLst>
        </pc:spChg>
        <pc:spChg chg="mod">
          <ac:chgData name="varitsara monsiri" userId="d21832565e14aca8" providerId="LiveId" clId="{018A36D6-5809-4873-8049-B67F5936B0C1}" dt="2023-11-13T11:33:00.565" v="2998"/>
          <ac:spMkLst>
            <pc:docMk/>
            <pc:sldMk cId="3690436328" sldId="264"/>
            <ac:spMk id="31" creationId="{66687718-6946-4D14-8120-48485F6F602E}"/>
          </ac:spMkLst>
        </pc:spChg>
        <pc:spChg chg="add del mod">
          <ac:chgData name="varitsara monsiri" userId="d21832565e14aca8" providerId="LiveId" clId="{018A36D6-5809-4873-8049-B67F5936B0C1}" dt="2023-11-13T11:33:17.401" v="3000" actId="478"/>
          <ac:spMkLst>
            <pc:docMk/>
            <pc:sldMk cId="3690436328" sldId="264"/>
            <ac:spMk id="32" creationId="{8FA66589-817A-48F5-8A5F-EDBDA48170B0}"/>
          </ac:spMkLst>
        </pc:spChg>
        <pc:spChg chg="add mod">
          <ac:chgData name="varitsara monsiri" userId="d21832565e14aca8" providerId="LiveId" clId="{018A36D6-5809-4873-8049-B67F5936B0C1}" dt="2023-11-13T11:35:08.368" v="3017" actId="207"/>
          <ac:spMkLst>
            <pc:docMk/>
            <pc:sldMk cId="3690436328" sldId="264"/>
            <ac:spMk id="33" creationId="{216F4FF6-CFE0-4FDB-85A9-273CE350CB88}"/>
          </ac:spMkLst>
        </pc:spChg>
        <pc:spChg chg="mod">
          <ac:chgData name="varitsara monsiri" userId="d21832565e14aca8" providerId="LiveId" clId="{018A36D6-5809-4873-8049-B67F5936B0C1}" dt="2023-11-14T08:23:48.437" v="6093"/>
          <ac:spMkLst>
            <pc:docMk/>
            <pc:sldMk cId="3690436328" sldId="264"/>
            <ac:spMk id="34" creationId="{539B7FBA-B9AE-420D-BFF0-4085AA8AC468}"/>
          </ac:spMkLst>
        </pc:spChg>
        <pc:spChg chg="mod">
          <ac:chgData name="varitsara monsiri" userId="d21832565e14aca8" providerId="LiveId" clId="{018A36D6-5809-4873-8049-B67F5936B0C1}" dt="2023-11-14T08:23:48.437" v="6093"/>
          <ac:spMkLst>
            <pc:docMk/>
            <pc:sldMk cId="3690436328" sldId="264"/>
            <ac:spMk id="35" creationId="{AA470D8A-A381-421B-A84A-F6D866E37574}"/>
          </ac:spMkLst>
        </pc:spChg>
        <pc:grpChg chg="add mod">
          <ac:chgData name="varitsara monsiri" userId="d21832565e14aca8" providerId="LiveId" clId="{018A36D6-5809-4873-8049-B67F5936B0C1}" dt="2023-11-13T11:28:11.219" v="2895" actId="164"/>
          <ac:grpSpMkLst>
            <pc:docMk/>
            <pc:sldMk cId="3690436328" sldId="264"/>
            <ac:grpSpMk id="7" creationId="{1C2AA88A-F339-4300-AA47-81A99F24A42A}"/>
          </ac:grpSpMkLst>
        </pc:grpChg>
        <pc:grpChg chg="add mod">
          <ac:chgData name="varitsara monsiri" userId="d21832565e14aca8" providerId="LiveId" clId="{018A36D6-5809-4873-8049-B67F5936B0C1}" dt="2023-11-13T11:28:42.614" v="2897"/>
          <ac:grpSpMkLst>
            <pc:docMk/>
            <pc:sldMk cId="3690436328" sldId="264"/>
            <ac:grpSpMk id="8" creationId="{86D099C0-91E4-418C-8D60-E07FCF898561}"/>
          </ac:grpSpMkLst>
        </pc:grpChg>
        <pc:grpChg chg="del mod">
          <ac:chgData name="varitsara monsiri" userId="d21832565e14aca8" providerId="LiveId" clId="{018A36D6-5809-4873-8049-B67F5936B0C1}" dt="2023-11-13T11:30:17.415" v="2905" actId="478"/>
          <ac:grpSpMkLst>
            <pc:docMk/>
            <pc:sldMk cId="3690436328" sldId="264"/>
            <ac:grpSpMk id="23" creationId="{85A479FE-5173-492D-BA56-26712354912A}"/>
          </ac:grpSpMkLst>
        </pc:grpChg>
        <pc:grpChg chg="add del mod">
          <ac:chgData name="varitsara monsiri" userId="d21832565e14aca8" providerId="LiveId" clId="{018A36D6-5809-4873-8049-B67F5936B0C1}" dt="2023-11-14T07:39:06.668" v="5304" actId="21"/>
          <ac:grpSpMkLst>
            <pc:docMk/>
            <pc:sldMk cId="3690436328" sldId="264"/>
            <ac:grpSpMk id="24" creationId="{277B3045-A87F-436D-B14C-9CC564F05729}"/>
          </ac:grpSpMkLst>
        </pc:grpChg>
        <pc:grpChg chg="add mod ord">
          <ac:chgData name="varitsara monsiri" userId="d21832565e14aca8" providerId="LiveId" clId="{018A36D6-5809-4873-8049-B67F5936B0C1}" dt="2023-11-14T08:23:54.385" v="6094" actId="167"/>
          <ac:grpSpMkLst>
            <pc:docMk/>
            <pc:sldMk cId="3690436328" sldId="264"/>
            <ac:grpSpMk id="32" creationId="{722AB34E-574C-4695-A2B7-2E7F47ACC716}"/>
          </ac:grpSpMkLst>
        </pc:grpChg>
        <pc:grpChg chg="add mod">
          <ac:chgData name="varitsara monsiri" userId="d21832565e14aca8" providerId="LiveId" clId="{018A36D6-5809-4873-8049-B67F5936B0C1}" dt="2023-11-13T11:38:20.860" v="3062" actId="164"/>
          <ac:grpSpMkLst>
            <pc:docMk/>
            <pc:sldMk cId="3690436328" sldId="264"/>
            <ac:grpSpMk id="40" creationId="{9564385A-E70A-436E-9CFA-B9D649CC09B2}"/>
          </ac:grpSpMkLst>
        </pc:grpChg>
        <pc:picChg chg="add mod">
          <ac:chgData name="varitsara monsiri" userId="d21832565e14aca8" providerId="LiveId" clId="{018A36D6-5809-4873-8049-B67F5936B0C1}" dt="2023-11-13T11:28:11.219" v="2895" actId="164"/>
          <ac:picMkLst>
            <pc:docMk/>
            <pc:sldMk cId="3690436328" sldId="264"/>
            <ac:picMk id="5" creationId="{D8576241-E8B8-4736-BBF4-319F0D821E7F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9" creationId="{D81EB88E-9A7C-4B31-BB88-E13A69B2527A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0" creationId="{4E3C563E-85AE-42F2-BFE1-6EDDBB626531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1" creationId="{A1AB2542-1677-44F0-A9DE-B7E4DD258407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2" creationId="{8600537F-74B4-4080-9077-6F9583F91943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3" creationId="{1EF16ECB-D27B-4C70-810C-0DFBF85C235A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4" creationId="{160A7EED-8991-4E48-A7D5-DE311161F639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5" creationId="{131D33E6-3A11-4C65-9715-5D14A59CB7F4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6" creationId="{B40E8AAF-608F-474A-B515-C5F7E5540684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7" creationId="{3EF96C77-6C6B-4505-A899-86456AA9509D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8" creationId="{E6689DD0-4141-44AE-8DBD-E92AE6E887FE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19" creationId="{28BAD553-9FEA-44B9-BE6D-81228346AB5A}"/>
          </ac:picMkLst>
        </pc:picChg>
        <pc:picChg chg="mod">
          <ac:chgData name="varitsara monsiri" userId="d21832565e14aca8" providerId="LiveId" clId="{018A36D6-5809-4873-8049-B67F5936B0C1}" dt="2023-11-13T11:28:42.614" v="2897"/>
          <ac:picMkLst>
            <pc:docMk/>
            <pc:sldMk cId="3690436328" sldId="264"/>
            <ac:picMk id="20" creationId="{9CD396D3-56AC-43AF-AC21-571B06DE7A47}"/>
          </ac:picMkLst>
        </pc:picChg>
        <pc:picChg chg="add del mod">
          <ac:chgData name="varitsara monsiri" userId="d21832565e14aca8" providerId="LiveId" clId="{018A36D6-5809-4873-8049-B67F5936B0C1}" dt="2023-11-13T11:29:55.412" v="2903" actId="27803"/>
          <ac:picMkLst>
            <pc:docMk/>
            <pc:sldMk cId="3690436328" sldId="264"/>
            <ac:picMk id="22" creationId="{E536D19D-B9AC-4709-A7E5-A3AAACC1E05C}"/>
          </ac:picMkLst>
        </pc:picChg>
        <pc:picChg chg="add mod">
          <ac:chgData name="varitsara monsiri" userId="d21832565e14aca8" providerId="LiveId" clId="{018A36D6-5809-4873-8049-B67F5936B0C1}" dt="2023-11-13T11:38:20.860" v="3062" actId="164"/>
          <ac:picMkLst>
            <pc:docMk/>
            <pc:sldMk cId="3690436328" sldId="264"/>
            <ac:picMk id="37" creationId="{D320CE5A-C890-4D79-8957-DA3D878452E0}"/>
          </ac:picMkLst>
        </pc:picChg>
        <pc:picChg chg="add mod">
          <ac:chgData name="varitsara monsiri" userId="d21832565e14aca8" providerId="LiveId" clId="{018A36D6-5809-4873-8049-B67F5936B0C1}" dt="2023-11-13T11:38:20.860" v="3062" actId="164"/>
          <ac:picMkLst>
            <pc:docMk/>
            <pc:sldMk cId="3690436328" sldId="264"/>
            <ac:picMk id="38" creationId="{D54FC150-8FB8-4FD2-84F8-A09570151643}"/>
          </ac:picMkLst>
        </pc:picChg>
        <pc:picChg chg="add mod">
          <ac:chgData name="varitsara monsiri" userId="d21832565e14aca8" providerId="LiveId" clId="{018A36D6-5809-4873-8049-B67F5936B0C1}" dt="2023-11-13T11:38:20.860" v="3062" actId="164"/>
          <ac:picMkLst>
            <pc:docMk/>
            <pc:sldMk cId="3690436328" sldId="264"/>
            <ac:picMk id="39" creationId="{8F41C8D0-4F95-4C57-9949-9BF116DECCF3}"/>
          </ac:picMkLst>
        </pc:picChg>
        <pc:cxnChg chg="add mod">
          <ac:chgData name="varitsara monsiri" userId="d21832565e14aca8" providerId="LiveId" clId="{018A36D6-5809-4873-8049-B67F5936B0C1}" dt="2023-11-14T07:38:56.867" v="5303" actId="164"/>
          <ac:cxnSpMkLst>
            <pc:docMk/>
            <pc:sldMk cId="3690436328" sldId="264"/>
            <ac:cxnSpMk id="22" creationId="{60EA8C9D-E6F4-427B-A04E-AEBF9AC61D08}"/>
          </ac:cxnSpMkLst>
        </pc:cxnChg>
        <pc:cxnChg chg="add mod">
          <ac:chgData name="varitsara monsiri" userId="d21832565e14aca8" providerId="LiveId" clId="{018A36D6-5809-4873-8049-B67F5936B0C1}" dt="2023-11-14T07:38:56.867" v="5303" actId="164"/>
          <ac:cxnSpMkLst>
            <pc:docMk/>
            <pc:sldMk cId="3690436328" sldId="264"/>
            <ac:cxnSpMk id="30" creationId="{91718DDC-EBDE-428A-BBAB-8EE48A9EC735}"/>
          </ac:cxnSpMkLst>
        </pc:cxnChg>
        <pc:cxnChg chg="add del mod">
          <ac:chgData name="varitsara monsiri" userId="d21832565e14aca8" providerId="LiveId" clId="{018A36D6-5809-4873-8049-B67F5936B0C1}" dt="2023-11-13T11:37:20.374" v="3037" actId="478"/>
          <ac:cxnSpMkLst>
            <pc:docMk/>
            <pc:sldMk cId="3690436328" sldId="264"/>
            <ac:cxnSpMk id="34" creationId="{4665651F-70EB-4491-A44B-48860E5BA72F}"/>
          </ac:cxnSpMkLst>
        </pc:cxnChg>
      </pc:sldChg>
      <pc:sldChg chg="addSp delSp modSp new del mod modClrScheme chgLayout">
        <pc:chgData name="varitsara monsiri" userId="d21832565e14aca8" providerId="LiveId" clId="{018A36D6-5809-4873-8049-B67F5936B0C1}" dt="2023-11-13T09:31:00.382" v="945" actId="47"/>
        <pc:sldMkLst>
          <pc:docMk/>
          <pc:sldMk cId="1183268946" sldId="265"/>
        </pc:sldMkLst>
        <pc:spChg chg="add del mod">
          <ac:chgData name="varitsara monsiri" userId="d21832565e14aca8" providerId="LiveId" clId="{018A36D6-5809-4873-8049-B67F5936B0C1}" dt="2023-11-13T07:51:48.622" v="131" actId="21"/>
          <ac:spMkLst>
            <pc:docMk/>
            <pc:sldMk cId="1183268946" sldId="265"/>
            <ac:spMk id="2" creationId="{95FD6B60-2555-4BC7-B688-6D580D78CACF}"/>
          </ac:spMkLst>
        </pc:spChg>
        <pc:spChg chg="add del mod">
          <ac:chgData name="varitsara monsiri" userId="d21832565e14aca8" providerId="LiveId" clId="{018A36D6-5809-4873-8049-B67F5936B0C1}" dt="2023-11-13T09:21:51.479" v="789" actId="478"/>
          <ac:spMkLst>
            <pc:docMk/>
            <pc:sldMk cId="1183268946" sldId="265"/>
            <ac:spMk id="3" creationId="{2FF630EA-4AEB-41A4-93C1-CEFE52882E57}"/>
          </ac:spMkLst>
        </pc:spChg>
        <pc:spChg chg="add del mod">
          <ac:chgData name="varitsara monsiri" userId="d21832565e14aca8" providerId="LiveId" clId="{018A36D6-5809-4873-8049-B67F5936B0C1}" dt="2023-11-13T09:22:06.963" v="790" actId="21"/>
          <ac:spMkLst>
            <pc:docMk/>
            <pc:sldMk cId="1183268946" sldId="265"/>
            <ac:spMk id="5" creationId="{3FEBEB5A-7D33-417B-BACE-4E3E058958FD}"/>
          </ac:spMkLst>
        </pc:spChg>
        <pc:spChg chg="add mod">
          <ac:chgData name="varitsara monsiri" userId="d21832565e14aca8" providerId="LiveId" clId="{018A36D6-5809-4873-8049-B67F5936B0C1}" dt="2023-11-13T09:24:22.283" v="805" actId="20577"/>
          <ac:spMkLst>
            <pc:docMk/>
            <pc:sldMk cId="1183268946" sldId="265"/>
            <ac:spMk id="6" creationId="{B49036AF-BB8B-492A-9315-721BE1BA2DC7}"/>
          </ac:spMkLst>
        </pc:spChg>
        <pc:spChg chg="add mod">
          <ac:chgData name="varitsara monsiri" userId="d21832565e14aca8" providerId="LiveId" clId="{018A36D6-5809-4873-8049-B67F5936B0C1}" dt="2023-11-13T09:24:05.303" v="798" actId="20577"/>
          <ac:spMkLst>
            <pc:docMk/>
            <pc:sldMk cId="1183268946" sldId="265"/>
            <ac:spMk id="7" creationId="{9731CC8A-900E-4BE9-AF12-4EE96AEAD430}"/>
          </ac:spMkLst>
        </pc:spChg>
        <pc:spChg chg="add mod">
          <ac:chgData name="varitsara monsiri" userId="d21832565e14aca8" providerId="LiveId" clId="{018A36D6-5809-4873-8049-B67F5936B0C1}" dt="2023-11-13T09:24:27.363" v="811" actId="20577"/>
          <ac:spMkLst>
            <pc:docMk/>
            <pc:sldMk cId="1183268946" sldId="265"/>
            <ac:spMk id="8" creationId="{54068474-D6FE-407C-92C5-72BA22750669}"/>
          </ac:spMkLst>
        </pc:spChg>
        <pc:spChg chg="add mod">
          <ac:chgData name="varitsara monsiri" userId="d21832565e14aca8" providerId="LiveId" clId="{018A36D6-5809-4873-8049-B67F5936B0C1}" dt="2023-11-13T09:24:34.719" v="817" actId="20577"/>
          <ac:spMkLst>
            <pc:docMk/>
            <pc:sldMk cId="1183268946" sldId="265"/>
            <ac:spMk id="9" creationId="{F58F50B5-42A1-433B-BEF2-CF56BCFF102A}"/>
          </ac:spMkLst>
        </pc:spChg>
        <pc:spChg chg="add mod">
          <ac:chgData name="varitsara monsiri" userId="d21832565e14aca8" providerId="LiveId" clId="{018A36D6-5809-4873-8049-B67F5936B0C1}" dt="2023-11-13T09:24:20.643" v="803" actId="20577"/>
          <ac:spMkLst>
            <pc:docMk/>
            <pc:sldMk cId="1183268946" sldId="265"/>
            <ac:spMk id="10" creationId="{3AC4415B-B428-4435-980B-5BB8EBDB8649}"/>
          </ac:spMkLst>
        </pc:spChg>
        <pc:spChg chg="add mod">
          <ac:chgData name="varitsara monsiri" userId="d21832565e14aca8" providerId="LiveId" clId="{018A36D6-5809-4873-8049-B67F5936B0C1}" dt="2023-11-13T09:24:03.518" v="796" actId="20577"/>
          <ac:spMkLst>
            <pc:docMk/>
            <pc:sldMk cId="1183268946" sldId="265"/>
            <ac:spMk id="11" creationId="{6C4C7ED0-8BB4-4521-9AD6-A0F1DB33F300}"/>
          </ac:spMkLst>
        </pc:spChg>
        <pc:spChg chg="add mod">
          <ac:chgData name="varitsara monsiri" userId="d21832565e14aca8" providerId="LiveId" clId="{018A36D6-5809-4873-8049-B67F5936B0C1}" dt="2023-11-13T09:24:25.583" v="809" actId="20577"/>
          <ac:spMkLst>
            <pc:docMk/>
            <pc:sldMk cId="1183268946" sldId="265"/>
            <ac:spMk id="12" creationId="{97845CCF-EAB3-4E7C-AF1D-788B2A86636D}"/>
          </ac:spMkLst>
        </pc:spChg>
        <pc:spChg chg="add mod">
          <ac:chgData name="varitsara monsiri" userId="d21832565e14aca8" providerId="LiveId" clId="{018A36D6-5809-4873-8049-B67F5936B0C1}" dt="2023-11-13T09:24:33.115" v="815" actId="20577"/>
          <ac:spMkLst>
            <pc:docMk/>
            <pc:sldMk cId="1183268946" sldId="265"/>
            <ac:spMk id="13" creationId="{FB045246-842A-49C1-8A50-C794E5CE9458}"/>
          </ac:spMkLst>
        </pc:spChg>
        <pc:spChg chg="add mod">
          <ac:chgData name="varitsara monsiri" userId="d21832565e14aca8" providerId="LiveId" clId="{018A36D6-5809-4873-8049-B67F5936B0C1}" dt="2023-11-13T09:24:23.888" v="807" actId="20577"/>
          <ac:spMkLst>
            <pc:docMk/>
            <pc:sldMk cId="1183268946" sldId="265"/>
            <ac:spMk id="14" creationId="{8BD00E11-AFC1-4BD2-A2A3-CD8165B8E0C2}"/>
          </ac:spMkLst>
        </pc:spChg>
        <pc:spChg chg="add mod">
          <ac:chgData name="varitsara monsiri" userId="d21832565e14aca8" providerId="LiveId" clId="{018A36D6-5809-4873-8049-B67F5936B0C1}" dt="2023-11-13T09:24:08.127" v="800" actId="20577"/>
          <ac:spMkLst>
            <pc:docMk/>
            <pc:sldMk cId="1183268946" sldId="265"/>
            <ac:spMk id="15" creationId="{50431AF7-800B-464F-8E96-F17329158748}"/>
          </ac:spMkLst>
        </pc:spChg>
        <pc:spChg chg="add mod">
          <ac:chgData name="varitsara monsiri" userId="d21832565e14aca8" providerId="LiveId" clId="{018A36D6-5809-4873-8049-B67F5936B0C1}" dt="2023-11-13T09:24:29.052" v="813" actId="20577"/>
          <ac:spMkLst>
            <pc:docMk/>
            <pc:sldMk cId="1183268946" sldId="265"/>
            <ac:spMk id="16" creationId="{110BF0CB-BF4A-4421-816A-CAE0143822ED}"/>
          </ac:spMkLst>
        </pc:spChg>
        <pc:spChg chg="add mod">
          <ac:chgData name="varitsara monsiri" userId="d21832565e14aca8" providerId="LiveId" clId="{018A36D6-5809-4873-8049-B67F5936B0C1}" dt="2023-11-13T09:28:14.317" v="869" actId="1076"/>
          <ac:spMkLst>
            <pc:docMk/>
            <pc:sldMk cId="1183268946" sldId="265"/>
            <ac:spMk id="17" creationId="{A541CF41-83E4-427C-9342-456EB58E5762}"/>
          </ac:spMkLst>
        </pc:spChg>
        <pc:spChg chg="mod topLvl">
          <ac:chgData name="varitsara monsiri" userId="d21832565e14aca8" providerId="LiveId" clId="{018A36D6-5809-4873-8049-B67F5936B0C1}" dt="2023-11-13T09:28:28.464" v="872" actId="164"/>
          <ac:spMkLst>
            <pc:docMk/>
            <pc:sldMk cId="1183268946" sldId="265"/>
            <ac:spMk id="19" creationId="{F1273AF1-28F1-49B9-B055-BD952C51B194}"/>
          </ac:spMkLst>
        </pc:spChg>
        <pc:spChg chg="mod topLvl">
          <ac:chgData name="varitsara monsiri" userId="d21832565e14aca8" providerId="LiveId" clId="{018A36D6-5809-4873-8049-B67F5936B0C1}" dt="2023-11-13T09:28:28.464" v="872" actId="164"/>
          <ac:spMkLst>
            <pc:docMk/>
            <pc:sldMk cId="1183268946" sldId="265"/>
            <ac:spMk id="20" creationId="{0A2CE107-0BC7-4910-BA5D-A449A2CF97C7}"/>
          </ac:spMkLst>
        </pc:spChg>
        <pc:spChg chg="mod topLvl">
          <ac:chgData name="varitsara monsiri" userId="d21832565e14aca8" providerId="LiveId" clId="{018A36D6-5809-4873-8049-B67F5936B0C1}" dt="2023-11-13T09:28:11.856" v="867" actId="164"/>
          <ac:spMkLst>
            <pc:docMk/>
            <pc:sldMk cId="1183268946" sldId="265"/>
            <ac:spMk id="22" creationId="{C5032DD2-119B-43D4-9147-2A273446854A}"/>
          </ac:spMkLst>
        </pc:spChg>
        <pc:spChg chg="mod topLvl">
          <ac:chgData name="varitsara monsiri" userId="d21832565e14aca8" providerId="LiveId" clId="{018A36D6-5809-4873-8049-B67F5936B0C1}" dt="2023-11-13T09:28:11.856" v="867" actId="164"/>
          <ac:spMkLst>
            <pc:docMk/>
            <pc:sldMk cId="1183268946" sldId="265"/>
            <ac:spMk id="23" creationId="{90B0FD26-6DEB-464E-BF63-6902291E7276}"/>
          </ac:spMkLst>
        </pc:spChg>
        <pc:spChg chg="mod topLvl">
          <ac:chgData name="varitsara monsiri" userId="d21832565e14aca8" providerId="LiveId" clId="{018A36D6-5809-4873-8049-B67F5936B0C1}" dt="2023-11-13T09:28:08.080" v="866" actId="164"/>
          <ac:spMkLst>
            <pc:docMk/>
            <pc:sldMk cId="1183268946" sldId="265"/>
            <ac:spMk id="25" creationId="{C55CD0D8-34EC-4142-A45F-98291B386735}"/>
          </ac:spMkLst>
        </pc:spChg>
        <pc:spChg chg="mod topLvl">
          <ac:chgData name="varitsara monsiri" userId="d21832565e14aca8" providerId="LiveId" clId="{018A36D6-5809-4873-8049-B67F5936B0C1}" dt="2023-11-13T09:28:08.080" v="866" actId="164"/>
          <ac:spMkLst>
            <pc:docMk/>
            <pc:sldMk cId="1183268946" sldId="265"/>
            <ac:spMk id="26" creationId="{00183E03-191D-4B6B-988F-B949A7CCA947}"/>
          </ac:spMkLst>
        </pc:spChg>
        <pc:spChg chg="mod topLvl">
          <ac:chgData name="varitsara monsiri" userId="d21832565e14aca8" providerId="LiveId" clId="{018A36D6-5809-4873-8049-B67F5936B0C1}" dt="2023-11-13T09:28:33.784" v="874" actId="164"/>
          <ac:spMkLst>
            <pc:docMk/>
            <pc:sldMk cId="1183268946" sldId="265"/>
            <ac:spMk id="28" creationId="{0316AFF3-BFF4-46F4-AE52-66B053F5D88D}"/>
          </ac:spMkLst>
        </pc:spChg>
        <pc:spChg chg="mod topLvl">
          <ac:chgData name="varitsara monsiri" userId="d21832565e14aca8" providerId="LiveId" clId="{018A36D6-5809-4873-8049-B67F5936B0C1}" dt="2023-11-13T09:28:33.784" v="874" actId="164"/>
          <ac:spMkLst>
            <pc:docMk/>
            <pc:sldMk cId="1183268946" sldId="265"/>
            <ac:spMk id="29" creationId="{47915796-325D-48EC-8023-D88BDB022CCF}"/>
          </ac:spMkLst>
        </pc:spChg>
        <pc:spChg chg="mod topLvl">
          <ac:chgData name="varitsara monsiri" userId="d21832565e14aca8" providerId="LiveId" clId="{018A36D6-5809-4873-8049-B67F5936B0C1}" dt="2023-11-13T09:28:19.916" v="870" actId="164"/>
          <ac:spMkLst>
            <pc:docMk/>
            <pc:sldMk cId="1183268946" sldId="265"/>
            <ac:spMk id="31" creationId="{C60970DA-9BEF-42CB-B727-484947133C91}"/>
          </ac:spMkLst>
        </pc:spChg>
        <pc:spChg chg="mod topLvl">
          <ac:chgData name="varitsara monsiri" userId="d21832565e14aca8" providerId="LiveId" clId="{018A36D6-5809-4873-8049-B67F5936B0C1}" dt="2023-11-13T09:28:23.990" v="871" actId="1038"/>
          <ac:spMkLst>
            <pc:docMk/>
            <pc:sldMk cId="1183268946" sldId="265"/>
            <ac:spMk id="32" creationId="{0F712F28-D291-4B02-9871-0E437620B227}"/>
          </ac:spMkLst>
        </pc:spChg>
        <pc:spChg chg="mod topLvl">
          <ac:chgData name="varitsara monsiri" userId="d21832565e14aca8" providerId="LiveId" clId="{018A36D6-5809-4873-8049-B67F5936B0C1}" dt="2023-11-13T09:28:31.209" v="873" actId="164"/>
          <ac:spMkLst>
            <pc:docMk/>
            <pc:sldMk cId="1183268946" sldId="265"/>
            <ac:spMk id="34" creationId="{866E9399-6E48-4E12-8AD2-B551A6FEA708}"/>
          </ac:spMkLst>
        </pc:spChg>
        <pc:spChg chg="mod topLvl">
          <ac:chgData name="varitsara monsiri" userId="d21832565e14aca8" providerId="LiveId" clId="{018A36D6-5809-4873-8049-B67F5936B0C1}" dt="2023-11-13T09:28:31.209" v="873" actId="164"/>
          <ac:spMkLst>
            <pc:docMk/>
            <pc:sldMk cId="1183268946" sldId="265"/>
            <ac:spMk id="35" creationId="{7F5F0542-ED06-4B4B-8BDF-6C97B45BBCB5}"/>
          </ac:spMkLst>
        </pc:spChg>
        <pc:grpChg chg="add del mod">
          <ac:chgData name="varitsara monsiri" userId="d21832565e14aca8" providerId="LiveId" clId="{018A36D6-5809-4873-8049-B67F5936B0C1}" dt="2023-11-13T09:26:00.740" v="827" actId="165"/>
          <ac:grpSpMkLst>
            <pc:docMk/>
            <pc:sldMk cId="1183268946" sldId="265"/>
            <ac:grpSpMk id="18" creationId="{0CC90511-CD05-49AB-8470-8C28083D4561}"/>
          </ac:grpSpMkLst>
        </pc:grpChg>
        <pc:grpChg chg="add del mod">
          <ac:chgData name="varitsara monsiri" userId="d21832565e14aca8" providerId="LiveId" clId="{018A36D6-5809-4873-8049-B67F5936B0C1}" dt="2023-11-13T09:26:00.740" v="827" actId="165"/>
          <ac:grpSpMkLst>
            <pc:docMk/>
            <pc:sldMk cId="1183268946" sldId="265"/>
            <ac:grpSpMk id="21" creationId="{4CC0F178-3348-47AD-8F34-DFB25F6DB01D}"/>
          </ac:grpSpMkLst>
        </pc:grpChg>
        <pc:grpChg chg="add del mod">
          <ac:chgData name="varitsara monsiri" userId="d21832565e14aca8" providerId="LiveId" clId="{018A36D6-5809-4873-8049-B67F5936B0C1}" dt="2023-11-13T09:26:00.740" v="827" actId="165"/>
          <ac:grpSpMkLst>
            <pc:docMk/>
            <pc:sldMk cId="1183268946" sldId="265"/>
            <ac:grpSpMk id="24" creationId="{8A7B1656-84CF-467E-99A3-72BF41D5FA62}"/>
          </ac:grpSpMkLst>
        </pc:grpChg>
        <pc:grpChg chg="add del mod">
          <ac:chgData name="varitsara monsiri" userId="d21832565e14aca8" providerId="LiveId" clId="{018A36D6-5809-4873-8049-B67F5936B0C1}" dt="2023-11-13T09:26:00.740" v="827" actId="165"/>
          <ac:grpSpMkLst>
            <pc:docMk/>
            <pc:sldMk cId="1183268946" sldId="265"/>
            <ac:grpSpMk id="27" creationId="{68D2D326-F39C-41BB-82E1-D7C102ADD5F2}"/>
          </ac:grpSpMkLst>
        </pc:grpChg>
        <pc:grpChg chg="add del mod">
          <ac:chgData name="varitsara monsiri" userId="d21832565e14aca8" providerId="LiveId" clId="{018A36D6-5809-4873-8049-B67F5936B0C1}" dt="2023-11-13T09:26:00.740" v="827" actId="165"/>
          <ac:grpSpMkLst>
            <pc:docMk/>
            <pc:sldMk cId="1183268946" sldId="265"/>
            <ac:grpSpMk id="30" creationId="{2D201A3E-C036-41F9-B87C-5C8D9F1671FC}"/>
          </ac:grpSpMkLst>
        </pc:grpChg>
        <pc:grpChg chg="add del mod">
          <ac:chgData name="varitsara monsiri" userId="d21832565e14aca8" providerId="LiveId" clId="{018A36D6-5809-4873-8049-B67F5936B0C1}" dt="2023-11-13T09:26:00.740" v="827" actId="165"/>
          <ac:grpSpMkLst>
            <pc:docMk/>
            <pc:sldMk cId="1183268946" sldId="265"/>
            <ac:grpSpMk id="33" creationId="{F0C5E435-E810-4CDA-A643-04871C151180}"/>
          </ac:grpSpMkLst>
        </pc:grpChg>
        <pc:grpChg chg="add mod">
          <ac:chgData name="varitsara monsiri" userId="d21832565e14aca8" providerId="LiveId" clId="{018A36D6-5809-4873-8049-B67F5936B0C1}" dt="2023-11-13T09:27:13.868" v="843" actId="164"/>
          <ac:grpSpMkLst>
            <pc:docMk/>
            <pc:sldMk cId="1183268946" sldId="265"/>
            <ac:grpSpMk id="36" creationId="{510F843B-1691-4334-8249-695E19C5A2D0}"/>
          </ac:grpSpMkLst>
        </pc:grpChg>
        <pc:grpChg chg="add mod">
          <ac:chgData name="varitsara monsiri" userId="d21832565e14aca8" providerId="LiveId" clId="{018A36D6-5809-4873-8049-B67F5936B0C1}" dt="2023-11-13T09:28:08.080" v="866" actId="164"/>
          <ac:grpSpMkLst>
            <pc:docMk/>
            <pc:sldMk cId="1183268946" sldId="265"/>
            <ac:grpSpMk id="37" creationId="{9BF729C1-1F15-424E-A7DA-F851766CA7EA}"/>
          </ac:grpSpMkLst>
        </pc:grpChg>
        <pc:grpChg chg="add mod">
          <ac:chgData name="varitsara monsiri" userId="d21832565e14aca8" providerId="LiveId" clId="{018A36D6-5809-4873-8049-B67F5936B0C1}" dt="2023-11-13T09:28:11.856" v="867" actId="164"/>
          <ac:grpSpMkLst>
            <pc:docMk/>
            <pc:sldMk cId="1183268946" sldId="265"/>
            <ac:grpSpMk id="38" creationId="{D1F4C19C-9DD5-4168-B78B-37E8AD511D77}"/>
          </ac:grpSpMkLst>
        </pc:grpChg>
        <pc:grpChg chg="add mod">
          <ac:chgData name="varitsara monsiri" userId="d21832565e14aca8" providerId="LiveId" clId="{018A36D6-5809-4873-8049-B67F5936B0C1}" dt="2023-11-13T09:28:19.916" v="870" actId="164"/>
          <ac:grpSpMkLst>
            <pc:docMk/>
            <pc:sldMk cId="1183268946" sldId="265"/>
            <ac:grpSpMk id="39" creationId="{BD6BEAC0-279A-4699-A5EB-18249242E36D}"/>
          </ac:grpSpMkLst>
        </pc:grpChg>
        <pc:grpChg chg="add mod">
          <ac:chgData name="varitsara monsiri" userId="d21832565e14aca8" providerId="LiveId" clId="{018A36D6-5809-4873-8049-B67F5936B0C1}" dt="2023-11-13T09:28:28.464" v="872" actId="164"/>
          <ac:grpSpMkLst>
            <pc:docMk/>
            <pc:sldMk cId="1183268946" sldId="265"/>
            <ac:grpSpMk id="40" creationId="{05AC38D7-463F-49AF-9BF9-13A8E65463CE}"/>
          </ac:grpSpMkLst>
        </pc:grpChg>
        <pc:grpChg chg="add mod">
          <ac:chgData name="varitsara monsiri" userId="d21832565e14aca8" providerId="LiveId" clId="{018A36D6-5809-4873-8049-B67F5936B0C1}" dt="2023-11-13T09:28:31.209" v="873" actId="164"/>
          <ac:grpSpMkLst>
            <pc:docMk/>
            <pc:sldMk cId="1183268946" sldId="265"/>
            <ac:grpSpMk id="41" creationId="{990E328E-D548-4E0F-BB95-4299AAF4F948}"/>
          </ac:grpSpMkLst>
        </pc:grpChg>
        <pc:grpChg chg="add mod">
          <ac:chgData name="varitsara monsiri" userId="d21832565e14aca8" providerId="LiveId" clId="{018A36D6-5809-4873-8049-B67F5936B0C1}" dt="2023-11-13T09:28:33.784" v="874" actId="164"/>
          <ac:grpSpMkLst>
            <pc:docMk/>
            <pc:sldMk cId="1183268946" sldId="265"/>
            <ac:grpSpMk id="42" creationId="{7DCC4F8D-95AA-4B26-A538-EC765D263C7D}"/>
          </ac:grpSpMkLst>
        </pc:grpChg>
        <pc:picChg chg="add del mod">
          <ac:chgData name="varitsara monsiri" userId="d21832565e14aca8" providerId="LiveId" clId="{018A36D6-5809-4873-8049-B67F5936B0C1}" dt="2023-11-13T09:22:06.963" v="790" actId="21"/>
          <ac:picMkLst>
            <pc:docMk/>
            <pc:sldMk cId="1183268946" sldId="265"/>
            <ac:picMk id="4" creationId="{43BCDD63-75B2-4799-B564-9F271DC37228}"/>
          </ac:picMkLst>
        </pc:picChg>
      </pc:sldChg>
      <pc:sldChg chg="addSp delSp modSp add mod chgLayout">
        <pc:chgData name="varitsara monsiri" userId="d21832565e14aca8" providerId="LiveId" clId="{018A36D6-5809-4873-8049-B67F5936B0C1}" dt="2023-11-13T09:45:18.645" v="1134" actId="207"/>
        <pc:sldMkLst>
          <pc:docMk/>
          <pc:sldMk cId="1459763909" sldId="266"/>
        </pc:sldMkLst>
        <pc:spChg chg="mod">
          <ac:chgData name="varitsara monsiri" userId="d21832565e14aca8" providerId="LiveId" clId="{018A36D6-5809-4873-8049-B67F5936B0C1}" dt="2023-11-13T08:24:25.195" v="227" actId="164"/>
          <ac:spMkLst>
            <pc:docMk/>
            <pc:sldMk cId="1459763909" sldId="266"/>
            <ac:spMk id="2" creationId="{846FE402-2AE7-4036-B7F6-1FC4BD5FF350}"/>
          </ac:spMkLst>
        </pc:spChg>
        <pc:spChg chg="mod">
          <ac:chgData name="varitsara monsiri" userId="d21832565e14aca8" providerId="LiveId" clId="{018A36D6-5809-4873-8049-B67F5936B0C1}" dt="2023-11-13T08:24:25.195" v="227" actId="164"/>
          <ac:spMkLst>
            <pc:docMk/>
            <pc:sldMk cId="1459763909" sldId="266"/>
            <ac:spMk id="3" creationId="{7EEACE9E-6A33-46E3-BB5A-AAC24C32E1B4}"/>
          </ac:spMkLst>
        </pc:spChg>
        <pc:spChg chg="mod">
          <ac:chgData name="varitsara monsiri" userId="d21832565e14aca8" providerId="LiveId" clId="{018A36D6-5809-4873-8049-B67F5936B0C1}" dt="2023-11-13T09:32:52.961" v="956" actId="207"/>
          <ac:spMkLst>
            <pc:docMk/>
            <pc:sldMk cId="1459763909" sldId="266"/>
            <ac:spMk id="8" creationId="{C3B6E40B-ECCF-4EAF-B563-2BE2B03DCA89}"/>
          </ac:spMkLst>
        </pc:spChg>
        <pc:spChg chg="mod">
          <ac:chgData name="varitsara monsiri" userId="d21832565e14aca8" providerId="LiveId" clId="{018A36D6-5809-4873-8049-B67F5936B0C1}" dt="2023-11-13T08:53:32.483" v="399"/>
          <ac:spMkLst>
            <pc:docMk/>
            <pc:sldMk cId="1459763909" sldId="266"/>
            <ac:spMk id="9" creationId="{E969FB03-8ACF-457D-9039-AA3DB940F857}"/>
          </ac:spMkLst>
        </pc:spChg>
        <pc:spChg chg="add mod">
          <ac:chgData name="varitsara monsiri" userId="d21832565e14aca8" providerId="LiveId" clId="{018A36D6-5809-4873-8049-B67F5936B0C1}" dt="2023-11-13T09:45:18.645" v="1134" actId="207"/>
          <ac:spMkLst>
            <pc:docMk/>
            <pc:sldMk cId="1459763909" sldId="266"/>
            <ac:spMk id="12" creationId="{FC68C8F4-DC33-46AC-BFA2-5E6C9655E4E8}"/>
          </ac:spMkLst>
        </pc:spChg>
        <pc:spChg chg="add mod">
          <ac:chgData name="varitsara monsiri" userId="d21832565e14aca8" providerId="LiveId" clId="{018A36D6-5809-4873-8049-B67F5936B0C1}" dt="2023-11-13T09:38:35.196" v="1050" actId="20577"/>
          <ac:spMkLst>
            <pc:docMk/>
            <pc:sldMk cId="1459763909" sldId="266"/>
            <ac:spMk id="13" creationId="{B1F0E46C-32AA-4C72-95A8-1793D04E9DB1}"/>
          </ac:spMkLst>
        </pc:spChg>
        <pc:spChg chg="add mod">
          <ac:chgData name="varitsara monsiri" userId="d21832565e14aca8" providerId="LiveId" clId="{018A36D6-5809-4873-8049-B67F5936B0C1}" dt="2023-11-13T09:38:33.724" v="1048" actId="20577"/>
          <ac:spMkLst>
            <pc:docMk/>
            <pc:sldMk cId="1459763909" sldId="266"/>
            <ac:spMk id="14" creationId="{D74EFC2F-D2B0-4DE2-A46A-845544738ACA}"/>
          </ac:spMkLst>
        </pc:spChg>
        <pc:spChg chg="add mod">
          <ac:chgData name="varitsara monsiri" userId="d21832565e14aca8" providerId="LiveId" clId="{018A36D6-5809-4873-8049-B67F5936B0C1}" dt="2023-11-13T09:38:40.035" v="1056" actId="20577"/>
          <ac:spMkLst>
            <pc:docMk/>
            <pc:sldMk cId="1459763909" sldId="266"/>
            <ac:spMk id="15" creationId="{78E9EA61-EFE7-4E3B-A0A3-95C2FC7A4ECB}"/>
          </ac:spMkLst>
        </pc:spChg>
        <pc:spChg chg="add mod">
          <ac:chgData name="varitsara monsiri" userId="d21832565e14aca8" providerId="LiveId" clId="{018A36D6-5809-4873-8049-B67F5936B0C1}" dt="2023-11-13T09:38:38.477" v="1054" actId="20577"/>
          <ac:spMkLst>
            <pc:docMk/>
            <pc:sldMk cId="1459763909" sldId="266"/>
            <ac:spMk id="16" creationId="{0E72C1CC-0232-495C-B197-908424D71DD0}"/>
          </ac:spMkLst>
        </pc:spChg>
        <pc:spChg chg="add mod">
          <ac:chgData name="varitsara monsiri" userId="d21832565e14aca8" providerId="LiveId" clId="{018A36D6-5809-4873-8049-B67F5936B0C1}" dt="2023-11-13T09:38:44.409" v="1060" actId="20577"/>
          <ac:spMkLst>
            <pc:docMk/>
            <pc:sldMk cId="1459763909" sldId="266"/>
            <ac:spMk id="17" creationId="{19ABD745-4056-4B0E-935F-57828F9B43BD}"/>
          </ac:spMkLst>
        </pc:spChg>
        <pc:spChg chg="add mod">
          <ac:chgData name="varitsara monsiri" userId="d21832565e14aca8" providerId="LiveId" clId="{018A36D6-5809-4873-8049-B67F5936B0C1}" dt="2023-11-13T09:38:45.536" v="1062" actId="20577"/>
          <ac:spMkLst>
            <pc:docMk/>
            <pc:sldMk cId="1459763909" sldId="266"/>
            <ac:spMk id="18" creationId="{336D1BB3-648D-46BC-A99D-2BD6F126AB5E}"/>
          </ac:spMkLst>
        </pc:spChg>
        <pc:spChg chg="add mod">
          <ac:chgData name="varitsara monsiri" userId="d21832565e14aca8" providerId="LiveId" clId="{018A36D6-5809-4873-8049-B67F5936B0C1}" dt="2023-11-13T09:38:50.378" v="1070" actId="20577"/>
          <ac:spMkLst>
            <pc:docMk/>
            <pc:sldMk cId="1459763909" sldId="266"/>
            <ac:spMk id="19" creationId="{39B8B614-4F92-4507-A4E8-DBB76AC0FBA9}"/>
          </ac:spMkLst>
        </pc:spChg>
        <pc:spChg chg="add mod">
          <ac:chgData name="varitsara monsiri" userId="d21832565e14aca8" providerId="LiveId" clId="{018A36D6-5809-4873-8049-B67F5936B0C1}" dt="2023-11-13T09:38:51.766" v="1072" actId="20577"/>
          <ac:spMkLst>
            <pc:docMk/>
            <pc:sldMk cId="1459763909" sldId="266"/>
            <ac:spMk id="20" creationId="{8236C358-8CFF-4488-98B3-D87CAD2D9C48}"/>
          </ac:spMkLst>
        </pc:spChg>
        <pc:spChg chg="add mod">
          <ac:chgData name="varitsara monsiri" userId="d21832565e14aca8" providerId="LiveId" clId="{018A36D6-5809-4873-8049-B67F5936B0C1}" dt="2023-11-13T09:38:36.698" v="1052" actId="20577"/>
          <ac:spMkLst>
            <pc:docMk/>
            <pc:sldMk cId="1459763909" sldId="266"/>
            <ac:spMk id="21" creationId="{EACD35EE-5C22-4F6F-99B6-F0225BA7DC00}"/>
          </ac:spMkLst>
        </pc:spChg>
        <pc:spChg chg="add mod">
          <ac:chgData name="varitsara monsiri" userId="d21832565e14aca8" providerId="LiveId" clId="{018A36D6-5809-4873-8049-B67F5936B0C1}" dt="2023-11-13T09:38:41.505" v="1058" actId="20577"/>
          <ac:spMkLst>
            <pc:docMk/>
            <pc:sldMk cId="1459763909" sldId="266"/>
            <ac:spMk id="22" creationId="{3083758E-184B-45AA-8380-08C6600F810B}"/>
          </ac:spMkLst>
        </pc:spChg>
        <pc:spChg chg="add mod">
          <ac:chgData name="varitsara monsiri" userId="d21832565e14aca8" providerId="LiveId" clId="{018A36D6-5809-4873-8049-B67F5936B0C1}" dt="2023-11-13T09:38:48.502" v="1068" actId="20577"/>
          <ac:spMkLst>
            <pc:docMk/>
            <pc:sldMk cId="1459763909" sldId="266"/>
            <ac:spMk id="23" creationId="{CD62E80B-7B44-4A66-BB73-10F82455D907}"/>
          </ac:spMkLst>
        </pc:spChg>
        <pc:spChg chg="add mod">
          <ac:chgData name="varitsara monsiri" userId="d21832565e14aca8" providerId="LiveId" clId="{018A36D6-5809-4873-8049-B67F5936B0C1}" dt="2023-11-13T09:38:53.361" v="1074" actId="20577"/>
          <ac:spMkLst>
            <pc:docMk/>
            <pc:sldMk cId="1459763909" sldId="266"/>
            <ac:spMk id="24" creationId="{CB7A711B-4CEA-4F4C-A94F-9DD704E7DA4D}"/>
          </ac:spMkLst>
        </pc:spChg>
        <pc:grpChg chg="add del mod">
          <ac:chgData name="varitsara monsiri" userId="d21832565e14aca8" providerId="LiveId" clId="{018A36D6-5809-4873-8049-B67F5936B0C1}" dt="2023-11-13T08:25:19.411" v="237" actId="21"/>
          <ac:grpSpMkLst>
            <pc:docMk/>
            <pc:sldMk cId="1459763909" sldId="266"/>
            <ac:grpSpMk id="4" creationId="{506039DD-3588-4017-AE55-D5CF8C4AC336}"/>
          </ac:grpSpMkLst>
        </pc:grpChg>
        <pc:grpChg chg="add del mod">
          <ac:chgData name="varitsara monsiri" userId="d21832565e14aca8" providerId="LiveId" clId="{018A36D6-5809-4873-8049-B67F5936B0C1}" dt="2023-11-13T09:33:03.318" v="957" actId="21"/>
          <ac:grpSpMkLst>
            <pc:docMk/>
            <pc:sldMk cId="1459763909" sldId="266"/>
            <ac:grpSpMk id="7" creationId="{A15152CA-A6CD-4099-BFE0-30ADF92F33F7}"/>
          </ac:grpSpMkLst>
        </pc:grpChg>
        <pc:picChg chg="add del mod">
          <ac:chgData name="varitsara monsiri" userId="d21832565e14aca8" providerId="LiveId" clId="{018A36D6-5809-4873-8049-B67F5936B0C1}" dt="2023-11-13T09:00:27.566" v="447" actId="478"/>
          <ac:picMkLst>
            <pc:docMk/>
            <pc:sldMk cId="1459763909" sldId="266"/>
            <ac:picMk id="6" creationId="{343F4A8E-D728-4A13-9FD9-0B12D3211F81}"/>
          </ac:picMkLst>
        </pc:picChg>
        <pc:picChg chg="add del mod ord">
          <ac:chgData name="varitsara monsiri" userId="d21832565e14aca8" providerId="LiveId" clId="{018A36D6-5809-4873-8049-B67F5936B0C1}" dt="2023-11-13T09:03:44.784" v="501" actId="21"/>
          <ac:picMkLst>
            <pc:docMk/>
            <pc:sldMk cId="1459763909" sldId="266"/>
            <ac:picMk id="11" creationId="{37360452-65AB-4639-B763-997776737A36}"/>
          </ac:picMkLst>
        </pc:picChg>
        <pc:picChg chg="add mod">
          <ac:chgData name="varitsara monsiri" userId="d21832565e14aca8" providerId="LiveId" clId="{018A36D6-5809-4873-8049-B67F5936B0C1}" dt="2023-11-13T09:41:27.450" v="1084" actId="1076"/>
          <ac:picMkLst>
            <pc:docMk/>
            <pc:sldMk cId="1459763909" sldId="266"/>
            <ac:picMk id="26" creationId="{115EC3A5-8728-4A44-9F93-D5D61BD61646}"/>
          </ac:picMkLst>
        </pc:picChg>
        <pc:picChg chg="add mod">
          <ac:chgData name="varitsara monsiri" userId="d21832565e14aca8" providerId="LiveId" clId="{018A36D6-5809-4873-8049-B67F5936B0C1}" dt="2023-11-13T09:41:31.109" v="1086" actId="1076"/>
          <ac:picMkLst>
            <pc:docMk/>
            <pc:sldMk cId="1459763909" sldId="266"/>
            <ac:picMk id="27" creationId="{1ACB3EFF-D30F-4E5F-AB98-BACEAB604338}"/>
          </ac:picMkLst>
        </pc:picChg>
        <pc:picChg chg="add mod">
          <ac:chgData name="varitsara monsiri" userId="d21832565e14aca8" providerId="LiveId" clId="{018A36D6-5809-4873-8049-B67F5936B0C1}" dt="2023-11-13T09:41:37.151" v="1088" actId="1076"/>
          <ac:picMkLst>
            <pc:docMk/>
            <pc:sldMk cId="1459763909" sldId="266"/>
            <ac:picMk id="28" creationId="{E86ED103-7465-4DCC-95D0-34ED404CFC07}"/>
          </ac:picMkLst>
        </pc:picChg>
        <pc:picChg chg="add mod">
          <ac:chgData name="varitsara monsiri" userId="d21832565e14aca8" providerId="LiveId" clId="{018A36D6-5809-4873-8049-B67F5936B0C1}" dt="2023-11-13T09:41:46.580" v="1090" actId="1076"/>
          <ac:picMkLst>
            <pc:docMk/>
            <pc:sldMk cId="1459763909" sldId="266"/>
            <ac:picMk id="29" creationId="{F293CC16-7C09-4BB7-85FB-B1D0D621A33B}"/>
          </ac:picMkLst>
        </pc:picChg>
        <pc:picChg chg="add mod">
          <ac:chgData name="varitsara monsiri" userId="d21832565e14aca8" providerId="LiveId" clId="{018A36D6-5809-4873-8049-B67F5936B0C1}" dt="2023-11-13T09:41:52.294" v="1092" actId="1076"/>
          <ac:picMkLst>
            <pc:docMk/>
            <pc:sldMk cId="1459763909" sldId="266"/>
            <ac:picMk id="30" creationId="{08BB8E86-E7AB-476B-B867-DE92BDB4FD6A}"/>
          </ac:picMkLst>
        </pc:picChg>
        <pc:picChg chg="add mod">
          <ac:chgData name="varitsara monsiri" userId="d21832565e14aca8" providerId="LiveId" clId="{018A36D6-5809-4873-8049-B67F5936B0C1}" dt="2023-11-13T09:41:57.210" v="1094" actId="1076"/>
          <ac:picMkLst>
            <pc:docMk/>
            <pc:sldMk cId="1459763909" sldId="266"/>
            <ac:picMk id="31" creationId="{8562E309-88C1-48A7-93BA-5B833FF3BAF2}"/>
          </ac:picMkLst>
        </pc:picChg>
        <pc:picChg chg="add mod">
          <ac:chgData name="varitsara monsiri" userId="d21832565e14aca8" providerId="LiveId" clId="{018A36D6-5809-4873-8049-B67F5936B0C1}" dt="2023-11-13T09:42:25.610" v="1096" actId="1076"/>
          <ac:picMkLst>
            <pc:docMk/>
            <pc:sldMk cId="1459763909" sldId="266"/>
            <ac:picMk id="33" creationId="{9AA5C362-100D-41DB-B44A-57C04A886DE5}"/>
          </ac:picMkLst>
        </pc:picChg>
        <pc:picChg chg="add mod">
          <ac:chgData name="varitsara monsiri" userId="d21832565e14aca8" providerId="LiveId" clId="{018A36D6-5809-4873-8049-B67F5936B0C1}" dt="2023-11-13T09:42:32.096" v="1098" actId="1076"/>
          <ac:picMkLst>
            <pc:docMk/>
            <pc:sldMk cId="1459763909" sldId="266"/>
            <ac:picMk id="35" creationId="{1A67420D-F0AC-4E16-8EE5-6DF5251B6578}"/>
          </ac:picMkLst>
        </pc:picChg>
        <pc:picChg chg="add mod">
          <ac:chgData name="varitsara monsiri" userId="d21832565e14aca8" providerId="LiveId" clId="{018A36D6-5809-4873-8049-B67F5936B0C1}" dt="2023-11-13T09:43:02.914" v="1115" actId="1035"/>
          <ac:picMkLst>
            <pc:docMk/>
            <pc:sldMk cId="1459763909" sldId="266"/>
            <ac:picMk id="37" creationId="{97E3E675-BD44-4A32-96B8-3B3AC3A8BF01}"/>
          </ac:picMkLst>
        </pc:picChg>
        <pc:picChg chg="add mod">
          <ac:chgData name="varitsara monsiri" userId="d21832565e14aca8" providerId="LiveId" clId="{018A36D6-5809-4873-8049-B67F5936B0C1}" dt="2023-11-13T09:42:48.463" v="1102" actId="1076"/>
          <ac:picMkLst>
            <pc:docMk/>
            <pc:sldMk cId="1459763909" sldId="266"/>
            <ac:picMk id="39" creationId="{9173F4BE-08F1-4F6E-BFE0-C06C105242B2}"/>
          </ac:picMkLst>
        </pc:picChg>
        <pc:picChg chg="add mod">
          <ac:chgData name="varitsara monsiri" userId="d21832565e14aca8" providerId="LiveId" clId="{018A36D6-5809-4873-8049-B67F5936B0C1}" dt="2023-11-13T09:43:08.108" v="1117" actId="1076"/>
          <ac:picMkLst>
            <pc:docMk/>
            <pc:sldMk cId="1459763909" sldId="266"/>
            <ac:picMk id="41" creationId="{DD7C4D6E-94D4-4B4A-9A4A-59C7DE277D03}"/>
          </ac:picMkLst>
        </pc:picChg>
        <pc:picChg chg="add mod">
          <ac:chgData name="varitsara monsiri" userId="d21832565e14aca8" providerId="LiveId" clId="{018A36D6-5809-4873-8049-B67F5936B0C1}" dt="2023-11-13T09:43:13.484" v="1120" actId="1035"/>
          <ac:picMkLst>
            <pc:docMk/>
            <pc:sldMk cId="1459763909" sldId="266"/>
            <ac:picMk id="43" creationId="{10E815B7-E821-417C-94A3-3F0454276D8A}"/>
          </ac:picMkLst>
        </pc:picChg>
      </pc:sldChg>
      <pc:sldChg chg="modSp add del mod">
        <pc:chgData name="varitsara monsiri" userId="d21832565e14aca8" providerId="LiveId" clId="{018A36D6-5809-4873-8049-B67F5936B0C1}" dt="2023-11-13T09:14:26.752" v="677" actId="47"/>
        <pc:sldMkLst>
          <pc:docMk/>
          <pc:sldMk cId="248691230" sldId="267"/>
        </pc:sldMkLst>
        <pc:spChg chg="mod">
          <ac:chgData name="varitsara monsiri" userId="d21832565e14aca8" providerId="LiveId" clId="{018A36D6-5809-4873-8049-B67F5936B0C1}" dt="2023-11-13T09:12:18.920" v="636" actId="20577"/>
          <ac:spMkLst>
            <pc:docMk/>
            <pc:sldMk cId="248691230" sldId="267"/>
            <ac:spMk id="10" creationId="{AC9DAD80-0332-4E55-B46B-1B6E6106585A}"/>
          </ac:spMkLst>
        </pc:spChg>
        <pc:spChg chg="mod">
          <ac:chgData name="varitsara monsiri" userId="d21832565e14aca8" providerId="LiveId" clId="{018A36D6-5809-4873-8049-B67F5936B0C1}" dt="2023-11-13T09:11:24.337" v="629" actId="692"/>
          <ac:spMkLst>
            <pc:docMk/>
            <pc:sldMk cId="248691230" sldId="267"/>
            <ac:spMk id="11" creationId="{9444E345-AC48-4709-9161-4B37FF417A68}"/>
          </ac:spMkLst>
        </pc:spChg>
      </pc:sldChg>
      <pc:sldChg chg="addSp delSp modSp add mod chgLayout">
        <pc:chgData name="varitsara monsiri" userId="d21832565e14aca8" providerId="LiveId" clId="{018A36D6-5809-4873-8049-B67F5936B0C1}" dt="2023-11-13T09:30:35.671" v="939" actId="700"/>
        <pc:sldMkLst>
          <pc:docMk/>
          <pc:sldMk cId="1986410518" sldId="267"/>
        </pc:sldMkLst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6" creationId="{B49036AF-BB8B-492A-9315-721BE1BA2DC7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7" creationId="{9731CC8A-900E-4BE9-AF12-4EE96AEAD430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8" creationId="{54068474-D6FE-407C-92C5-72BA22750669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9" creationId="{F58F50B5-42A1-433B-BEF2-CF56BCFF102A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0" creationId="{3AC4415B-B428-4435-980B-5BB8EBDB8649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1" creationId="{6C4C7ED0-8BB4-4521-9AD6-A0F1DB33F300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2" creationId="{97845CCF-EAB3-4E7C-AF1D-788B2A86636D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3" creationId="{FB045246-842A-49C1-8A50-C794E5CE9458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4" creationId="{8BD00E11-AFC1-4BD2-A2A3-CD8165B8E0C2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5" creationId="{50431AF7-800B-464F-8E96-F17329158748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6" creationId="{110BF0CB-BF4A-4421-816A-CAE0143822ED}"/>
          </ac:spMkLst>
        </pc:spChg>
        <pc:spChg chg="mod ord">
          <ac:chgData name="varitsara monsiri" userId="d21832565e14aca8" providerId="LiveId" clId="{018A36D6-5809-4873-8049-B67F5936B0C1}" dt="2023-11-13T09:30:35.671" v="939" actId="700"/>
          <ac:spMkLst>
            <pc:docMk/>
            <pc:sldMk cId="1986410518" sldId="267"/>
            <ac:spMk id="17" creationId="{A541CF41-83E4-427C-9342-456EB58E5762}"/>
          </ac:spMkLst>
        </pc:spChg>
        <pc:spChg chg="mod">
          <ac:chgData name="varitsara monsiri" userId="d21832565e14aca8" providerId="LiveId" clId="{018A36D6-5809-4873-8049-B67F5936B0C1}" dt="2023-11-13T09:29:04.967" v="878" actId="207"/>
          <ac:spMkLst>
            <pc:docMk/>
            <pc:sldMk cId="1986410518" sldId="267"/>
            <ac:spMk id="36" creationId="{A1D26DFE-ADED-474A-ABD8-6A8C0135D81B}"/>
          </ac:spMkLst>
        </pc:spChg>
        <pc:spChg chg="mod">
          <ac:chgData name="varitsara monsiri" userId="d21832565e14aca8" providerId="LiveId" clId="{018A36D6-5809-4873-8049-B67F5936B0C1}" dt="2023-11-13T09:28:48.723" v="876"/>
          <ac:spMkLst>
            <pc:docMk/>
            <pc:sldMk cId="1986410518" sldId="267"/>
            <ac:spMk id="43" creationId="{39D2CEEA-7A48-4109-A989-E27E33748D4E}"/>
          </ac:spMkLst>
        </pc:spChg>
        <pc:grpChg chg="add del mod ord">
          <ac:chgData name="varitsara monsiri" userId="d21832565e14aca8" providerId="LiveId" clId="{018A36D6-5809-4873-8049-B67F5936B0C1}" dt="2023-11-13T09:30:18.925" v="934" actId="21"/>
          <ac:grpSpMkLst>
            <pc:docMk/>
            <pc:sldMk cId="1986410518" sldId="267"/>
            <ac:grpSpMk id="33" creationId="{50444EA3-951C-4C3F-9378-0C3814DFA64B}"/>
          </ac:grpSpMkLst>
        </pc:grpChg>
        <pc:grpChg chg="mod">
          <ac:chgData name="varitsara monsiri" userId="d21832565e14aca8" providerId="LiveId" clId="{018A36D6-5809-4873-8049-B67F5936B0C1}" dt="2023-11-13T09:29:46.875" v="898" actId="1038"/>
          <ac:grpSpMkLst>
            <pc:docMk/>
            <pc:sldMk cId="1986410518" sldId="267"/>
            <ac:grpSpMk id="37" creationId="{9BF729C1-1F15-424E-A7DA-F851766CA7EA}"/>
          </ac:grpSpMkLst>
        </pc:grpChg>
        <pc:grpChg chg="mod">
          <ac:chgData name="varitsara monsiri" userId="d21832565e14aca8" providerId="LiveId" clId="{018A36D6-5809-4873-8049-B67F5936B0C1}" dt="2023-11-13T09:29:26.235" v="888" actId="1035"/>
          <ac:grpSpMkLst>
            <pc:docMk/>
            <pc:sldMk cId="1986410518" sldId="267"/>
            <ac:grpSpMk id="38" creationId="{D1F4C19C-9DD5-4168-B78B-37E8AD511D77}"/>
          </ac:grpSpMkLst>
        </pc:grpChg>
        <pc:grpChg chg="mod">
          <ac:chgData name="varitsara monsiri" userId="d21832565e14aca8" providerId="LiveId" clId="{018A36D6-5809-4873-8049-B67F5936B0C1}" dt="2023-11-13T09:29:51.093" v="908" actId="1037"/>
          <ac:grpSpMkLst>
            <pc:docMk/>
            <pc:sldMk cId="1986410518" sldId="267"/>
            <ac:grpSpMk id="39" creationId="{BD6BEAC0-279A-4699-A5EB-18249242E36D}"/>
          </ac:grpSpMkLst>
        </pc:grpChg>
        <pc:grpChg chg="mod">
          <ac:chgData name="varitsara monsiri" userId="d21832565e14aca8" providerId="LiveId" clId="{018A36D6-5809-4873-8049-B67F5936B0C1}" dt="2023-11-13T09:29:51.093" v="908" actId="1037"/>
          <ac:grpSpMkLst>
            <pc:docMk/>
            <pc:sldMk cId="1986410518" sldId="267"/>
            <ac:grpSpMk id="40" creationId="{05AC38D7-463F-49AF-9BF9-13A8E65463CE}"/>
          </ac:grpSpMkLst>
        </pc:grpChg>
        <pc:grpChg chg="mod">
          <ac:chgData name="varitsara monsiri" userId="d21832565e14aca8" providerId="LiveId" clId="{018A36D6-5809-4873-8049-B67F5936B0C1}" dt="2023-11-13T09:29:22.748" v="883" actId="1036"/>
          <ac:grpSpMkLst>
            <pc:docMk/>
            <pc:sldMk cId="1986410518" sldId="267"/>
            <ac:grpSpMk id="41" creationId="{990E328E-D548-4E0F-BB95-4299AAF4F948}"/>
          </ac:grpSpMkLst>
        </pc:grpChg>
        <pc:grpChg chg="mod">
          <ac:chgData name="varitsara monsiri" userId="d21832565e14aca8" providerId="LiveId" clId="{018A36D6-5809-4873-8049-B67F5936B0C1}" dt="2023-11-13T09:29:46.875" v="898" actId="1038"/>
          <ac:grpSpMkLst>
            <pc:docMk/>
            <pc:sldMk cId="1986410518" sldId="267"/>
            <ac:grpSpMk id="42" creationId="{7DCC4F8D-95AA-4B26-A538-EC765D263C7D}"/>
          </ac:grpSpMkLst>
        </pc:grpChg>
      </pc:sldChg>
      <pc:sldChg chg="modSp add del mod">
        <pc:chgData name="varitsara monsiri" userId="d21832565e14aca8" providerId="LiveId" clId="{018A36D6-5809-4873-8049-B67F5936B0C1}" dt="2023-11-13T08:24:33.069" v="230" actId="47"/>
        <pc:sldMkLst>
          <pc:docMk/>
          <pc:sldMk cId="3369274699" sldId="267"/>
        </pc:sldMkLst>
        <pc:spChg chg="mod">
          <ac:chgData name="varitsara monsiri" userId="d21832565e14aca8" providerId="LiveId" clId="{018A36D6-5809-4873-8049-B67F5936B0C1}" dt="2023-11-13T08:20:48.227" v="215" actId="207"/>
          <ac:spMkLst>
            <pc:docMk/>
            <pc:sldMk cId="3369274699" sldId="267"/>
            <ac:spMk id="2" creationId="{846FE402-2AE7-4036-B7F6-1FC4BD5FF350}"/>
          </ac:spMkLst>
        </pc:spChg>
      </pc:sldChg>
      <pc:sldChg chg="addSp delSp modSp add del mod">
        <pc:chgData name="varitsara monsiri" userId="d21832565e14aca8" providerId="LiveId" clId="{018A36D6-5809-4873-8049-B67F5936B0C1}" dt="2023-11-13T09:58:54.003" v="1349" actId="47"/>
        <pc:sldMkLst>
          <pc:docMk/>
          <pc:sldMk cId="1350217527" sldId="268"/>
        </pc:sldMkLst>
        <pc:spChg chg="add mod ord">
          <ac:chgData name="varitsara monsiri" userId="d21832565e14aca8" providerId="LiveId" clId="{018A36D6-5809-4873-8049-B67F5936B0C1}" dt="2023-11-13T09:55:16.356" v="1339" actId="207"/>
          <ac:spMkLst>
            <pc:docMk/>
            <pc:sldMk cId="1350217527" sldId="268"/>
            <ac:spMk id="2" creationId="{A9081CD2-5D6E-41A4-808C-AD4FE8C0F44C}"/>
          </ac:spMkLst>
        </pc:spChg>
        <pc:grpChg chg="del">
          <ac:chgData name="varitsara monsiri" userId="d21832565e14aca8" providerId="LiveId" clId="{018A36D6-5809-4873-8049-B67F5936B0C1}" dt="2023-11-13T09:53:27.916" v="1309" actId="478"/>
          <ac:grpSpMkLst>
            <pc:docMk/>
            <pc:sldMk cId="1350217527" sldId="268"/>
            <ac:grpSpMk id="18" creationId="{333665B2-1733-4A5D-954B-279E7DAB0773}"/>
          </ac:grpSpMkLst>
        </pc:grpChg>
        <pc:picChg chg="add mod">
          <ac:chgData name="varitsara monsiri" userId="d21832565e14aca8" providerId="LiveId" clId="{018A36D6-5809-4873-8049-B67F5936B0C1}" dt="2023-11-13T09:56:02.042" v="1342" actId="1076"/>
          <ac:picMkLst>
            <pc:docMk/>
            <pc:sldMk cId="1350217527" sldId="268"/>
            <ac:picMk id="4" creationId="{B42941ED-FEF9-4A5C-A52B-E92E148B7D59}"/>
          </ac:picMkLst>
        </pc:picChg>
      </pc:sldChg>
      <pc:sldChg chg="modSp add del mod">
        <pc:chgData name="varitsara monsiri" userId="d21832565e14aca8" providerId="LiveId" clId="{018A36D6-5809-4873-8049-B67F5936B0C1}" dt="2023-11-13T09:20:41.368" v="783" actId="47"/>
        <pc:sldMkLst>
          <pc:docMk/>
          <pc:sldMk cId="1395147600" sldId="268"/>
        </pc:sldMkLst>
        <pc:spChg chg="mod">
          <ac:chgData name="varitsara monsiri" userId="d21832565e14aca8" providerId="LiveId" clId="{018A36D6-5809-4873-8049-B67F5936B0C1}" dt="2023-11-13T09:12:22.220" v="638" actId="20577"/>
          <ac:spMkLst>
            <pc:docMk/>
            <pc:sldMk cId="1395147600" sldId="268"/>
            <ac:spMk id="10" creationId="{AC9DAD80-0332-4E55-B46B-1B6E6106585A}"/>
          </ac:spMkLst>
        </pc:spChg>
        <pc:spChg chg="mod">
          <ac:chgData name="varitsara monsiri" userId="d21832565e14aca8" providerId="LiveId" clId="{018A36D6-5809-4873-8049-B67F5936B0C1}" dt="2023-11-13T09:14:32.960" v="678" actId="207"/>
          <ac:spMkLst>
            <pc:docMk/>
            <pc:sldMk cId="1395147600" sldId="268"/>
            <ac:spMk id="11" creationId="{9444E345-AC48-4709-9161-4B37FF417A68}"/>
          </ac:spMkLst>
        </pc:spChg>
      </pc:sldChg>
      <pc:sldChg chg="delSp modSp add del mod">
        <pc:chgData name="varitsara monsiri" userId="d21832565e14aca8" providerId="LiveId" clId="{018A36D6-5809-4873-8049-B67F5936B0C1}" dt="2023-11-13T08:24:34.738" v="231" actId="47"/>
        <pc:sldMkLst>
          <pc:docMk/>
          <pc:sldMk cId="2071669438" sldId="268"/>
        </pc:sldMkLst>
        <pc:spChg chg="mod">
          <ac:chgData name="varitsara monsiri" userId="d21832565e14aca8" providerId="LiveId" clId="{018A36D6-5809-4873-8049-B67F5936B0C1}" dt="2023-11-13T08:20:57.504" v="218" actId="207"/>
          <ac:spMkLst>
            <pc:docMk/>
            <pc:sldMk cId="2071669438" sldId="268"/>
            <ac:spMk id="2" creationId="{846FE402-2AE7-4036-B7F6-1FC4BD5FF350}"/>
          </ac:spMkLst>
        </pc:spChg>
        <pc:spChg chg="del">
          <ac:chgData name="varitsara monsiri" userId="d21832565e14aca8" providerId="LiveId" clId="{018A36D6-5809-4873-8049-B67F5936B0C1}" dt="2023-11-13T08:20:52.862" v="217" actId="478"/>
          <ac:spMkLst>
            <pc:docMk/>
            <pc:sldMk cId="2071669438" sldId="268"/>
            <ac:spMk id="3" creationId="{7EEACE9E-6A33-46E3-BB5A-AAC24C32E1B4}"/>
          </ac:spMkLst>
        </pc:spChg>
      </pc:sldChg>
      <pc:sldChg chg="modSp add del mod">
        <pc:chgData name="varitsara monsiri" userId="d21832565e14aca8" providerId="LiveId" clId="{018A36D6-5809-4873-8049-B67F5936B0C1}" dt="2023-11-13T09:32:05.934" v="954" actId="47"/>
        <pc:sldMkLst>
          <pc:docMk/>
          <pc:sldMk cId="3127699931" sldId="268"/>
        </pc:sldMkLst>
        <pc:spChg chg="mod">
          <ac:chgData name="varitsara monsiri" userId="d21832565e14aca8" providerId="LiveId" clId="{018A36D6-5809-4873-8049-B67F5936B0C1}" dt="2023-11-13T09:31:18.195" v="947" actId="207"/>
          <ac:spMkLst>
            <pc:docMk/>
            <pc:sldMk cId="3127699931" sldId="268"/>
            <ac:spMk id="7" creationId="{9731CC8A-900E-4BE9-AF12-4EE96AEAD430}"/>
          </ac:spMkLst>
        </pc:spChg>
        <pc:spChg chg="mod">
          <ac:chgData name="varitsara monsiri" userId="d21832565e14aca8" providerId="LiveId" clId="{018A36D6-5809-4873-8049-B67F5936B0C1}" dt="2023-11-13T09:31:18.195" v="947" actId="207"/>
          <ac:spMkLst>
            <pc:docMk/>
            <pc:sldMk cId="3127699931" sldId="268"/>
            <ac:spMk id="9" creationId="{F58F50B5-42A1-433B-BEF2-CF56BCFF102A}"/>
          </ac:spMkLst>
        </pc:spChg>
        <pc:spChg chg="mod">
          <ac:chgData name="varitsara monsiri" userId="d21832565e14aca8" providerId="LiveId" clId="{018A36D6-5809-4873-8049-B67F5936B0C1}" dt="2023-11-13T09:31:18.195" v="947" actId="207"/>
          <ac:spMkLst>
            <pc:docMk/>
            <pc:sldMk cId="3127699931" sldId="268"/>
            <ac:spMk id="11" creationId="{6C4C7ED0-8BB4-4521-9AD6-A0F1DB33F300}"/>
          </ac:spMkLst>
        </pc:spChg>
        <pc:spChg chg="mod">
          <ac:chgData name="varitsara monsiri" userId="d21832565e14aca8" providerId="LiveId" clId="{018A36D6-5809-4873-8049-B67F5936B0C1}" dt="2023-11-13T09:31:18.195" v="947" actId="207"/>
          <ac:spMkLst>
            <pc:docMk/>
            <pc:sldMk cId="3127699931" sldId="268"/>
            <ac:spMk id="13" creationId="{FB045246-842A-49C1-8A50-C794E5CE9458}"/>
          </ac:spMkLst>
        </pc:spChg>
        <pc:spChg chg="mod">
          <ac:chgData name="varitsara monsiri" userId="d21832565e14aca8" providerId="LiveId" clId="{018A36D6-5809-4873-8049-B67F5936B0C1}" dt="2023-11-13T09:31:18.195" v="947" actId="207"/>
          <ac:spMkLst>
            <pc:docMk/>
            <pc:sldMk cId="3127699931" sldId="268"/>
            <ac:spMk id="15" creationId="{50431AF7-800B-464F-8E96-F17329158748}"/>
          </ac:spMkLst>
        </pc:spChg>
        <pc:spChg chg="mod">
          <ac:chgData name="varitsara monsiri" userId="d21832565e14aca8" providerId="LiveId" clId="{018A36D6-5809-4873-8049-B67F5936B0C1}" dt="2023-11-13T09:31:18.195" v="947" actId="207"/>
          <ac:spMkLst>
            <pc:docMk/>
            <pc:sldMk cId="3127699931" sldId="268"/>
            <ac:spMk id="17" creationId="{A541CF41-83E4-427C-9342-456EB58E5762}"/>
          </ac:spMkLst>
        </pc:spChg>
      </pc:sldChg>
      <pc:sldChg chg="modSp add mod ord">
        <pc:chgData name="varitsara monsiri" userId="d21832565e14aca8" providerId="LiveId" clId="{018A36D6-5809-4873-8049-B67F5936B0C1}" dt="2023-11-14T02:37:31.922" v="3826" actId="20578"/>
        <pc:sldMkLst>
          <pc:docMk/>
          <pc:sldMk cId="956162710" sldId="269"/>
        </pc:sldMkLst>
        <pc:spChg chg="mod">
          <ac:chgData name="varitsara monsiri" userId="d21832565e14aca8" providerId="LiveId" clId="{018A36D6-5809-4873-8049-B67F5936B0C1}" dt="2023-11-13T09:56:34.593" v="1345" actId="207"/>
          <ac:spMkLst>
            <pc:docMk/>
            <pc:sldMk cId="956162710" sldId="269"/>
            <ac:spMk id="2" creationId="{A9081CD2-5D6E-41A4-808C-AD4FE8C0F44C}"/>
          </ac:spMkLst>
        </pc:spChg>
      </pc:sldChg>
      <pc:sldChg chg="modSp add del mod">
        <pc:chgData name="varitsara monsiri" userId="d21832565e14aca8" providerId="LiveId" clId="{018A36D6-5809-4873-8049-B67F5936B0C1}" dt="2023-11-13T08:24:30.826" v="229" actId="47"/>
        <pc:sldMkLst>
          <pc:docMk/>
          <pc:sldMk cId="2825485645" sldId="269"/>
        </pc:sldMkLst>
        <pc:spChg chg="mod">
          <ac:chgData name="varitsara monsiri" userId="d21832565e14aca8" providerId="LiveId" clId="{018A36D6-5809-4873-8049-B67F5936B0C1}" dt="2023-11-13T08:21:07.850" v="220" actId="207"/>
          <ac:spMkLst>
            <pc:docMk/>
            <pc:sldMk cId="2825485645" sldId="269"/>
            <ac:spMk id="2" creationId="{846FE402-2AE7-4036-B7F6-1FC4BD5FF350}"/>
          </ac:spMkLst>
        </pc:spChg>
      </pc:sldChg>
      <pc:sldChg chg="modSp add del mod">
        <pc:chgData name="varitsara monsiri" userId="d21832565e14aca8" providerId="LiveId" clId="{018A36D6-5809-4873-8049-B67F5936B0C1}" dt="2023-11-13T09:32:04.634" v="953" actId="47"/>
        <pc:sldMkLst>
          <pc:docMk/>
          <pc:sldMk cId="3560099394" sldId="269"/>
        </pc:sldMkLst>
        <pc:spChg chg="mod">
          <ac:chgData name="varitsara monsiri" userId="d21832565e14aca8" providerId="LiveId" clId="{018A36D6-5809-4873-8049-B67F5936B0C1}" dt="2023-11-13T09:31:49.429" v="952" actId="207"/>
          <ac:spMkLst>
            <pc:docMk/>
            <pc:sldMk cId="3560099394" sldId="269"/>
            <ac:spMk id="9" creationId="{F58F50B5-42A1-433B-BEF2-CF56BCFF102A}"/>
          </ac:spMkLst>
        </pc:spChg>
        <pc:spChg chg="mod">
          <ac:chgData name="varitsara monsiri" userId="d21832565e14aca8" providerId="LiveId" clId="{018A36D6-5809-4873-8049-B67F5936B0C1}" dt="2023-11-13T09:31:49.429" v="952" actId="207"/>
          <ac:spMkLst>
            <pc:docMk/>
            <pc:sldMk cId="3560099394" sldId="269"/>
            <ac:spMk id="13" creationId="{FB045246-842A-49C1-8A50-C794E5CE9458}"/>
          </ac:spMkLst>
        </pc:spChg>
        <pc:spChg chg="mod">
          <ac:chgData name="varitsara monsiri" userId="d21832565e14aca8" providerId="LiveId" clId="{018A36D6-5809-4873-8049-B67F5936B0C1}" dt="2023-11-13T09:31:49.429" v="952" actId="207"/>
          <ac:spMkLst>
            <pc:docMk/>
            <pc:sldMk cId="3560099394" sldId="269"/>
            <ac:spMk id="17" creationId="{A541CF41-83E4-427C-9342-456EB58E5762}"/>
          </ac:spMkLst>
        </pc:spChg>
        <pc:spChg chg="mod">
          <ac:chgData name="varitsara monsiri" userId="d21832565e14aca8" providerId="LiveId" clId="{018A36D6-5809-4873-8049-B67F5936B0C1}" dt="2023-11-13T09:31:37.818" v="950" actId="207"/>
          <ac:spMkLst>
            <pc:docMk/>
            <pc:sldMk cId="3560099394" sldId="269"/>
            <ac:spMk id="22" creationId="{C5032DD2-119B-43D4-9147-2A273446854A}"/>
          </ac:spMkLst>
        </pc:spChg>
        <pc:spChg chg="mod">
          <ac:chgData name="varitsara monsiri" userId="d21832565e14aca8" providerId="LiveId" clId="{018A36D6-5809-4873-8049-B67F5936B0C1}" dt="2023-11-13T09:31:34.288" v="949" actId="207"/>
          <ac:spMkLst>
            <pc:docMk/>
            <pc:sldMk cId="3560099394" sldId="269"/>
            <ac:spMk id="25" creationId="{C55CD0D8-34EC-4142-A45F-98291B386735}"/>
          </ac:spMkLst>
        </pc:spChg>
        <pc:spChg chg="mod">
          <ac:chgData name="varitsara monsiri" userId="d21832565e14aca8" providerId="LiveId" clId="{018A36D6-5809-4873-8049-B67F5936B0C1}" dt="2023-11-13T09:31:41.924" v="951" actId="207"/>
          <ac:spMkLst>
            <pc:docMk/>
            <pc:sldMk cId="3560099394" sldId="269"/>
            <ac:spMk id="31" creationId="{C60970DA-9BEF-42CB-B727-484947133C91}"/>
          </ac:spMkLst>
        </pc:spChg>
      </pc:sldChg>
      <pc:sldChg chg="addSp delSp modSp add del mod ord chgLayout">
        <pc:chgData name="varitsara monsiri" userId="d21832565e14aca8" providerId="LiveId" clId="{018A36D6-5809-4873-8049-B67F5936B0C1}" dt="2023-11-14T07:51:25.062" v="5580" actId="47"/>
        <pc:sldMkLst>
          <pc:docMk/>
          <pc:sldMk cId="1605045215" sldId="270"/>
        </pc:sldMkLst>
        <pc:spChg chg="del mod topLvl">
          <ac:chgData name="varitsara monsiri" userId="d21832565e14aca8" providerId="LiveId" clId="{018A36D6-5809-4873-8049-B67F5936B0C1}" dt="2023-11-14T07:43:21.470" v="5342" actId="478"/>
          <ac:spMkLst>
            <pc:docMk/>
            <pc:sldMk cId="1605045215" sldId="270"/>
            <ac:spMk id="10" creationId="{2A113571-7471-405B-B87F-7BF6FB65AD4E}"/>
          </ac:spMkLst>
        </pc:spChg>
        <pc:spChg chg="add del mod">
          <ac:chgData name="varitsara monsiri" userId="d21832565e14aca8" providerId="LiveId" clId="{018A36D6-5809-4873-8049-B67F5936B0C1}" dt="2023-11-13T10:46:28.308" v="2144"/>
          <ac:spMkLst>
            <pc:docMk/>
            <pc:sldMk cId="1605045215" sldId="270"/>
            <ac:spMk id="18" creationId="{57300E0D-E85E-43E2-BD4E-7304D04FD95A}"/>
          </ac:spMkLst>
        </pc:spChg>
        <pc:spChg chg="add del">
          <ac:chgData name="varitsara monsiri" userId="d21832565e14aca8" providerId="LiveId" clId="{018A36D6-5809-4873-8049-B67F5936B0C1}" dt="2023-11-13T10:44:19.854" v="2061" actId="478"/>
          <ac:spMkLst>
            <pc:docMk/>
            <pc:sldMk cId="1605045215" sldId="270"/>
            <ac:spMk id="19" creationId="{F8EA0D99-A0FF-4A98-AD9D-EBD79AECB345}"/>
          </ac:spMkLst>
        </pc:spChg>
        <pc:spChg chg="add del mod ord">
          <ac:chgData name="varitsara monsiri" userId="d21832565e14aca8" providerId="LiveId" clId="{018A36D6-5809-4873-8049-B67F5936B0C1}" dt="2023-11-13T10:46:28.308" v="2144"/>
          <ac:spMkLst>
            <pc:docMk/>
            <pc:sldMk cId="1605045215" sldId="270"/>
            <ac:spMk id="20" creationId="{266F33FC-A4E7-4172-B115-BBAB45BBB1E6}"/>
          </ac:spMkLst>
        </pc:spChg>
        <pc:spChg chg="del mod">
          <ac:chgData name="varitsara monsiri" userId="d21832565e14aca8" providerId="LiveId" clId="{018A36D6-5809-4873-8049-B67F5936B0C1}" dt="2023-11-13T10:46:37.048" v="2151" actId="21"/>
          <ac:spMkLst>
            <pc:docMk/>
            <pc:sldMk cId="1605045215" sldId="270"/>
            <ac:spMk id="21" creationId="{C45343A5-AA23-4425-BB3E-B105EF926029}"/>
          </ac:spMkLst>
        </pc:spChg>
        <pc:spChg chg="add mod ord">
          <ac:chgData name="varitsara monsiri" userId="d21832565e14aca8" providerId="LiveId" clId="{018A36D6-5809-4873-8049-B67F5936B0C1}" dt="2023-11-13T10:49:54.576" v="2202" actId="20577"/>
          <ac:spMkLst>
            <pc:docMk/>
            <pc:sldMk cId="1605045215" sldId="270"/>
            <ac:spMk id="22" creationId="{C9FE0960-C6DF-452A-9F86-D4C94C651025}"/>
          </ac:spMkLst>
        </pc:spChg>
        <pc:spChg chg="add mod ord">
          <ac:chgData name="varitsara monsiri" userId="d21832565e14aca8" providerId="LiveId" clId="{018A36D6-5809-4873-8049-B67F5936B0C1}" dt="2023-11-13T10:51:05.880" v="2221" actId="692"/>
          <ac:spMkLst>
            <pc:docMk/>
            <pc:sldMk cId="1605045215" sldId="270"/>
            <ac:spMk id="23" creationId="{6718B531-1CC1-4B29-A249-190954929FBC}"/>
          </ac:spMkLst>
        </pc:spChg>
        <pc:spChg chg="add mod ord">
          <ac:chgData name="varitsara monsiri" userId="d21832565e14aca8" providerId="LiveId" clId="{018A36D6-5809-4873-8049-B67F5936B0C1}" dt="2023-11-13T10:54:22.462" v="2273" actId="1076"/>
          <ac:spMkLst>
            <pc:docMk/>
            <pc:sldMk cId="1605045215" sldId="270"/>
            <ac:spMk id="27" creationId="{F20ACB33-3310-4215-B068-B59BC141C0CF}"/>
          </ac:spMkLst>
        </pc:spChg>
        <pc:spChg chg="add mod ord">
          <ac:chgData name="varitsara monsiri" userId="d21832565e14aca8" providerId="LiveId" clId="{018A36D6-5809-4873-8049-B67F5936B0C1}" dt="2023-11-13T10:55:04.263" v="2281" actId="167"/>
          <ac:spMkLst>
            <pc:docMk/>
            <pc:sldMk cId="1605045215" sldId="270"/>
            <ac:spMk id="28" creationId="{381CD9DA-0190-44DD-B4B6-8E5B6DD9BE92}"/>
          </ac:spMkLst>
        </pc:spChg>
        <pc:spChg chg="mod">
          <ac:chgData name="varitsara monsiri" userId="d21832565e14aca8" providerId="LiveId" clId="{018A36D6-5809-4873-8049-B67F5936B0C1}" dt="2023-11-14T07:43:18.360" v="5340" actId="165"/>
          <ac:spMkLst>
            <pc:docMk/>
            <pc:sldMk cId="1605045215" sldId="270"/>
            <ac:spMk id="31" creationId="{6CF20F34-C659-45CA-9DBF-473FA117FA53}"/>
          </ac:spMkLst>
        </pc:spChg>
        <pc:spChg chg="mod">
          <ac:chgData name="varitsara monsiri" userId="d21832565e14aca8" providerId="LiveId" clId="{018A36D6-5809-4873-8049-B67F5936B0C1}" dt="2023-11-14T07:43:18.360" v="5340" actId="165"/>
          <ac:spMkLst>
            <pc:docMk/>
            <pc:sldMk cId="1605045215" sldId="270"/>
            <ac:spMk id="32" creationId="{4C6582A8-AC41-4100-9C01-379FD5992D3B}"/>
          </ac:spMkLst>
        </pc:spChg>
        <pc:grpChg chg="add del mod">
          <ac:chgData name="varitsara monsiri" userId="d21832565e14aca8" providerId="LiveId" clId="{018A36D6-5809-4873-8049-B67F5936B0C1}" dt="2023-11-14T07:43:18.360" v="5340" actId="165"/>
          <ac:grpSpMkLst>
            <pc:docMk/>
            <pc:sldMk cId="1605045215" sldId="270"/>
            <ac:grpSpMk id="9" creationId="{88A4B4E3-5B22-4707-9EBD-A0FB1BED6E1D}"/>
          </ac:grpSpMkLst>
        </pc:grpChg>
        <pc:grpChg chg="del mod topLvl">
          <ac:chgData name="varitsara monsiri" userId="d21832565e14aca8" providerId="LiveId" clId="{018A36D6-5809-4873-8049-B67F5936B0C1}" dt="2023-11-14T07:43:20.605" v="5341" actId="478"/>
          <ac:grpSpMkLst>
            <pc:docMk/>
            <pc:sldMk cId="1605045215" sldId="270"/>
            <ac:grpSpMk id="18" creationId="{0DADB9EC-5D6D-44AD-B257-3556A55080C0}"/>
          </ac:grpSpMkLst>
        </pc:grp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2" creationId="{4F9CE5B0-9A25-4581-942C-1CE4C28A38D1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3" creationId="{D066A0D0-8652-4EE4-9546-D1BDF1AF16B7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4" creationId="{36DD3A2F-9147-4A69-AA9C-1D751C4CC46B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5" creationId="{4FCA77BF-B954-4512-B793-4FB20B7879FB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6" creationId="{447CFF34-6B14-4353-B9F6-BFECDECA7C3E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7" creationId="{9B19856C-4947-4311-9D4D-65689DE1C713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8" creationId="{CA44C585-E6FD-436E-99DE-9F6BD5E0514A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9" creationId="{36AD0954-0905-42E8-B50D-61DF39E6718A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0" creationId="{F9192573-E6E0-4975-A398-F773588E319D}"/>
          </ac:picMkLst>
        </pc:picChg>
        <pc:picChg chg="mod topLvl">
          <ac:chgData name="varitsara monsiri" userId="d21832565e14aca8" providerId="LiveId" clId="{018A36D6-5809-4873-8049-B67F5936B0C1}" dt="2023-11-14T07:46:03.614" v="5434" actId="688"/>
          <ac:picMkLst>
            <pc:docMk/>
            <pc:sldMk cId="1605045215" sldId="270"/>
            <ac:picMk id="11" creationId="{4EA8DA95-7C8F-49F1-B582-2E024E5ABAD9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1" creationId="{AF5D9007-31DC-4119-A9D4-1DEC920E8A4C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2" creationId="{C2CEEA19-456D-4E13-AA3D-2CCF8F9B5601}"/>
          </ac:picMkLst>
        </pc:picChg>
        <pc:picChg chg="mod topLvl">
          <ac:chgData name="varitsara monsiri" userId="d21832565e14aca8" providerId="LiveId" clId="{018A36D6-5809-4873-8049-B67F5936B0C1}" dt="2023-11-14T07:45:41.934" v="5432" actId="688"/>
          <ac:picMkLst>
            <pc:docMk/>
            <pc:sldMk cId="1605045215" sldId="270"/>
            <ac:picMk id="12" creationId="{F26F650E-6945-47E9-8D79-3B6EF30BFA8A}"/>
          </ac:picMkLst>
        </pc:picChg>
        <pc:picChg chg="mod topLvl">
          <ac:chgData name="varitsara monsiri" userId="d21832565e14aca8" providerId="LiveId" clId="{018A36D6-5809-4873-8049-B67F5936B0C1}" dt="2023-11-14T07:44:26.220" v="5386" actId="14100"/>
          <ac:picMkLst>
            <pc:docMk/>
            <pc:sldMk cId="1605045215" sldId="270"/>
            <ac:picMk id="13" creationId="{3A78E1F5-E531-4C1F-88D9-99E8B467A25D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3" creationId="{4BE4080F-50D7-46EC-A1B1-C85D5D0FA45C}"/>
          </ac:picMkLst>
        </pc:picChg>
        <pc:picChg chg="mod topLvl">
          <ac:chgData name="varitsara monsiri" userId="d21832565e14aca8" providerId="LiveId" clId="{018A36D6-5809-4873-8049-B67F5936B0C1}" dt="2023-11-14T07:44:59.567" v="5403" actId="1076"/>
          <ac:picMkLst>
            <pc:docMk/>
            <pc:sldMk cId="1605045215" sldId="270"/>
            <ac:picMk id="14" creationId="{C137A352-7D06-4E53-BF69-1B17CC32C710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4" creationId="{F14D2200-BC5F-41AD-A6AC-0174423B49F8}"/>
          </ac:picMkLst>
        </pc:picChg>
        <pc:picChg chg="mod topLvl">
          <ac:chgData name="varitsara monsiri" userId="d21832565e14aca8" providerId="LiveId" clId="{018A36D6-5809-4873-8049-B67F5936B0C1}" dt="2023-11-14T07:45:48.537" v="5433" actId="688"/>
          <ac:picMkLst>
            <pc:docMk/>
            <pc:sldMk cId="1605045215" sldId="270"/>
            <ac:picMk id="15" creationId="{6214F9B0-3ABA-47BF-98D6-A362AB67D636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5" creationId="{EF469715-C83A-4CB8-A7EB-4C2C0FE1C495}"/>
          </ac:picMkLst>
        </pc:picChg>
        <pc:picChg chg="del">
          <ac:chgData name="varitsara monsiri" userId="d21832565e14aca8" providerId="LiveId" clId="{018A36D6-5809-4873-8049-B67F5936B0C1}" dt="2023-11-13T10:31:44.115" v="1938" actId="478"/>
          <ac:picMkLst>
            <pc:docMk/>
            <pc:sldMk cId="1605045215" sldId="270"/>
            <ac:picMk id="16" creationId="{66A73519-0BB6-4550-AE77-BF0ABD42DEDE}"/>
          </ac:picMkLst>
        </pc:picChg>
        <pc:picChg chg="mod topLvl">
          <ac:chgData name="varitsara monsiri" userId="d21832565e14aca8" providerId="LiveId" clId="{018A36D6-5809-4873-8049-B67F5936B0C1}" dt="2023-11-14T07:45:11.703" v="5419" actId="1037"/>
          <ac:picMkLst>
            <pc:docMk/>
            <pc:sldMk cId="1605045215" sldId="270"/>
            <ac:picMk id="16" creationId="{BDDAE68C-9118-423D-AFC9-3A41F034B074}"/>
          </ac:picMkLst>
        </pc:picChg>
        <pc:picChg chg="add mod">
          <ac:chgData name="varitsara monsiri" userId="d21832565e14aca8" providerId="LiveId" clId="{018A36D6-5809-4873-8049-B67F5936B0C1}" dt="2023-11-13T10:46:34.583" v="2150" actId="1038"/>
          <ac:picMkLst>
            <pc:docMk/>
            <pc:sldMk cId="1605045215" sldId="270"/>
            <ac:picMk id="17" creationId="{84DEFF83-D536-4F75-84C9-AD9A8C240777}"/>
          </ac:picMkLst>
        </pc:picChg>
        <pc:picChg chg="del mod topLvl">
          <ac:chgData name="varitsara monsiri" userId="d21832565e14aca8" providerId="LiveId" clId="{018A36D6-5809-4873-8049-B67F5936B0C1}" dt="2023-11-14T07:43:29.934" v="5348" actId="478"/>
          <ac:picMkLst>
            <pc:docMk/>
            <pc:sldMk cId="1605045215" sldId="270"/>
            <ac:picMk id="19" creationId="{72C229FD-6BC8-400D-8258-6A5367C604A4}"/>
          </ac:picMkLst>
        </pc:picChg>
        <pc:picChg chg="del mod topLvl">
          <ac:chgData name="varitsara monsiri" userId="d21832565e14aca8" providerId="LiveId" clId="{018A36D6-5809-4873-8049-B67F5936B0C1}" dt="2023-11-14T07:43:28.698" v="5347" actId="478"/>
          <ac:picMkLst>
            <pc:docMk/>
            <pc:sldMk cId="1605045215" sldId="270"/>
            <ac:picMk id="20" creationId="{4CE71C39-303E-4B42-83E4-017E9D4E76F4}"/>
          </ac:picMkLst>
        </pc:picChg>
        <pc:picChg chg="del mod topLvl">
          <ac:chgData name="varitsara monsiri" userId="d21832565e14aca8" providerId="LiveId" clId="{018A36D6-5809-4873-8049-B67F5936B0C1}" dt="2023-11-14T07:43:25.929" v="5345" actId="478"/>
          <ac:picMkLst>
            <pc:docMk/>
            <pc:sldMk cId="1605045215" sldId="270"/>
            <ac:picMk id="21" creationId="{1669BDB0-6F58-49DD-9582-8FC90F6F1261}"/>
          </ac:picMkLst>
        </pc:picChg>
        <pc:picChg chg="del mod topLvl">
          <ac:chgData name="varitsara monsiri" userId="d21832565e14aca8" providerId="LiveId" clId="{018A36D6-5809-4873-8049-B67F5936B0C1}" dt="2023-11-14T07:43:23.558" v="5343" actId="478"/>
          <ac:picMkLst>
            <pc:docMk/>
            <pc:sldMk cId="1605045215" sldId="270"/>
            <ac:picMk id="24" creationId="{31EAFF52-AD4E-41CD-85FD-3E2544018357}"/>
          </ac:picMkLst>
        </pc:picChg>
        <pc:picChg chg="add del mod">
          <ac:chgData name="varitsara monsiri" userId="d21832565e14aca8" providerId="LiveId" clId="{018A36D6-5809-4873-8049-B67F5936B0C1}" dt="2023-11-13T10:51:30.516" v="2224" actId="478"/>
          <ac:picMkLst>
            <pc:docMk/>
            <pc:sldMk cId="1605045215" sldId="270"/>
            <ac:picMk id="24" creationId="{37A895E6-8831-4058-B530-D8DF433A2C4C}"/>
          </ac:picMkLst>
        </pc:picChg>
        <pc:picChg chg="add mod">
          <ac:chgData name="varitsara monsiri" userId="d21832565e14aca8" providerId="LiveId" clId="{018A36D6-5809-4873-8049-B67F5936B0C1}" dt="2023-11-13T10:53:09.274" v="2255" actId="1035"/>
          <ac:picMkLst>
            <pc:docMk/>
            <pc:sldMk cId="1605045215" sldId="270"/>
            <ac:picMk id="25" creationId="{FE503DD4-C941-4681-98E9-68BE874E56E5}"/>
          </ac:picMkLst>
        </pc:picChg>
        <pc:picChg chg="add mod">
          <ac:chgData name="varitsara monsiri" userId="d21832565e14aca8" providerId="LiveId" clId="{018A36D6-5809-4873-8049-B67F5936B0C1}" dt="2023-11-13T10:53:46.129" v="2264" actId="1037"/>
          <ac:picMkLst>
            <pc:docMk/>
            <pc:sldMk cId="1605045215" sldId="270"/>
            <ac:picMk id="26" creationId="{AA432F89-2EF7-4344-8500-39D881D70837}"/>
          </ac:picMkLst>
        </pc:picChg>
        <pc:picChg chg="del mod topLvl">
          <ac:chgData name="varitsara monsiri" userId="d21832565e14aca8" providerId="LiveId" clId="{018A36D6-5809-4873-8049-B67F5936B0C1}" dt="2023-11-14T07:43:27.065" v="5346" actId="478"/>
          <ac:picMkLst>
            <pc:docMk/>
            <pc:sldMk cId="1605045215" sldId="270"/>
            <ac:picMk id="29" creationId="{96A0C6C5-E7D8-4BB0-99A0-48C27644E0F3}"/>
          </ac:picMkLst>
        </pc:picChg>
        <pc:picChg chg="del mod topLvl">
          <ac:chgData name="varitsara monsiri" userId="d21832565e14aca8" providerId="LiveId" clId="{018A36D6-5809-4873-8049-B67F5936B0C1}" dt="2023-11-14T07:43:24.782" v="5344" actId="478"/>
          <ac:picMkLst>
            <pc:docMk/>
            <pc:sldMk cId="1605045215" sldId="270"/>
            <ac:picMk id="30" creationId="{644D12A7-678C-434A-BFAF-6F889AE6762E}"/>
          </ac:picMkLst>
        </pc:picChg>
      </pc:sldChg>
      <pc:sldChg chg="modSp add del mod">
        <pc:chgData name="varitsara monsiri" userId="d21832565e14aca8" providerId="LiveId" clId="{018A36D6-5809-4873-8049-B67F5936B0C1}" dt="2023-11-13T09:58:55.638" v="1350" actId="47"/>
        <pc:sldMkLst>
          <pc:docMk/>
          <pc:sldMk cId="3500690692" sldId="270"/>
        </pc:sldMkLst>
        <pc:spChg chg="mod">
          <ac:chgData name="varitsara monsiri" userId="d21832565e14aca8" providerId="LiveId" clId="{018A36D6-5809-4873-8049-B67F5936B0C1}" dt="2023-11-13T09:57:50.532" v="1348" actId="207"/>
          <ac:spMkLst>
            <pc:docMk/>
            <pc:sldMk cId="3500690692" sldId="270"/>
            <ac:spMk id="2" creationId="{A9081CD2-5D6E-41A4-808C-AD4FE8C0F44C}"/>
          </ac:spMkLst>
        </pc:spChg>
      </pc:sldChg>
      <pc:sldChg chg="addSp delSp modSp new mod modClrScheme chgLayout">
        <pc:chgData name="varitsara monsiri" userId="d21832565e14aca8" providerId="LiveId" clId="{018A36D6-5809-4873-8049-B67F5936B0C1}" dt="2023-11-14T09:19:02.721" v="6628" actId="1038"/>
        <pc:sldMkLst>
          <pc:docMk/>
          <pc:sldMk cId="768657739" sldId="271"/>
        </pc:sldMkLst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2" creationId="{436CC974-A628-4D4B-BF22-6B8245D49C62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3" creationId="{592EBB0B-99A2-4F85-B6F3-683AEE23FC2F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4" creationId="{E898EA28-0B3B-415E-B09C-B86F833DDDD1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5" creationId="{0B481BB7-6B89-49C4-A9EA-E3B7C6B95F87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6" creationId="{87CD4D8E-AC99-4283-ABF8-43515996D579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7" creationId="{736A077B-5392-4002-8D57-713739C86396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8" creationId="{FDFDD647-B79C-4709-B577-7E652781C5DF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9" creationId="{12C57732-842B-4FDB-88BF-3FE68CA5AF52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10" creationId="{0B719779-BFEC-4604-AF62-91E4D23D8464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11" creationId="{3A709452-E192-4E3C-B416-75403BC8C651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12" creationId="{8E3F69EA-46B4-4E7B-838B-71E476015A97}"/>
          </ac:spMkLst>
        </pc:spChg>
        <pc:spChg chg="del">
          <ac:chgData name="varitsara monsiri" userId="d21832565e14aca8" providerId="LiveId" clId="{018A36D6-5809-4873-8049-B67F5936B0C1}" dt="2023-11-14T01:19:18.184" v="3084" actId="700"/>
          <ac:spMkLst>
            <pc:docMk/>
            <pc:sldMk cId="768657739" sldId="271"/>
            <ac:spMk id="13" creationId="{AC8969DE-E739-4D51-AB7C-1732C67A9930}"/>
          </ac:spMkLst>
        </pc:spChg>
        <pc:spChg chg="mod">
          <ac:chgData name="varitsara monsiri" userId="d21832565e14aca8" providerId="LiveId" clId="{018A36D6-5809-4873-8049-B67F5936B0C1}" dt="2023-11-14T05:31:01.845" v="4406"/>
          <ac:spMkLst>
            <pc:docMk/>
            <pc:sldMk cId="768657739" sldId="271"/>
            <ac:spMk id="15" creationId="{4E150C75-6460-4C9F-AA2F-7D833C848F47}"/>
          </ac:spMkLst>
        </pc:spChg>
        <pc:spChg chg="mod">
          <ac:chgData name="varitsara monsiri" userId="d21832565e14aca8" providerId="LiveId" clId="{018A36D6-5809-4873-8049-B67F5936B0C1}" dt="2023-11-14T05:31:01.845" v="4406"/>
          <ac:spMkLst>
            <pc:docMk/>
            <pc:sldMk cId="768657739" sldId="271"/>
            <ac:spMk id="29" creationId="{197A2FBF-079B-4718-853B-08E2CF601421}"/>
          </ac:spMkLst>
        </pc:spChg>
        <pc:spChg chg="mod">
          <ac:chgData name="varitsara monsiri" userId="d21832565e14aca8" providerId="LiveId" clId="{018A36D6-5809-4873-8049-B67F5936B0C1}" dt="2023-11-14T05:31:01.845" v="4406"/>
          <ac:spMkLst>
            <pc:docMk/>
            <pc:sldMk cId="768657739" sldId="271"/>
            <ac:spMk id="30" creationId="{12670C72-BD3E-46DA-B973-EBCAEE3E7E61}"/>
          </ac:spMkLst>
        </pc:spChg>
        <pc:spChg chg="mod">
          <ac:chgData name="varitsara monsiri" userId="d21832565e14aca8" providerId="LiveId" clId="{018A36D6-5809-4873-8049-B67F5936B0C1}" dt="2023-11-14T05:45:56.447" v="4580" actId="207"/>
          <ac:spMkLst>
            <pc:docMk/>
            <pc:sldMk cId="768657739" sldId="271"/>
            <ac:spMk id="32" creationId="{16A96081-36B5-49BB-B5AE-0C922C74844A}"/>
          </ac:spMkLst>
        </pc:spChg>
        <pc:spChg chg="mod">
          <ac:chgData name="varitsara monsiri" userId="d21832565e14aca8" providerId="LiveId" clId="{018A36D6-5809-4873-8049-B67F5936B0C1}" dt="2023-11-14T05:45:20.883" v="4578"/>
          <ac:spMkLst>
            <pc:docMk/>
            <pc:sldMk cId="768657739" sldId="271"/>
            <ac:spMk id="46" creationId="{FE2469CF-4704-4ADD-A701-0B6AF5D3E6DA}"/>
          </ac:spMkLst>
        </pc:spChg>
        <pc:spChg chg="mod">
          <ac:chgData name="varitsara monsiri" userId="d21832565e14aca8" providerId="LiveId" clId="{018A36D6-5809-4873-8049-B67F5936B0C1}" dt="2023-11-14T05:45:20.883" v="4578"/>
          <ac:spMkLst>
            <pc:docMk/>
            <pc:sldMk cId="768657739" sldId="271"/>
            <ac:spMk id="47" creationId="{F76C5590-27AF-4FC8-9995-FA472B55B071}"/>
          </ac:spMkLst>
        </pc:spChg>
        <pc:spChg chg="add mod">
          <ac:chgData name="varitsara monsiri" userId="d21832565e14aca8" providerId="LiveId" clId="{018A36D6-5809-4873-8049-B67F5936B0C1}" dt="2023-11-14T09:10:22.813" v="6403" actId="20577"/>
          <ac:spMkLst>
            <pc:docMk/>
            <pc:sldMk cId="768657739" sldId="271"/>
            <ac:spMk id="48" creationId="{3B67BDE3-D7A2-450A-9FD6-7B49143C806B}"/>
          </ac:spMkLst>
        </pc:spChg>
        <pc:spChg chg="add mod">
          <ac:chgData name="varitsara monsiri" userId="d21832565e14aca8" providerId="LiveId" clId="{018A36D6-5809-4873-8049-B67F5936B0C1}" dt="2023-11-14T09:10:34.919" v="6409" actId="20577"/>
          <ac:spMkLst>
            <pc:docMk/>
            <pc:sldMk cId="768657739" sldId="271"/>
            <ac:spMk id="49" creationId="{521219EA-7BF6-48C0-A103-D2013F59D30A}"/>
          </ac:spMkLst>
        </pc:spChg>
        <pc:spChg chg="add mod">
          <ac:chgData name="varitsara monsiri" userId="d21832565e14aca8" providerId="LiveId" clId="{018A36D6-5809-4873-8049-B67F5936B0C1}" dt="2023-11-14T09:10:33.013" v="6407" actId="20577"/>
          <ac:spMkLst>
            <pc:docMk/>
            <pc:sldMk cId="768657739" sldId="271"/>
            <ac:spMk id="50" creationId="{BDB5E618-683B-4F2C-9FD4-CA4BFBE5A304}"/>
          </ac:spMkLst>
        </pc:spChg>
        <pc:spChg chg="add mod">
          <ac:chgData name="varitsara monsiri" userId="d21832565e14aca8" providerId="LiveId" clId="{018A36D6-5809-4873-8049-B67F5936B0C1}" dt="2023-11-14T09:10:30.893" v="6405" actId="20577"/>
          <ac:spMkLst>
            <pc:docMk/>
            <pc:sldMk cId="768657739" sldId="271"/>
            <ac:spMk id="51" creationId="{DD149A60-B2AF-4982-BE21-177C904C1463}"/>
          </ac:spMkLst>
        </pc:spChg>
        <pc:spChg chg="mod">
          <ac:chgData name="varitsara monsiri" userId="d21832565e14aca8" providerId="LiveId" clId="{018A36D6-5809-4873-8049-B67F5936B0C1}" dt="2023-11-14T09:11:12.787" v="6413"/>
          <ac:spMkLst>
            <pc:docMk/>
            <pc:sldMk cId="768657739" sldId="271"/>
            <ac:spMk id="53" creationId="{48E8784E-6207-4061-8CB9-16E43DB36E2D}"/>
          </ac:spMkLst>
        </pc:spChg>
        <pc:spChg chg="mod">
          <ac:chgData name="varitsara monsiri" userId="d21832565e14aca8" providerId="LiveId" clId="{018A36D6-5809-4873-8049-B67F5936B0C1}" dt="2023-11-14T09:11:12.787" v="6413"/>
          <ac:spMkLst>
            <pc:docMk/>
            <pc:sldMk cId="768657739" sldId="271"/>
            <ac:spMk id="54" creationId="{2810CD61-9699-471C-BFF9-89FD6D49FB8B}"/>
          </ac:spMkLst>
        </pc:spChg>
        <pc:spChg chg="mod">
          <ac:chgData name="varitsara monsiri" userId="d21832565e14aca8" providerId="LiveId" clId="{018A36D6-5809-4873-8049-B67F5936B0C1}" dt="2023-11-14T09:11:12.787" v="6413"/>
          <ac:spMkLst>
            <pc:docMk/>
            <pc:sldMk cId="768657739" sldId="271"/>
            <ac:spMk id="56" creationId="{E36DF3CD-F2EA-4A0B-B80D-7625FA0B1CC0}"/>
          </ac:spMkLst>
        </pc:spChg>
        <pc:spChg chg="mod">
          <ac:chgData name="varitsara monsiri" userId="d21832565e14aca8" providerId="LiveId" clId="{018A36D6-5809-4873-8049-B67F5936B0C1}" dt="2023-11-14T09:11:12.787" v="6413"/>
          <ac:spMkLst>
            <pc:docMk/>
            <pc:sldMk cId="768657739" sldId="271"/>
            <ac:spMk id="57" creationId="{270E6FEB-AC7C-442C-92A0-C191E9C8AD1C}"/>
          </ac:spMkLst>
        </pc:spChg>
        <pc:spChg chg="mod">
          <ac:chgData name="varitsara monsiri" userId="d21832565e14aca8" providerId="LiveId" clId="{018A36D6-5809-4873-8049-B67F5936B0C1}" dt="2023-11-14T09:12:11.936" v="6508"/>
          <ac:spMkLst>
            <pc:docMk/>
            <pc:sldMk cId="768657739" sldId="271"/>
            <ac:spMk id="59" creationId="{A2687EEB-D585-4824-8EE3-F03A4349F39B}"/>
          </ac:spMkLst>
        </pc:spChg>
        <pc:spChg chg="mod">
          <ac:chgData name="varitsara monsiri" userId="d21832565e14aca8" providerId="LiveId" clId="{018A36D6-5809-4873-8049-B67F5936B0C1}" dt="2023-11-14T09:12:11.936" v="6508"/>
          <ac:spMkLst>
            <pc:docMk/>
            <pc:sldMk cId="768657739" sldId="271"/>
            <ac:spMk id="60" creationId="{C6C70503-DF13-4D32-AED4-7723DBB24C91}"/>
          </ac:spMkLst>
        </pc:spChg>
        <pc:spChg chg="add mod ord">
          <ac:chgData name="varitsara monsiri" userId="d21832565e14aca8" providerId="LiveId" clId="{018A36D6-5809-4873-8049-B67F5936B0C1}" dt="2023-11-14T09:14:04.657" v="6534" actId="167"/>
          <ac:spMkLst>
            <pc:docMk/>
            <pc:sldMk cId="768657739" sldId="271"/>
            <ac:spMk id="68" creationId="{1AD70790-B30C-470E-808A-99861666D57D}"/>
          </ac:spMkLst>
        </pc:spChg>
        <pc:spChg chg="del mod">
          <ac:chgData name="varitsara monsiri" userId="d21832565e14aca8" providerId="LiveId" clId="{018A36D6-5809-4873-8049-B67F5936B0C1}" dt="2023-11-14T09:15:08.357" v="6558" actId="478"/>
          <ac:spMkLst>
            <pc:docMk/>
            <pc:sldMk cId="768657739" sldId="271"/>
            <ac:spMk id="71" creationId="{00802B18-1953-43E8-9D86-88D5B9EF9D38}"/>
          </ac:spMkLst>
        </pc:spChg>
        <pc:spChg chg="mod">
          <ac:chgData name="varitsara monsiri" userId="d21832565e14aca8" providerId="LiveId" clId="{018A36D6-5809-4873-8049-B67F5936B0C1}" dt="2023-11-14T09:17:36.492" v="6607" actId="164"/>
          <ac:spMkLst>
            <pc:docMk/>
            <pc:sldMk cId="768657739" sldId="271"/>
            <ac:spMk id="75" creationId="{CE554EBC-D7C4-42DE-AE1D-2CA0742F003D}"/>
          </ac:spMkLst>
        </pc:spChg>
        <pc:spChg chg="del mod">
          <ac:chgData name="varitsara monsiri" userId="d21832565e14aca8" providerId="LiveId" clId="{018A36D6-5809-4873-8049-B67F5936B0C1}" dt="2023-11-14T09:16:32.482" v="6590" actId="478"/>
          <ac:spMkLst>
            <pc:docMk/>
            <pc:sldMk cId="768657739" sldId="271"/>
            <ac:spMk id="76" creationId="{58C0D9E4-BD35-448C-90B1-F4226DDBF9C9}"/>
          </ac:spMkLst>
        </pc:spChg>
        <pc:spChg chg="add mod">
          <ac:chgData name="varitsara monsiri" userId="d21832565e14aca8" providerId="LiveId" clId="{018A36D6-5809-4873-8049-B67F5936B0C1}" dt="2023-11-14T09:17:36.492" v="6607" actId="164"/>
          <ac:spMkLst>
            <pc:docMk/>
            <pc:sldMk cId="768657739" sldId="271"/>
            <ac:spMk id="77" creationId="{7E871765-5B4A-479F-B0C5-A6790B92C500}"/>
          </ac:spMkLst>
        </pc:spChg>
        <pc:grpChg chg="add del mod">
          <ac:chgData name="varitsara monsiri" userId="d21832565e14aca8" providerId="LiveId" clId="{018A36D6-5809-4873-8049-B67F5936B0C1}" dt="2023-11-14T05:44:41.348" v="4576" actId="478"/>
          <ac:grpSpMkLst>
            <pc:docMk/>
            <pc:sldMk cId="768657739" sldId="271"/>
            <ac:grpSpMk id="14" creationId="{3D4DD82C-31DE-439B-9EA1-4D364B3D1BAE}"/>
          </ac:grpSpMkLst>
        </pc:grpChg>
        <pc:grpChg chg="mod">
          <ac:chgData name="varitsara monsiri" userId="d21832565e14aca8" providerId="LiveId" clId="{018A36D6-5809-4873-8049-B67F5936B0C1}" dt="2023-11-14T05:31:01.845" v="4406"/>
          <ac:grpSpMkLst>
            <pc:docMk/>
            <pc:sldMk cId="768657739" sldId="271"/>
            <ac:grpSpMk id="28" creationId="{09A59972-61E1-434C-8BFD-7CAE18C31036}"/>
          </ac:grpSpMkLst>
        </pc:grpChg>
        <pc:grpChg chg="add del mod">
          <ac:chgData name="varitsara monsiri" userId="d21832565e14aca8" providerId="LiveId" clId="{018A36D6-5809-4873-8049-B67F5936B0C1}" dt="2023-11-14T05:48:40.490" v="4653" actId="21"/>
          <ac:grpSpMkLst>
            <pc:docMk/>
            <pc:sldMk cId="768657739" sldId="271"/>
            <ac:grpSpMk id="31" creationId="{3C0FBE68-C803-4883-BF2A-A963719981DF}"/>
          </ac:grpSpMkLst>
        </pc:grpChg>
        <pc:grpChg chg="mod">
          <ac:chgData name="varitsara monsiri" userId="d21832565e14aca8" providerId="LiveId" clId="{018A36D6-5809-4873-8049-B67F5936B0C1}" dt="2023-11-14T05:45:20.883" v="4578"/>
          <ac:grpSpMkLst>
            <pc:docMk/>
            <pc:sldMk cId="768657739" sldId="271"/>
            <ac:grpSpMk id="39" creationId="{E03728B0-D6B7-46DF-9185-144E348D900A}"/>
          </ac:grpSpMkLst>
        </pc:grpChg>
        <pc:grpChg chg="add del mod ord">
          <ac:chgData name="varitsara monsiri" userId="d21832565e14aca8" providerId="LiveId" clId="{018A36D6-5809-4873-8049-B67F5936B0C1}" dt="2023-11-14T09:11:25.497" v="6416" actId="21"/>
          <ac:grpSpMkLst>
            <pc:docMk/>
            <pc:sldMk cId="768657739" sldId="271"/>
            <ac:grpSpMk id="52" creationId="{F51A70F0-1FF3-447E-9C57-26D1BA65EED0}"/>
          </ac:grpSpMkLst>
        </pc:grpChg>
        <pc:grpChg chg="add del mod">
          <ac:chgData name="varitsara monsiri" userId="d21832565e14aca8" providerId="LiveId" clId="{018A36D6-5809-4873-8049-B67F5936B0C1}" dt="2023-11-14T09:11:15.211" v="6414" actId="478"/>
          <ac:grpSpMkLst>
            <pc:docMk/>
            <pc:sldMk cId="768657739" sldId="271"/>
            <ac:grpSpMk id="55" creationId="{AFD6F1D7-9595-47A7-8130-FA16DEBF4B4D}"/>
          </ac:grpSpMkLst>
        </pc:grpChg>
        <pc:grpChg chg="add mod ord">
          <ac:chgData name="varitsara monsiri" userId="d21832565e14aca8" providerId="LiveId" clId="{018A36D6-5809-4873-8049-B67F5936B0C1}" dt="2023-11-14T09:12:15.646" v="6509" actId="167"/>
          <ac:grpSpMkLst>
            <pc:docMk/>
            <pc:sldMk cId="768657739" sldId="271"/>
            <ac:grpSpMk id="58" creationId="{512BC50F-A586-4DAD-B1C8-570857357F15}"/>
          </ac:grpSpMkLst>
        </pc:grpChg>
        <pc:grpChg chg="add del mod">
          <ac:chgData name="varitsara monsiri" userId="d21832565e14aca8" providerId="LiveId" clId="{018A36D6-5809-4873-8049-B67F5936B0C1}" dt="2023-11-14T09:12:28.274" v="6511" actId="165"/>
          <ac:grpSpMkLst>
            <pc:docMk/>
            <pc:sldMk cId="768657739" sldId="271"/>
            <ac:grpSpMk id="61" creationId="{94ECD327-DE2E-4832-A21B-5227943271FD}"/>
          </ac:grpSpMkLst>
        </pc:grpChg>
        <pc:grpChg chg="add del mod">
          <ac:chgData name="varitsara monsiri" userId="d21832565e14aca8" providerId="LiveId" clId="{018A36D6-5809-4873-8049-B67F5936B0C1}" dt="2023-11-14T09:12:40.736" v="6515" actId="165"/>
          <ac:grpSpMkLst>
            <pc:docMk/>
            <pc:sldMk cId="768657739" sldId="271"/>
            <ac:grpSpMk id="64" creationId="{CEDFF83A-4031-466A-99CC-A07ED1339C51}"/>
          </ac:grpSpMkLst>
        </pc:grpChg>
        <pc:grpChg chg="del mod">
          <ac:chgData name="varitsara monsiri" userId="d21832565e14aca8" providerId="LiveId" clId="{018A36D6-5809-4873-8049-B67F5936B0C1}" dt="2023-11-14T09:15:32.009" v="6560" actId="27803"/>
          <ac:grpSpMkLst>
            <pc:docMk/>
            <pc:sldMk cId="768657739" sldId="271"/>
            <ac:grpSpMk id="74" creationId="{87ED031D-34A5-4423-BFE5-EFCBF0D5EC39}"/>
          </ac:grpSpMkLst>
        </pc:grpChg>
        <pc:grpChg chg="add mod">
          <ac:chgData name="varitsara monsiri" userId="d21832565e14aca8" providerId="LiveId" clId="{018A36D6-5809-4873-8049-B67F5936B0C1}" dt="2023-11-14T09:17:36.492" v="6607" actId="164"/>
          <ac:grpSpMkLst>
            <pc:docMk/>
            <pc:sldMk cId="768657739" sldId="271"/>
            <ac:grpSpMk id="78" creationId="{D332CDF6-7076-4E80-990E-17F1D91EA8CA}"/>
          </ac:grpSpMkLst>
        </pc:grpChg>
        <pc:grpChg chg="add del mod">
          <ac:chgData name="varitsara monsiri" userId="d21832565e14aca8" providerId="LiveId" clId="{018A36D6-5809-4873-8049-B67F5936B0C1}" dt="2023-11-14T09:17:54.044" v="6610" actId="165"/>
          <ac:grpSpMkLst>
            <pc:docMk/>
            <pc:sldMk cId="768657739" sldId="271"/>
            <ac:grpSpMk id="79" creationId="{4A3DA9FC-57C8-4859-AED8-5FE2B4F98296}"/>
          </ac:grpSpMkLst>
        </pc:grpChg>
        <pc:grpChg chg="add mod">
          <ac:chgData name="varitsara monsiri" userId="d21832565e14aca8" providerId="LiveId" clId="{018A36D6-5809-4873-8049-B67F5936B0C1}" dt="2023-11-14T09:17:59.162" v="6612" actId="164"/>
          <ac:grpSpMkLst>
            <pc:docMk/>
            <pc:sldMk cId="768657739" sldId="271"/>
            <ac:grpSpMk id="92" creationId="{127B777A-5CA4-4C08-8E4B-C6A78840FDD8}"/>
          </ac:grpSpMkLst>
        </pc:grp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16" creationId="{2198AC6B-0961-4794-8EF2-E4A3BE6565DA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17" creationId="{1C9880E7-116B-4D2E-9E10-8B0ECC617209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18" creationId="{93847A00-46A3-4793-9118-91BF3B1C612C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19" creationId="{AF95381A-4FF7-44FD-A7C5-4183472CC0A0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0" creationId="{4C921E97-0104-47D4-A1FC-0406D075ADEC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1" creationId="{798097AC-0648-4E56-8DB0-A18AD292989A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2" creationId="{054C558F-6415-4132-8DC2-A11C1228792D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3" creationId="{9E23D6F3-A013-493C-A78E-87FA7DF26DD6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4" creationId="{4E15AE58-F6D4-4A0E-AA5A-970F64257FC5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5" creationId="{0EED4DFA-F6E5-46D1-8B71-F5F52908576C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6" creationId="{E448E490-A36B-4510-87C1-96F2B6287A63}"/>
          </ac:picMkLst>
        </pc:picChg>
        <pc:picChg chg="mod">
          <ac:chgData name="varitsara monsiri" userId="d21832565e14aca8" providerId="LiveId" clId="{018A36D6-5809-4873-8049-B67F5936B0C1}" dt="2023-11-14T05:31:01.845" v="4406"/>
          <ac:picMkLst>
            <pc:docMk/>
            <pc:sldMk cId="768657739" sldId="271"/>
            <ac:picMk id="27" creationId="{A51337FD-6A59-4865-990D-E338C06D8083}"/>
          </ac:picMkLst>
        </pc:picChg>
        <pc:picChg chg="mod">
          <ac:chgData name="varitsara monsiri" userId="d21832565e14aca8" providerId="LiveId" clId="{018A36D6-5809-4873-8049-B67F5936B0C1}" dt="2023-11-14T05:45:20.883" v="4578"/>
          <ac:picMkLst>
            <pc:docMk/>
            <pc:sldMk cId="768657739" sldId="271"/>
            <ac:picMk id="33" creationId="{A674A6F8-6783-4895-8255-CFC87C736B45}"/>
          </ac:picMkLst>
        </pc:picChg>
        <pc:picChg chg="mod">
          <ac:chgData name="varitsara monsiri" userId="d21832565e14aca8" providerId="LiveId" clId="{018A36D6-5809-4873-8049-B67F5936B0C1}" dt="2023-11-14T05:45:20.883" v="4578"/>
          <ac:picMkLst>
            <pc:docMk/>
            <pc:sldMk cId="768657739" sldId="271"/>
            <ac:picMk id="34" creationId="{C3B8DBE4-391B-487E-BF1B-53ED38D7DA9C}"/>
          </ac:picMkLst>
        </pc:picChg>
        <pc:picChg chg="mod">
          <ac:chgData name="varitsara monsiri" userId="d21832565e14aca8" providerId="LiveId" clId="{018A36D6-5809-4873-8049-B67F5936B0C1}" dt="2023-11-14T05:45:20.883" v="4578"/>
          <ac:picMkLst>
            <pc:docMk/>
            <pc:sldMk cId="768657739" sldId="271"/>
            <ac:picMk id="35" creationId="{0D52C104-4F29-466D-8D87-2E1CE566CB8A}"/>
          </ac:picMkLst>
        </pc:picChg>
        <pc:picChg chg="mod">
          <ac:chgData name="varitsara monsiri" userId="d21832565e14aca8" providerId="LiveId" clId="{018A36D6-5809-4873-8049-B67F5936B0C1}" dt="2023-11-14T05:48:15.353" v="4651" actId="1035"/>
          <ac:picMkLst>
            <pc:docMk/>
            <pc:sldMk cId="768657739" sldId="271"/>
            <ac:picMk id="36" creationId="{5E1F9B3D-F251-49A3-B740-318EF925F86A}"/>
          </ac:picMkLst>
        </pc:picChg>
        <pc:picChg chg="mod">
          <ac:chgData name="varitsara monsiri" userId="d21832565e14aca8" providerId="LiveId" clId="{018A36D6-5809-4873-8049-B67F5936B0C1}" dt="2023-11-14T05:46:33.921" v="4581" actId="1076"/>
          <ac:picMkLst>
            <pc:docMk/>
            <pc:sldMk cId="768657739" sldId="271"/>
            <ac:picMk id="37" creationId="{86FC4056-6CC1-4987-8943-334B3112C83F}"/>
          </ac:picMkLst>
        </pc:picChg>
        <pc:picChg chg="mod">
          <ac:chgData name="varitsara monsiri" userId="d21832565e14aca8" providerId="LiveId" clId="{018A36D6-5809-4873-8049-B67F5936B0C1}" dt="2023-11-14T05:47:01.418" v="4605" actId="1076"/>
          <ac:picMkLst>
            <pc:docMk/>
            <pc:sldMk cId="768657739" sldId="271"/>
            <ac:picMk id="38" creationId="{7F73CC6D-34E8-44DA-A9CD-3A8CEF965CAE}"/>
          </ac:picMkLst>
        </pc:picChg>
        <pc:picChg chg="mod">
          <ac:chgData name="varitsara monsiri" userId="d21832565e14aca8" providerId="LiveId" clId="{018A36D6-5809-4873-8049-B67F5936B0C1}" dt="2023-11-14T05:48:01.160" v="4643" actId="1076"/>
          <ac:picMkLst>
            <pc:docMk/>
            <pc:sldMk cId="768657739" sldId="271"/>
            <ac:picMk id="40" creationId="{2073A473-EF06-4622-A429-F76D9944570A}"/>
          </ac:picMkLst>
        </pc:picChg>
        <pc:picChg chg="mod">
          <ac:chgData name="varitsara monsiri" userId="d21832565e14aca8" providerId="LiveId" clId="{018A36D6-5809-4873-8049-B67F5936B0C1}" dt="2023-11-14T05:47:28.667" v="4616" actId="1036"/>
          <ac:picMkLst>
            <pc:docMk/>
            <pc:sldMk cId="768657739" sldId="271"/>
            <ac:picMk id="41" creationId="{7D890F57-685F-49C5-BB1D-B9B4E5828F33}"/>
          </ac:picMkLst>
        </pc:picChg>
        <pc:picChg chg="mod">
          <ac:chgData name="varitsara monsiri" userId="d21832565e14aca8" providerId="LiveId" clId="{018A36D6-5809-4873-8049-B67F5936B0C1}" dt="2023-11-14T05:48:24.753" v="4652" actId="1076"/>
          <ac:picMkLst>
            <pc:docMk/>
            <pc:sldMk cId="768657739" sldId="271"/>
            <ac:picMk id="42" creationId="{D9B26E1C-B001-435C-B72F-8C4D9A86EEE2}"/>
          </ac:picMkLst>
        </pc:picChg>
        <pc:picChg chg="mod">
          <ac:chgData name="varitsara monsiri" userId="d21832565e14aca8" providerId="LiveId" clId="{018A36D6-5809-4873-8049-B67F5936B0C1}" dt="2023-11-14T05:47:42.601" v="4636" actId="1038"/>
          <ac:picMkLst>
            <pc:docMk/>
            <pc:sldMk cId="768657739" sldId="271"/>
            <ac:picMk id="43" creationId="{9A5BA846-28CC-44D3-A627-C4CAB90C79E0}"/>
          </ac:picMkLst>
        </pc:picChg>
        <pc:picChg chg="mod">
          <ac:chgData name="varitsara monsiri" userId="d21832565e14aca8" providerId="LiveId" clId="{018A36D6-5809-4873-8049-B67F5936B0C1}" dt="2023-11-14T05:45:20.883" v="4578"/>
          <ac:picMkLst>
            <pc:docMk/>
            <pc:sldMk cId="768657739" sldId="271"/>
            <ac:picMk id="44" creationId="{423EBA94-4318-4EF5-BED1-B063B2BBAE46}"/>
          </ac:picMkLst>
        </pc:picChg>
        <pc:picChg chg="mod">
          <ac:chgData name="varitsara monsiri" userId="d21832565e14aca8" providerId="LiveId" clId="{018A36D6-5809-4873-8049-B67F5936B0C1}" dt="2023-11-14T05:47:55.039" v="4640" actId="1036"/>
          <ac:picMkLst>
            <pc:docMk/>
            <pc:sldMk cId="768657739" sldId="271"/>
            <ac:picMk id="45" creationId="{9AC5067C-9CDD-4444-97D6-136FC4666329}"/>
          </ac:picMkLst>
        </pc:picChg>
        <pc:picChg chg="mod topLvl">
          <ac:chgData name="varitsara monsiri" userId="d21832565e14aca8" providerId="LiveId" clId="{018A36D6-5809-4873-8049-B67F5936B0C1}" dt="2023-11-14T09:12:51.079" v="6517" actId="12788"/>
          <ac:picMkLst>
            <pc:docMk/>
            <pc:sldMk cId="768657739" sldId="271"/>
            <ac:picMk id="62" creationId="{18DC57E6-057D-4FA2-856A-DFF010C141BE}"/>
          </ac:picMkLst>
        </pc:picChg>
        <pc:picChg chg="mod topLvl">
          <ac:chgData name="varitsara monsiri" userId="d21832565e14aca8" providerId="LiveId" clId="{018A36D6-5809-4873-8049-B67F5936B0C1}" dt="2023-11-14T09:12:51.079" v="6517" actId="12788"/>
          <ac:picMkLst>
            <pc:docMk/>
            <pc:sldMk cId="768657739" sldId="271"/>
            <ac:picMk id="63" creationId="{5FF8DD16-8F1F-438C-A9BE-6BC316042CC3}"/>
          </ac:picMkLst>
        </pc:picChg>
        <pc:picChg chg="mod topLvl">
          <ac:chgData name="varitsara monsiri" userId="d21832565e14aca8" providerId="LiveId" clId="{018A36D6-5809-4873-8049-B67F5936B0C1}" dt="2023-11-14T09:12:51.079" v="6517" actId="12788"/>
          <ac:picMkLst>
            <pc:docMk/>
            <pc:sldMk cId="768657739" sldId="271"/>
            <ac:picMk id="65" creationId="{80AF919C-9206-4DEF-8C82-D4130FBD7AAF}"/>
          </ac:picMkLst>
        </pc:picChg>
        <pc:picChg chg="del mod topLvl">
          <ac:chgData name="varitsara monsiri" userId="d21832565e14aca8" providerId="LiveId" clId="{018A36D6-5809-4873-8049-B67F5936B0C1}" dt="2023-11-14T09:12:54.481" v="6518" actId="478"/>
          <ac:picMkLst>
            <pc:docMk/>
            <pc:sldMk cId="768657739" sldId="271"/>
            <ac:picMk id="66" creationId="{6FB3E36E-0369-45FD-9C0A-DBCF622137E0}"/>
          </ac:picMkLst>
        </pc:picChg>
        <pc:picChg chg="add mod">
          <ac:chgData name="varitsara monsiri" userId="d21832565e14aca8" providerId="LiveId" clId="{018A36D6-5809-4873-8049-B67F5936B0C1}" dt="2023-11-14T09:14:07.150" v="6535" actId="1076"/>
          <ac:picMkLst>
            <pc:docMk/>
            <pc:sldMk cId="768657739" sldId="271"/>
            <ac:picMk id="67" creationId="{8D819DB2-0AD6-49FB-A284-09CD6C406629}"/>
          </ac:picMkLst>
        </pc:picChg>
        <pc:picChg chg="add del mod">
          <ac:chgData name="varitsara monsiri" userId="d21832565e14aca8" providerId="LiveId" clId="{018A36D6-5809-4873-8049-B67F5936B0C1}" dt="2023-11-14T09:14:43.002" v="6540" actId="27803"/>
          <ac:picMkLst>
            <pc:docMk/>
            <pc:sldMk cId="768657739" sldId="271"/>
            <ac:picMk id="70" creationId="{00802B18-1953-43E8-9D86-88D5B9EF9D38}"/>
          </ac:picMkLst>
        </pc:picChg>
        <pc:picChg chg="add del">
          <ac:chgData name="varitsara monsiri" userId="d21832565e14aca8" providerId="LiveId" clId="{018A36D6-5809-4873-8049-B67F5936B0C1}" dt="2023-11-14T09:15:32.009" v="6560" actId="27803"/>
          <ac:picMkLst>
            <pc:docMk/>
            <pc:sldMk cId="768657739" sldId="271"/>
            <ac:picMk id="73" creationId="{0C4CDDD4-30D0-47CB-BA67-6A07490E115B}"/>
          </ac:picMkLst>
        </pc:picChg>
        <pc:picChg chg="mod topLvl">
          <ac:chgData name="varitsara monsiri" userId="d21832565e14aca8" providerId="LiveId" clId="{018A36D6-5809-4873-8049-B67F5936B0C1}" dt="2023-11-14T09:17:59.162" v="6612" actId="164"/>
          <ac:picMkLst>
            <pc:docMk/>
            <pc:sldMk cId="768657739" sldId="271"/>
            <ac:picMk id="80" creationId="{8B280402-71C0-458F-94E0-A616265FE5FE}"/>
          </ac:picMkLst>
        </pc:picChg>
        <pc:picChg chg="mod topLvl">
          <ac:chgData name="varitsara monsiri" userId="d21832565e14aca8" providerId="LiveId" clId="{018A36D6-5809-4873-8049-B67F5936B0C1}" dt="2023-11-14T09:18:33.603" v="6619" actId="1076"/>
          <ac:picMkLst>
            <pc:docMk/>
            <pc:sldMk cId="768657739" sldId="271"/>
            <ac:picMk id="81" creationId="{F748CF1E-8371-46BC-81C8-B2D7787AB69C}"/>
          </ac:picMkLst>
        </pc:picChg>
        <pc:picChg chg="mod topLvl">
          <ac:chgData name="varitsara monsiri" userId="d21832565e14aca8" providerId="LiveId" clId="{018A36D6-5809-4873-8049-B67F5936B0C1}" dt="2023-11-14T09:17:59.162" v="6612" actId="164"/>
          <ac:picMkLst>
            <pc:docMk/>
            <pc:sldMk cId="768657739" sldId="271"/>
            <ac:picMk id="82" creationId="{BC78D7D4-C714-47FA-854E-EF72EEB44414}"/>
          </ac:picMkLst>
        </pc:picChg>
        <pc:picChg chg="mod topLvl">
          <ac:chgData name="varitsara monsiri" userId="d21832565e14aca8" providerId="LiveId" clId="{018A36D6-5809-4873-8049-B67F5936B0C1}" dt="2023-11-14T09:18:39.237" v="6621" actId="1076"/>
          <ac:picMkLst>
            <pc:docMk/>
            <pc:sldMk cId="768657739" sldId="271"/>
            <ac:picMk id="83" creationId="{BA38A0B0-BFE4-4570-9C04-87EC93965518}"/>
          </ac:picMkLst>
        </pc:picChg>
        <pc:picChg chg="mod topLvl">
          <ac:chgData name="varitsara monsiri" userId="d21832565e14aca8" providerId="LiveId" clId="{018A36D6-5809-4873-8049-B67F5936B0C1}" dt="2023-11-14T09:17:59.162" v="6612" actId="164"/>
          <ac:picMkLst>
            <pc:docMk/>
            <pc:sldMk cId="768657739" sldId="271"/>
            <ac:picMk id="84" creationId="{99DECF27-49CE-45E5-AF35-F370163D536A}"/>
          </ac:picMkLst>
        </pc:picChg>
        <pc:picChg chg="mod topLvl">
          <ac:chgData name="varitsara monsiri" userId="d21832565e14aca8" providerId="LiveId" clId="{018A36D6-5809-4873-8049-B67F5936B0C1}" dt="2023-11-14T09:17:59.162" v="6612" actId="164"/>
          <ac:picMkLst>
            <pc:docMk/>
            <pc:sldMk cId="768657739" sldId="271"/>
            <ac:picMk id="85" creationId="{CA98E31D-918D-4B72-9C3E-5D718C218FAA}"/>
          </ac:picMkLst>
        </pc:picChg>
        <pc:picChg chg="mod topLvl">
          <ac:chgData name="varitsara monsiri" userId="d21832565e14aca8" providerId="LiveId" clId="{018A36D6-5809-4873-8049-B67F5936B0C1}" dt="2023-11-14T09:18:52.872" v="6624" actId="1035"/>
          <ac:picMkLst>
            <pc:docMk/>
            <pc:sldMk cId="768657739" sldId="271"/>
            <ac:picMk id="86" creationId="{8E31AE3D-ED7A-466D-9946-6C5D633D1CD4}"/>
          </ac:picMkLst>
        </pc:picChg>
        <pc:picChg chg="add del mod topLvl">
          <ac:chgData name="varitsara monsiri" userId="d21832565e14aca8" providerId="LiveId" clId="{018A36D6-5809-4873-8049-B67F5936B0C1}" dt="2023-11-14T09:18:37.361" v="6620" actId="1076"/>
          <ac:picMkLst>
            <pc:docMk/>
            <pc:sldMk cId="768657739" sldId="271"/>
            <ac:picMk id="87" creationId="{F90E60CA-8351-4732-A8EB-98EEC55C0E25}"/>
          </ac:picMkLst>
        </pc:picChg>
        <pc:picChg chg="mod topLvl">
          <ac:chgData name="varitsara monsiri" userId="d21832565e14aca8" providerId="LiveId" clId="{018A36D6-5809-4873-8049-B67F5936B0C1}" dt="2023-11-14T09:17:59.162" v="6612" actId="164"/>
          <ac:picMkLst>
            <pc:docMk/>
            <pc:sldMk cId="768657739" sldId="271"/>
            <ac:picMk id="88" creationId="{091C2CAD-D4E5-499D-9621-77091889F97E}"/>
          </ac:picMkLst>
        </pc:picChg>
        <pc:picChg chg="mod topLvl">
          <ac:chgData name="varitsara monsiri" userId="d21832565e14aca8" providerId="LiveId" clId="{018A36D6-5809-4873-8049-B67F5936B0C1}" dt="2023-11-14T09:19:02.721" v="6628" actId="1038"/>
          <ac:picMkLst>
            <pc:docMk/>
            <pc:sldMk cId="768657739" sldId="271"/>
            <ac:picMk id="89" creationId="{71BD03C5-3ADC-4AAD-965E-0864D2D261EE}"/>
          </ac:picMkLst>
        </pc:picChg>
        <pc:picChg chg="mod topLvl">
          <ac:chgData name="varitsara monsiri" userId="d21832565e14aca8" providerId="LiveId" clId="{018A36D6-5809-4873-8049-B67F5936B0C1}" dt="2023-11-14T09:18:43.071" v="6622" actId="1076"/>
          <ac:picMkLst>
            <pc:docMk/>
            <pc:sldMk cId="768657739" sldId="271"/>
            <ac:picMk id="90" creationId="{0A1AD857-1F51-4D23-ABD8-743ACDC2D005}"/>
          </ac:picMkLst>
        </pc:picChg>
        <pc:picChg chg="mod topLvl">
          <ac:chgData name="varitsara monsiri" userId="d21832565e14aca8" providerId="LiveId" clId="{018A36D6-5809-4873-8049-B67F5936B0C1}" dt="2023-11-14T09:17:59.162" v="6612" actId="164"/>
          <ac:picMkLst>
            <pc:docMk/>
            <pc:sldMk cId="768657739" sldId="271"/>
            <ac:picMk id="91" creationId="{D1E2A60B-5D40-418C-8BC1-2EAC5B0E2B51}"/>
          </ac:picMkLst>
        </pc:picChg>
      </pc:sldChg>
      <pc:sldChg chg="addSp delSp modSp new del mod setBg modClrScheme chgLayout">
        <pc:chgData name="varitsara monsiri" userId="d21832565e14aca8" providerId="LiveId" clId="{018A36D6-5809-4873-8049-B67F5936B0C1}" dt="2023-11-14T07:37:45.456" v="5282" actId="47"/>
        <pc:sldMkLst>
          <pc:docMk/>
          <pc:sldMk cId="1276403406" sldId="272"/>
        </pc:sldMkLst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2" creationId="{D0AECD3B-65BA-47EC-88C9-F1ABD52AA896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3" creationId="{F2988C54-3A93-4185-9A64-EA510A61224C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4" creationId="{3695023D-1C3E-43BB-B5F9-8E7FBD0DE91C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5" creationId="{0F45BB71-C2D8-4F4D-854F-ED0D0421091F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6" creationId="{B1C8FC06-8DF8-48FA-B505-76EBB09C3ADF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7" creationId="{C2362B90-AEA5-463A-A874-0C4B844142F5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8" creationId="{15F159D4-B069-495A-BCB6-654A42CA76CB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9" creationId="{21FD0F9E-8F75-47FF-ABEA-4B269F902C15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10" creationId="{B79BBF4A-BE7E-4068-827D-A3B97E7EBEEB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11" creationId="{D7C3CA64-4927-4B3C-8262-1FE717B8E764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12" creationId="{B1EBE424-C989-4235-8BE5-9E0D187E9DF5}"/>
          </ac:spMkLst>
        </pc:spChg>
        <pc:spChg chg="del">
          <ac:chgData name="varitsara monsiri" userId="d21832565e14aca8" providerId="LiveId" clId="{018A36D6-5809-4873-8049-B67F5936B0C1}" dt="2023-11-14T01:19:21.714" v="3085" actId="700"/>
          <ac:spMkLst>
            <pc:docMk/>
            <pc:sldMk cId="1276403406" sldId="272"/>
            <ac:spMk id="13" creationId="{B8CC053F-3824-42E2-8FB5-00315548ACB3}"/>
          </ac:spMkLst>
        </pc:spChg>
        <pc:spChg chg="mod">
          <ac:chgData name="varitsara monsiri" userId="d21832565e14aca8" providerId="LiveId" clId="{018A36D6-5809-4873-8049-B67F5936B0C1}" dt="2023-11-14T05:49:30.562" v="4655" actId="207"/>
          <ac:spMkLst>
            <pc:docMk/>
            <pc:sldMk cId="1276403406" sldId="272"/>
            <ac:spMk id="15" creationId="{BE051DE9-D4C4-4EA6-82E3-272EB0AE8780}"/>
          </ac:spMkLst>
        </pc:spChg>
        <pc:spChg chg="mod">
          <ac:chgData name="varitsara monsiri" userId="d21832565e14aca8" providerId="LiveId" clId="{018A36D6-5809-4873-8049-B67F5936B0C1}" dt="2023-11-14T05:48:43.392" v="4654"/>
          <ac:spMkLst>
            <pc:docMk/>
            <pc:sldMk cId="1276403406" sldId="272"/>
            <ac:spMk id="29" creationId="{518DD09D-8907-415F-B55E-5C7520C930B3}"/>
          </ac:spMkLst>
        </pc:spChg>
        <pc:spChg chg="mod">
          <ac:chgData name="varitsara monsiri" userId="d21832565e14aca8" providerId="LiveId" clId="{018A36D6-5809-4873-8049-B67F5936B0C1}" dt="2023-11-14T05:48:43.392" v="4654"/>
          <ac:spMkLst>
            <pc:docMk/>
            <pc:sldMk cId="1276403406" sldId="272"/>
            <ac:spMk id="30" creationId="{5CF7C487-0653-4855-9830-BC3832AA729C}"/>
          </ac:spMkLst>
        </pc:spChg>
        <pc:spChg chg="add mod">
          <ac:chgData name="varitsara monsiri" userId="d21832565e14aca8" providerId="LiveId" clId="{018A36D6-5809-4873-8049-B67F5936B0C1}" dt="2023-11-14T05:56:52.462" v="4748" actId="1076"/>
          <ac:spMkLst>
            <pc:docMk/>
            <pc:sldMk cId="1276403406" sldId="272"/>
            <ac:spMk id="31" creationId="{7591047B-940F-45FE-9711-EBCE6A8593A5}"/>
          </ac:spMkLst>
        </pc:spChg>
        <pc:spChg chg="add mod">
          <ac:chgData name="varitsara monsiri" userId="d21832565e14aca8" providerId="LiveId" clId="{018A36D6-5809-4873-8049-B67F5936B0C1}" dt="2023-11-14T05:51:57.278" v="4688" actId="20577"/>
          <ac:spMkLst>
            <pc:docMk/>
            <pc:sldMk cId="1276403406" sldId="272"/>
            <ac:spMk id="32" creationId="{310A93F1-AFA8-4361-9109-9D111C2C7159}"/>
          </ac:spMkLst>
        </pc:spChg>
        <pc:spChg chg="add mod">
          <ac:chgData name="varitsara monsiri" userId="d21832565e14aca8" providerId="LiveId" clId="{018A36D6-5809-4873-8049-B67F5936B0C1}" dt="2023-11-14T05:52:18.150" v="4698" actId="20577"/>
          <ac:spMkLst>
            <pc:docMk/>
            <pc:sldMk cId="1276403406" sldId="272"/>
            <ac:spMk id="33" creationId="{5D3FDCFF-8B12-41BB-B06D-E6009992CA31}"/>
          </ac:spMkLst>
        </pc:spChg>
        <pc:spChg chg="add mod">
          <ac:chgData name="varitsara monsiri" userId="d21832565e14aca8" providerId="LiveId" clId="{018A36D6-5809-4873-8049-B67F5936B0C1}" dt="2023-11-14T05:51:59.491" v="4690" actId="20577"/>
          <ac:spMkLst>
            <pc:docMk/>
            <pc:sldMk cId="1276403406" sldId="272"/>
            <ac:spMk id="34" creationId="{9284B477-EA42-4BE4-A877-0AB1097D7857}"/>
          </ac:spMkLst>
        </pc:spChg>
        <pc:spChg chg="add mod">
          <ac:chgData name="varitsara monsiri" userId="d21832565e14aca8" providerId="LiveId" clId="{018A36D6-5809-4873-8049-B67F5936B0C1}" dt="2023-11-14T05:52:22.171" v="4700" actId="20577"/>
          <ac:spMkLst>
            <pc:docMk/>
            <pc:sldMk cId="1276403406" sldId="272"/>
            <ac:spMk id="35" creationId="{77C794F1-310D-48C4-A09D-A4DDB0F6DDA9}"/>
          </ac:spMkLst>
        </pc:spChg>
        <pc:spChg chg="add mod">
          <ac:chgData name="varitsara monsiri" userId="d21832565e14aca8" providerId="LiveId" clId="{018A36D6-5809-4873-8049-B67F5936B0C1}" dt="2023-11-14T05:52:01.699" v="4692" actId="20577"/>
          <ac:spMkLst>
            <pc:docMk/>
            <pc:sldMk cId="1276403406" sldId="272"/>
            <ac:spMk id="36" creationId="{58E28C34-A5A6-4D41-A0A7-E668F6DA8F25}"/>
          </ac:spMkLst>
        </pc:spChg>
        <pc:spChg chg="add mod">
          <ac:chgData name="varitsara monsiri" userId="d21832565e14aca8" providerId="LiveId" clId="{018A36D6-5809-4873-8049-B67F5936B0C1}" dt="2023-11-14T05:52:24.560" v="4702" actId="20577"/>
          <ac:spMkLst>
            <pc:docMk/>
            <pc:sldMk cId="1276403406" sldId="272"/>
            <ac:spMk id="37" creationId="{9A050245-DBBE-40A0-82D8-9EB3F2208030}"/>
          </ac:spMkLst>
        </pc:spChg>
        <pc:spChg chg="add mod">
          <ac:chgData name="varitsara monsiri" userId="d21832565e14aca8" providerId="LiveId" clId="{018A36D6-5809-4873-8049-B67F5936B0C1}" dt="2023-11-14T05:52:03.983" v="4694" actId="20577"/>
          <ac:spMkLst>
            <pc:docMk/>
            <pc:sldMk cId="1276403406" sldId="272"/>
            <ac:spMk id="38" creationId="{44B21227-B083-4C47-9202-73224152ECA5}"/>
          </ac:spMkLst>
        </pc:spChg>
        <pc:spChg chg="add mod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39" creationId="{AA5C41A9-DD8E-40CC-BFB1-F3FCC5768041}"/>
          </ac:spMkLst>
        </pc:spChg>
        <pc:spChg chg="add mod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40" creationId="{E5A0C3BE-56D9-4EF9-A059-89733DFB5BFD}"/>
          </ac:spMkLst>
        </pc:spChg>
        <pc:spChg chg="add mod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41" creationId="{2AB0EE9C-106A-4957-932B-760A3D2E8D00}"/>
          </ac:spMkLst>
        </pc:spChg>
        <pc:spChg chg="add mod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42" creationId="{EA3E21FC-C8DA-49F9-A6AD-6FE223BF9FC5}"/>
          </ac:spMkLst>
        </pc:spChg>
        <pc:spChg chg="add mod">
          <ac:chgData name="varitsara monsiri" userId="d21832565e14aca8" providerId="LiveId" clId="{018A36D6-5809-4873-8049-B67F5936B0C1}" dt="2023-11-14T05:55:26.554" v="4732" actId="1035"/>
          <ac:spMkLst>
            <pc:docMk/>
            <pc:sldMk cId="1276403406" sldId="272"/>
            <ac:spMk id="43" creationId="{6BBF3D7C-376A-4730-A5A7-2AC17EB9C7CD}"/>
          </ac:spMkLst>
        </pc:spChg>
        <pc:spChg chg="mod ord topLvl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45" creationId="{8F990B49-8574-4B12-8650-47875EC3E219}"/>
          </ac:spMkLst>
        </pc:spChg>
        <pc:spChg chg="del mod topLvl">
          <ac:chgData name="varitsara monsiri" userId="d21832565e14aca8" providerId="LiveId" clId="{018A36D6-5809-4873-8049-B67F5936B0C1}" dt="2023-11-14T05:56:13.175" v="4740" actId="478"/>
          <ac:spMkLst>
            <pc:docMk/>
            <pc:sldMk cId="1276403406" sldId="272"/>
            <ac:spMk id="46" creationId="{4A62F951-BDD9-4021-B6C1-7FBECF7519C2}"/>
          </ac:spMkLst>
        </pc:spChg>
        <pc:spChg chg="mod ord topLvl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48" creationId="{E4475A38-22BD-4E2F-9236-9042C27A220C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50" creationId="{CB912982-1199-4242-BBEB-5C6F2F2F5699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51" creationId="{12CBD719-068E-4C54-B926-99B46E687C86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52" creationId="{162E0C74-6A07-4956-A18C-05AE784F89C5}"/>
          </ac:spMkLst>
        </pc:spChg>
        <pc:spChg chg="mod ord topLvl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54" creationId="{E2430DE9-E47F-415B-B989-41067BFD46CA}"/>
          </ac:spMkLst>
        </pc:spChg>
        <pc:spChg chg="del mod topLvl">
          <ac:chgData name="varitsara monsiri" userId="d21832565e14aca8" providerId="LiveId" clId="{018A36D6-5809-4873-8049-B67F5936B0C1}" dt="2023-11-14T05:56:13.175" v="4740" actId="478"/>
          <ac:spMkLst>
            <pc:docMk/>
            <pc:sldMk cId="1276403406" sldId="272"/>
            <ac:spMk id="55" creationId="{924814E6-0500-4C6B-B0BF-3E71DF8360EC}"/>
          </ac:spMkLst>
        </pc:spChg>
        <pc:spChg chg="mod ord topLvl">
          <ac:chgData name="varitsara monsiri" userId="d21832565e14aca8" providerId="LiveId" clId="{018A36D6-5809-4873-8049-B67F5936B0C1}" dt="2023-11-14T06:01:48.510" v="4799" actId="1035"/>
          <ac:spMkLst>
            <pc:docMk/>
            <pc:sldMk cId="1276403406" sldId="272"/>
            <ac:spMk id="57" creationId="{44011817-9A90-469E-B7FA-B10C0002C8D2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59" creationId="{39BCC728-2B9D-418F-89DD-2F6EA6CE9DD1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61" creationId="{96B03918-DCE9-495F-BEF9-009BF3912781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62" creationId="{BC2268B5-FDB7-4EB0-9774-0C9AD4A9C4EC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63" creationId="{4C79E2C4-2C06-4C97-858D-863EFDEC806D}"/>
          </ac:spMkLst>
        </pc:spChg>
        <pc:spChg chg="mod">
          <ac:chgData name="varitsara monsiri" userId="d21832565e14aca8" providerId="LiveId" clId="{018A36D6-5809-4873-8049-B67F5936B0C1}" dt="2023-11-14T05:56:08.086" v="4739" actId="165"/>
          <ac:spMkLst>
            <pc:docMk/>
            <pc:sldMk cId="1276403406" sldId="272"/>
            <ac:spMk id="64" creationId="{0501B6D5-613B-489F-A6BA-76665EDA118D}"/>
          </ac:spMkLst>
        </pc:spChg>
        <pc:spChg chg="del mod topLvl">
          <ac:chgData name="varitsara monsiri" userId="d21832565e14aca8" providerId="LiveId" clId="{018A36D6-5809-4873-8049-B67F5936B0C1}" dt="2023-11-14T06:01:04.058" v="4785" actId="478"/>
          <ac:spMkLst>
            <pc:docMk/>
            <pc:sldMk cId="1276403406" sldId="272"/>
            <ac:spMk id="75" creationId="{04E05906-F83A-4CDB-9271-EEC7221B4F1C}"/>
          </ac:spMkLst>
        </pc:spChg>
        <pc:spChg chg="del mod topLvl">
          <ac:chgData name="varitsara monsiri" userId="d21832565e14aca8" providerId="LiveId" clId="{018A36D6-5809-4873-8049-B67F5936B0C1}" dt="2023-11-14T06:00:16.432" v="4780" actId="478"/>
          <ac:spMkLst>
            <pc:docMk/>
            <pc:sldMk cId="1276403406" sldId="272"/>
            <ac:spMk id="76" creationId="{DAE51757-D8B9-4588-8862-F427EB145400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1" creationId="{F303AE87-3570-461C-B5DD-02ED0F39CF23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2" creationId="{1DD2DA9C-261D-47BC-B851-9C8F3E751141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3" creationId="{CFD5D452-314A-4024-8D61-6F68846AE471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4" creationId="{82BDBE20-16EC-4C9E-9B10-AE1933169DC3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5" creationId="{79D576B7-26CC-42B9-AA33-9E7675743DE3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6" creationId="{F7EFA9B5-9498-47A3-9DC1-76C86A01E284}"/>
          </ac:spMkLst>
        </pc:spChg>
        <pc:spChg chg="add mod">
          <ac:chgData name="varitsara monsiri" userId="d21832565e14aca8" providerId="LiveId" clId="{018A36D6-5809-4873-8049-B67F5936B0C1}" dt="2023-11-14T06:02:04.393" v="4801" actId="571"/>
          <ac:spMkLst>
            <pc:docMk/>
            <pc:sldMk cId="1276403406" sldId="272"/>
            <ac:spMk id="87" creationId="{F2CA11DF-5E2E-4CB6-95C5-4EEA82FCA86C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1" creationId="{185B77BC-B29A-4450-9337-D7866B6B8BA2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2" creationId="{8ED93BA2-0780-41CD-B394-76BD6731AAF9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3" creationId="{C3063B72-3B88-4587-9F26-CC2237494419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4" creationId="{FB1B2157-7363-4601-92F4-D54BBC90219C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5" creationId="{111828C7-EFA5-4713-BE96-D86CB47E513A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6" creationId="{C55BAA80-76BF-4792-AC79-E12A3BC5FBD3}"/>
          </ac:spMkLst>
        </pc:spChg>
        <pc:spChg chg="add del mod">
          <ac:chgData name="varitsara monsiri" userId="d21832565e14aca8" providerId="LiveId" clId="{018A36D6-5809-4873-8049-B67F5936B0C1}" dt="2023-11-14T06:02:10.675" v="4803" actId="21"/>
          <ac:spMkLst>
            <pc:docMk/>
            <pc:sldMk cId="1276403406" sldId="272"/>
            <ac:spMk id="97" creationId="{F843039D-EE81-4605-8E53-9578037C2938}"/>
          </ac:spMkLst>
        </pc:spChg>
        <pc:spChg chg="mod">
          <ac:chgData name="varitsara monsiri" userId="d21832565e14aca8" providerId="LiveId" clId="{018A36D6-5809-4873-8049-B67F5936B0C1}" dt="2023-11-14T07:36:49.099" v="5272"/>
          <ac:spMkLst>
            <pc:docMk/>
            <pc:sldMk cId="1276403406" sldId="272"/>
            <ac:spMk id="102" creationId="{ACB233CD-5651-49D4-8DB0-3C293C27F5AD}"/>
          </ac:spMkLst>
        </pc:spChg>
        <pc:spChg chg="mod">
          <ac:chgData name="varitsara monsiri" userId="d21832565e14aca8" providerId="LiveId" clId="{018A36D6-5809-4873-8049-B67F5936B0C1}" dt="2023-11-14T07:36:49.099" v="5272"/>
          <ac:spMkLst>
            <pc:docMk/>
            <pc:sldMk cId="1276403406" sldId="272"/>
            <ac:spMk id="116" creationId="{551CD451-25E9-423E-8F4F-D4699053571F}"/>
          </ac:spMkLst>
        </pc:spChg>
        <pc:spChg chg="mod">
          <ac:chgData name="varitsara monsiri" userId="d21832565e14aca8" providerId="LiveId" clId="{018A36D6-5809-4873-8049-B67F5936B0C1}" dt="2023-11-14T07:36:49.099" v="5272"/>
          <ac:spMkLst>
            <pc:docMk/>
            <pc:sldMk cId="1276403406" sldId="272"/>
            <ac:spMk id="117" creationId="{6D281686-B776-468E-BA7D-31995ABF184A}"/>
          </ac:spMkLst>
        </pc:spChg>
        <pc:grpChg chg="add del mod">
          <ac:chgData name="varitsara monsiri" userId="d21832565e14aca8" providerId="LiveId" clId="{018A36D6-5809-4873-8049-B67F5936B0C1}" dt="2023-11-14T05:49:49.534" v="4656" actId="21"/>
          <ac:grpSpMkLst>
            <pc:docMk/>
            <pc:sldMk cId="1276403406" sldId="272"/>
            <ac:grpSpMk id="14" creationId="{FD0CB9C5-646A-4FBF-AE07-043867BB3733}"/>
          </ac:grpSpMkLst>
        </pc:grpChg>
        <pc:grpChg chg="mod">
          <ac:chgData name="varitsara monsiri" userId="d21832565e14aca8" providerId="LiveId" clId="{018A36D6-5809-4873-8049-B67F5936B0C1}" dt="2023-11-14T05:48:43.392" v="4654"/>
          <ac:grpSpMkLst>
            <pc:docMk/>
            <pc:sldMk cId="1276403406" sldId="272"/>
            <ac:grpSpMk id="22" creationId="{6F26F2F9-18EA-48F9-B613-CE9C21AB613F}"/>
          </ac:grpSpMkLst>
        </pc:grpChg>
        <pc:grpChg chg="add del mod">
          <ac:chgData name="varitsara monsiri" userId="d21832565e14aca8" providerId="LiveId" clId="{018A36D6-5809-4873-8049-B67F5936B0C1}" dt="2023-11-14T05:56:08.086" v="4739" actId="165"/>
          <ac:grpSpMkLst>
            <pc:docMk/>
            <pc:sldMk cId="1276403406" sldId="272"/>
            <ac:grpSpMk id="44" creationId="{639DFB46-BE14-44C1-8930-722FA1006B30}"/>
          </ac:grpSpMkLst>
        </pc:grpChg>
        <pc:grpChg chg="add del mod">
          <ac:chgData name="varitsara monsiri" userId="d21832565e14aca8" providerId="LiveId" clId="{018A36D6-5809-4873-8049-B67F5936B0C1}" dt="2023-11-14T05:56:08.086" v="4739" actId="165"/>
          <ac:grpSpMkLst>
            <pc:docMk/>
            <pc:sldMk cId="1276403406" sldId="272"/>
            <ac:grpSpMk id="47" creationId="{FB52D43F-CBBC-4C16-B974-C772692FA26C}"/>
          </ac:grpSpMkLst>
        </pc:grpChg>
        <pc:grpChg chg="del mod topLvl">
          <ac:chgData name="varitsara monsiri" userId="d21832565e14aca8" providerId="LiveId" clId="{018A36D6-5809-4873-8049-B67F5936B0C1}" dt="2023-11-14T05:56:13.175" v="4740" actId="478"/>
          <ac:grpSpMkLst>
            <pc:docMk/>
            <pc:sldMk cId="1276403406" sldId="272"/>
            <ac:grpSpMk id="49" creationId="{AB905BDD-B5F4-4BCA-99AE-15B3AC2E52F0}"/>
          </ac:grpSpMkLst>
        </pc:grpChg>
        <pc:grpChg chg="add del mod">
          <ac:chgData name="varitsara monsiri" userId="d21832565e14aca8" providerId="LiveId" clId="{018A36D6-5809-4873-8049-B67F5936B0C1}" dt="2023-11-14T05:56:08.086" v="4739" actId="165"/>
          <ac:grpSpMkLst>
            <pc:docMk/>
            <pc:sldMk cId="1276403406" sldId="272"/>
            <ac:grpSpMk id="53" creationId="{11F6802E-FD0E-4BE4-8AD2-EFE6F106299B}"/>
          </ac:grpSpMkLst>
        </pc:grpChg>
        <pc:grpChg chg="add del mod">
          <ac:chgData name="varitsara monsiri" userId="d21832565e14aca8" providerId="LiveId" clId="{018A36D6-5809-4873-8049-B67F5936B0C1}" dt="2023-11-14T05:56:08.086" v="4739" actId="165"/>
          <ac:grpSpMkLst>
            <pc:docMk/>
            <pc:sldMk cId="1276403406" sldId="272"/>
            <ac:grpSpMk id="56" creationId="{4E4EEE48-6B26-4EB3-89C2-16196BDB040F}"/>
          </ac:grpSpMkLst>
        </pc:grpChg>
        <pc:grpChg chg="del mod topLvl">
          <ac:chgData name="varitsara monsiri" userId="d21832565e14aca8" providerId="LiveId" clId="{018A36D6-5809-4873-8049-B67F5936B0C1}" dt="2023-11-14T05:56:13.175" v="4740" actId="478"/>
          <ac:grpSpMkLst>
            <pc:docMk/>
            <pc:sldMk cId="1276403406" sldId="272"/>
            <ac:grpSpMk id="58" creationId="{5C37BF3E-0EBB-4CA9-B974-901F0146B972}"/>
          </ac:grpSpMkLst>
        </pc:grpChg>
        <pc:grpChg chg="mod">
          <ac:chgData name="varitsara monsiri" userId="d21832565e14aca8" providerId="LiveId" clId="{018A36D6-5809-4873-8049-B67F5936B0C1}" dt="2023-11-14T05:56:08.086" v="4739" actId="165"/>
          <ac:grpSpMkLst>
            <pc:docMk/>
            <pc:sldMk cId="1276403406" sldId="272"/>
            <ac:grpSpMk id="60" creationId="{EE7CFC67-A229-44D3-8CCA-7247E3FF777E}"/>
          </ac:grpSpMkLst>
        </pc:grpChg>
        <pc:grpChg chg="add del mod">
          <ac:chgData name="varitsara monsiri" userId="d21832565e14aca8" providerId="LiveId" clId="{018A36D6-5809-4873-8049-B67F5936B0C1}" dt="2023-11-14T05:59:47.859" v="4776" actId="165"/>
          <ac:grpSpMkLst>
            <pc:docMk/>
            <pc:sldMk cId="1276403406" sldId="272"/>
            <ac:grpSpMk id="70" creationId="{7958DE85-EDCA-4BD8-978A-6E5CCB9BBC64}"/>
          </ac:grpSpMkLst>
        </pc:grpChg>
        <pc:grpChg chg="del mod">
          <ac:chgData name="varitsara monsiri" userId="d21832565e14aca8" providerId="LiveId" clId="{018A36D6-5809-4873-8049-B67F5936B0C1}" dt="2023-11-14T06:00:16.432" v="4780" actId="478"/>
          <ac:grpSpMkLst>
            <pc:docMk/>
            <pc:sldMk cId="1276403406" sldId="272"/>
            <ac:grpSpMk id="74" creationId="{CBA9FA96-F2FE-478F-91E2-31BACFED457D}"/>
          </ac:grpSpMkLst>
        </pc:grpChg>
        <pc:grpChg chg="add mod">
          <ac:chgData name="varitsara monsiri" userId="d21832565e14aca8" providerId="LiveId" clId="{018A36D6-5809-4873-8049-B67F5936B0C1}" dt="2023-11-14T06:01:10.257" v="4786" actId="164"/>
          <ac:grpSpMkLst>
            <pc:docMk/>
            <pc:sldMk cId="1276403406" sldId="272"/>
            <ac:grpSpMk id="77" creationId="{D9582046-2096-4EB1-AAB3-3C319219EAFF}"/>
          </ac:grpSpMkLst>
        </pc:grpChg>
        <pc:grpChg chg="add mod">
          <ac:chgData name="varitsara monsiri" userId="d21832565e14aca8" providerId="LiveId" clId="{018A36D6-5809-4873-8049-B67F5936B0C1}" dt="2023-11-14T06:01:29.267" v="4788" actId="1076"/>
          <ac:grpSpMkLst>
            <pc:docMk/>
            <pc:sldMk cId="1276403406" sldId="272"/>
            <ac:grpSpMk id="78" creationId="{4449A187-088B-44CF-86D6-0AF7403C26BE}"/>
          </ac:grpSpMkLst>
        </pc:grpChg>
        <pc:grpChg chg="add mod ord">
          <ac:chgData name="varitsara monsiri" userId="d21832565e14aca8" providerId="LiveId" clId="{018A36D6-5809-4873-8049-B67F5936B0C1}" dt="2023-11-14T07:36:53.448" v="5273" actId="167"/>
          <ac:grpSpMkLst>
            <pc:docMk/>
            <pc:sldMk cId="1276403406" sldId="272"/>
            <ac:grpSpMk id="101" creationId="{F130148A-A93F-4D21-8F58-73AEB074E4C0}"/>
          </ac:grpSpMkLst>
        </pc:grpChg>
        <pc:grpChg chg="mod">
          <ac:chgData name="varitsara monsiri" userId="d21832565e14aca8" providerId="LiveId" clId="{018A36D6-5809-4873-8049-B67F5936B0C1}" dt="2023-11-14T07:36:49.099" v="5272"/>
          <ac:grpSpMkLst>
            <pc:docMk/>
            <pc:sldMk cId="1276403406" sldId="272"/>
            <ac:grpSpMk id="109" creationId="{54A0660A-AD1B-4C5F-BCC3-CB097440B30F}"/>
          </ac:grpSpMkLst>
        </pc:grp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16" creationId="{326BB831-71DE-4D58-86F3-5A5AC8CD1073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17" creationId="{54249E61-C538-4F9F-A1FC-05F64BB38EC1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18" creationId="{5C87A701-7574-44E2-8874-C572B0B2029F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19" creationId="{B2DC73B1-FBA2-4353-AD87-2CC7D1AE8552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0" creationId="{F9FF4529-5B86-4F1F-A063-6C39004ED3C3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1" creationId="{E749F168-1D9A-42B7-BB72-B8757C482B05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3" creationId="{98CCC4FF-C383-4249-A26A-16E0E5408362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4" creationId="{1263A099-6884-442A-B70D-839B2B07B8DB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5" creationId="{40DBAD95-D5A0-4457-AE1E-66B906A8AEA7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6" creationId="{BF4E2924-48AE-48E6-97FD-72A094FE0EBC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7" creationId="{07911AB2-E07D-482B-8D45-94187EF23AA8}"/>
          </ac:picMkLst>
        </pc:picChg>
        <pc:picChg chg="mod">
          <ac:chgData name="varitsara monsiri" userId="d21832565e14aca8" providerId="LiveId" clId="{018A36D6-5809-4873-8049-B67F5936B0C1}" dt="2023-11-14T05:48:43.392" v="4654"/>
          <ac:picMkLst>
            <pc:docMk/>
            <pc:sldMk cId="1276403406" sldId="272"/>
            <ac:picMk id="28" creationId="{D053CD7B-1ABF-46C8-89B0-940D16EB6F16}"/>
          </ac:picMkLst>
        </pc:picChg>
        <pc:picChg chg="mod topLvl">
          <ac:chgData name="varitsara monsiri" userId="d21832565e14aca8" providerId="LiveId" clId="{018A36D6-5809-4873-8049-B67F5936B0C1}" dt="2023-11-14T06:01:10.257" v="4786" actId="164"/>
          <ac:picMkLst>
            <pc:docMk/>
            <pc:sldMk cId="1276403406" sldId="272"/>
            <ac:picMk id="71" creationId="{36B06425-2507-47C3-81A4-EA7D8774861D}"/>
          </ac:picMkLst>
        </pc:picChg>
        <pc:picChg chg="mod topLvl">
          <ac:chgData name="varitsara monsiri" userId="d21832565e14aca8" providerId="LiveId" clId="{018A36D6-5809-4873-8049-B67F5936B0C1}" dt="2023-11-14T06:01:10.257" v="4786" actId="164"/>
          <ac:picMkLst>
            <pc:docMk/>
            <pc:sldMk cId="1276403406" sldId="272"/>
            <ac:picMk id="72" creationId="{41E11B08-256C-47D3-A38B-F12D5C54FF5D}"/>
          </ac:picMkLst>
        </pc:picChg>
        <pc:picChg chg="del mod topLvl">
          <ac:chgData name="varitsara monsiri" userId="d21832565e14aca8" providerId="LiveId" clId="{018A36D6-5809-4873-8049-B67F5936B0C1}" dt="2023-11-14T06:00:00.829" v="4778" actId="27803"/>
          <ac:picMkLst>
            <pc:docMk/>
            <pc:sldMk cId="1276403406" sldId="272"/>
            <ac:picMk id="73" creationId="{CC9DC228-8791-41ED-997F-D7D3AC46E7E5}"/>
          </ac:picMkLst>
        </pc:picChg>
        <pc:picChg chg="mod">
          <ac:chgData name="varitsara monsiri" userId="d21832565e14aca8" providerId="LiveId" clId="{018A36D6-5809-4873-8049-B67F5936B0C1}" dt="2023-11-14T06:01:11.382" v="4787"/>
          <ac:picMkLst>
            <pc:docMk/>
            <pc:sldMk cId="1276403406" sldId="272"/>
            <ac:picMk id="79" creationId="{9A583073-EA81-47AF-9C90-36A37FDB4CBA}"/>
          </ac:picMkLst>
        </pc:picChg>
        <pc:picChg chg="mod">
          <ac:chgData name="varitsara monsiri" userId="d21832565e14aca8" providerId="LiveId" clId="{018A36D6-5809-4873-8049-B67F5936B0C1}" dt="2023-11-14T06:01:11.382" v="4787"/>
          <ac:picMkLst>
            <pc:docMk/>
            <pc:sldMk cId="1276403406" sldId="272"/>
            <ac:picMk id="80" creationId="{8F913FF6-D572-4990-879A-D73697DE35DC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03" creationId="{B3838F0F-D62B-4E46-A2D9-39D71CC4E3E2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04" creationId="{D4FB9E48-DA7F-4986-8E03-9AE56FA91011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05" creationId="{51C40CB2-069B-4C40-9926-5E86A7DA0DE7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06" creationId="{F9B80784-B77C-4990-89D0-334FF440D110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07" creationId="{CA972D25-BF5F-4615-A64F-55F07CE7AC12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08" creationId="{33FB3A16-C846-49AB-9637-05816C1EFA2B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10" creationId="{932B48CF-ADE2-4C7A-84FC-CD423DD50AB5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11" creationId="{B5066159-4B58-47F6-B16D-D306E184B1CD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12" creationId="{DF828CF7-B73F-40BB-A136-B3441F04D171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13" creationId="{68A1F7BF-EF89-49C1-986C-522FAAE27DFA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14" creationId="{F616EBE7-DEB1-4F59-9E3D-1B28F8045059}"/>
          </ac:picMkLst>
        </pc:picChg>
        <pc:picChg chg="mod">
          <ac:chgData name="varitsara monsiri" userId="d21832565e14aca8" providerId="LiveId" clId="{018A36D6-5809-4873-8049-B67F5936B0C1}" dt="2023-11-14T07:36:49.099" v="5272"/>
          <ac:picMkLst>
            <pc:docMk/>
            <pc:sldMk cId="1276403406" sldId="272"/>
            <ac:picMk id="115" creationId="{ADE2C1D4-BD25-42E1-A91A-40A94683A132}"/>
          </ac:picMkLst>
        </pc:picChg>
        <pc:cxnChg chg="add mod">
          <ac:chgData name="varitsara monsiri" userId="d21832565e14aca8" providerId="LiveId" clId="{018A36D6-5809-4873-8049-B67F5936B0C1}" dt="2023-11-14T06:01:48.510" v="4799" actId="1035"/>
          <ac:cxnSpMkLst>
            <pc:docMk/>
            <pc:sldMk cId="1276403406" sldId="272"/>
            <ac:cxnSpMk id="65" creationId="{C7A4AA5F-904F-41E7-8654-59B815E29C7F}"/>
          </ac:cxnSpMkLst>
        </pc:cxnChg>
        <pc:cxnChg chg="add mod">
          <ac:chgData name="varitsara monsiri" userId="d21832565e14aca8" providerId="LiveId" clId="{018A36D6-5809-4873-8049-B67F5936B0C1}" dt="2023-11-14T06:01:48.510" v="4799" actId="1035"/>
          <ac:cxnSpMkLst>
            <pc:docMk/>
            <pc:sldMk cId="1276403406" sldId="272"/>
            <ac:cxnSpMk id="68" creationId="{4A2701DB-FD07-4287-ABDC-4A89E0605B55}"/>
          </ac:cxnSpMkLst>
        </pc:cxnChg>
        <pc:cxnChg chg="add mod">
          <ac:chgData name="varitsara monsiri" userId="d21832565e14aca8" providerId="LiveId" clId="{018A36D6-5809-4873-8049-B67F5936B0C1}" dt="2023-11-14T06:01:48.510" v="4799" actId="1035"/>
          <ac:cxnSpMkLst>
            <pc:docMk/>
            <pc:sldMk cId="1276403406" sldId="272"/>
            <ac:cxnSpMk id="69" creationId="{DCE17C3A-496E-4B13-B223-C58E8C39D65A}"/>
          </ac:cxnSpMkLst>
        </pc:cxnChg>
        <pc:cxnChg chg="add mod">
          <ac:chgData name="varitsara monsiri" userId="d21832565e14aca8" providerId="LiveId" clId="{018A36D6-5809-4873-8049-B67F5936B0C1}" dt="2023-11-14T06:02:04.393" v="4801" actId="571"/>
          <ac:cxnSpMkLst>
            <pc:docMk/>
            <pc:sldMk cId="1276403406" sldId="272"/>
            <ac:cxnSpMk id="88" creationId="{4631F72A-D5D6-413D-BC7A-3C7615A916CD}"/>
          </ac:cxnSpMkLst>
        </pc:cxnChg>
        <pc:cxnChg chg="add mod">
          <ac:chgData name="varitsara monsiri" userId="d21832565e14aca8" providerId="LiveId" clId="{018A36D6-5809-4873-8049-B67F5936B0C1}" dt="2023-11-14T06:02:04.393" v="4801" actId="571"/>
          <ac:cxnSpMkLst>
            <pc:docMk/>
            <pc:sldMk cId="1276403406" sldId="272"/>
            <ac:cxnSpMk id="89" creationId="{A396A043-C90A-46F5-9466-406E6877AD84}"/>
          </ac:cxnSpMkLst>
        </pc:cxnChg>
        <pc:cxnChg chg="add mod">
          <ac:chgData name="varitsara monsiri" userId="d21832565e14aca8" providerId="LiveId" clId="{018A36D6-5809-4873-8049-B67F5936B0C1}" dt="2023-11-14T06:02:04.393" v="4801" actId="571"/>
          <ac:cxnSpMkLst>
            <pc:docMk/>
            <pc:sldMk cId="1276403406" sldId="272"/>
            <ac:cxnSpMk id="90" creationId="{33CAA139-5D1D-4504-B9B0-72F557FA345B}"/>
          </ac:cxnSpMkLst>
        </pc:cxnChg>
        <pc:cxnChg chg="add del mod">
          <ac:chgData name="varitsara monsiri" userId="d21832565e14aca8" providerId="LiveId" clId="{018A36D6-5809-4873-8049-B67F5936B0C1}" dt="2023-11-14T06:02:10.675" v="4803" actId="21"/>
          <ac:cxnSpMkLst>
            <pc:docMk/>
            <pc:sldMk cId="1276403406" sldId="272"/>
            <ac:cxnSpMk id="98" creationId="{C1B37DA9-A30B-4A93-9C30-2E3005B6FE5F}"/>
          </ac:cxnSpMkLst>
        </pc:cxnChg>
        <pc:cxnChg chg="add del mod">
          <ac:chgData name="varitsara monsiri" userId="d21832565e14aca8" providerId="LiveId" clId="{018A36D6-5809-4873-8049-B67F5936B0C1}" dt="2023-11-14T06:02:10.675" v="4803" actId="21"/>
          <ac:cxnSpMkLst>
            <pc:docMk/>
            <pc:sldMk cId="1276403406" sldId="272"/>
            <ac:cxnSpMk id="99" creationId="{021B0D1D-1E0A-4E50-B703-C60633B44DEE}"/>
          </ac:cxnSpMkLst>
        </pc:cxnChg>
        <pc:cxnChg chg="add del mod">
          <ac:chgData name="varitsara monsiri" userId="d21832565e14aca8" providerId="LiveId" clId="{018A36D6-5809-4873-8049-B67F5936B0C1}" dt="2023-11-14T06:02:10.675" v="4803" actId="21"/>
          <ac:cxnSpMkLst>
            <pc:docMk/>
            <pc:sldMk cId="1276403406" sldId="272"/>
            <ac:cxnSpMk id="100" creationId="{78260718-11C2-4F7A-988E-990098C2E6D0}"/>
          </ac:cxnSpMkLst>
        </pc:cxnChg>
      </pc:sldChg>
      <pc:sldChg chg="addSp delSp modSp new del mod modClrScheme chgLayout">
        <pc:chgData name="varitsara monsiri" userId="d21832565e14aca8" providerId="LiveId" clId="{018A36D6-5809-4873-8049-B67F5936B0C1}" dt="2023-11-14T06:16:29.680" v="4811" actId="47"/>
        <pc:sldMkLst>
          <pc:docMk/>
          <pc:sldMk cId="2519585097" sldId="273"/>
        </pc:sldMkLst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2" creationId="{FAA594D8-3632-4662-833B-F456088CC804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3" creationId="{0C6E8A02-21C2-4276-BC08-82B6437B32B8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4" creationId="{BE95FDBD-47E4-49E3-BE37-F2775E491123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5" creationId="{F1302703-2820-426B-901F-1913991152ED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6" creationId="{E286804E-EC58-4C16-ADFB-4CC329B3D791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7" creationId="{3F4C59E2-1BC6-47D9-8A0E-D2106EB0391D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8" creationId="{BFC57C2D-D81E-4834-A326-EEA08AD82807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9" creationId="{E9D29366-2CEF-40BC-AC14-B219A80EA412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10" creationId="{57DD9AE2-8BD2-422F-A7C8-514CF5855A1E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11" creationId="{668FD8AF-2B12-4EB5-A3D3-242256706F88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12" creationId="{D2446C61-C971-4058-BA15-4323221A7C50}"/>
          </ac:spMkLst>
        </pc:spChg>
        <pc:spChg chg="del">
          <ac:chgData name="varitsara monsiri" userId="d21832565e14aca8" providerId="LiveId" clId="{018A36D6-5809-4873-8049-B67F5936B0C1}" dt="2023-11-14T01:19:25.156" v="3086" actId="700"/>
          <ac:spMkLst>
            <pc:docMk/>
            <pc:sldMk cId="2519585097" sldId="273"/>
            <ac:spMk id="13" creationId="{A024D2FB-3FDF-41BE-B584-AB23C29D5306}"/>
          </ac:spMkLst>
        </pc:spChg>
        <pc:spChg chg="mod">
          <ac:chgData name="varitsara monsiri" userId="d21832565e14aca8" providerId="LiveId" clId="{018A36D6-5809-4873-8049-B67F5936B0C1}" dt="2023-11-14T06:16:20.473" v="4810"/>
          <ac:spMkLst>
            <pc:docMk/>
            <pc:sldMk cId="2519585097" sldId="273"/>
            <ac:spMk id="15" creationId="{310BD9E7-0A3A-4D56-BF3C-ADED9C828D38}"/>
          </ac:spMkLst>
        </pc:spChg>
        <pc:spChg chg="mod">
          <ac:chgData name="varitsara monsiri" userId="d21832565e14aca8" providerId="LiveId" clId="{018A36D6-5809-4873-8049-B67F5936B0C1}" dt="2023-11-14T06:16:20.473" v="4810"/>
          <ac:spMkLst>
            <pc:docMk/>
            <pc:sldMk cId="2519585097" sldId="273"/>
            <ac:spMk id="29" creationId="{393E2218-FF54-46FF-8F31-2141EFC13CC6}"/>
          </ac:spMkLst>
        </pc:spChg>
        <pc:spChg chg="mod">
          <ac:chgData name="varitsara monsiri" userId="d21832565e14aca8" providerId="LiveId" clId="{018A36D6-5809-4873-8049-B67F5936B0C1}" dt="2023-11-14T06:16:20.473" v="4810"/>
          <ac:spMkLst>
            <pc:docMk/>
            <pc:sldMk cId="2519585097" sldId="273"/>
            <ac:spMk id="30" creationId="{BE213023-FFB8-4EC3-A787-DA848354D1DC}"/>
          </ac:spMkLst>
        </pc:spChg>
        <pc:grpChg chg="add mod">
          <ac:chgData name="varitsara monsiri" userId="d21832565e14aca8" providerId="LiveId" clId="{018A36D6-5809-4873-8049-B67F5936B0C1}" dt="2023-11-14T06:16:20.473" v="4810"/>
          <ac:grpSpMkLst>
            <pc:docMk/>
            <pc:sldMk cId="2519585097" sldId="273"/>
            <ac:grpSpMk id="14" creationId="{D240F041-432F-4B88-92A7-5AF889095573}"/>
          </ac:grpSpMkLst>
        </pc:grpChg>
        <pc:grpChg chg="mod">
          <ac:chgData name="varitsara monsiri" userId="d21832565e14aca8" providerId="LiveId" clId="{018A36D6-5809-4873-8049-B67F5936B0C1}" dt="2023-11-14T06:16:20.473" v="4810"/>
          <ac:grpSpMkLst>
            <pc:docMk/>
            <pc:sldMk cId="2519585097" sldId="273"/>
            <ac:grpSpMk id="22" creationId="{CB74642B-DA13-4877-B68D-8BB304DD759D}"/>
          </ac:grpSpMkLst>
        </pc:grp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16" creationId="{EB24FA05-7F99-40F5-A3C7-E63F5E404D0E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17" creationId="{0BFB2ECF-3CC2-41CB-9F53-C249B6935F60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18" creationId="{C52355D7-0308-4D4D-A845-71139D6A9102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19" creationId="{799269F2-A189-4A34-853C-C97AD56DFA4C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0" creationId="{FD9CB047-8182-4F57-9ACF-A6E277EF4577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1" creationId="{9E4C0D28-CF46-44F4-BBFD-D6FAC5C2FB1F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3" creationId="{24ACF152-2184-44D4-9FA2-B520C678544B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4" creationId="{5ADCF239-5F15-4605-BA70-93522ED904FF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5" creationId="{FD037162-4A18-4541-8E14-A59FF3821651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6" creationId="{CF4B3D61-8DE3-4FA7-9DBF-72C7D5BE95BE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7" creationId="{9C1E811F-7735-46FD-8083-BA6EB03075CD}"/>
          </ac:picMkLst>
        </pc:picChg>
        <pc:picChg chg="mod">
          <ac:chgData name="varitsara monsiri" userId="d21832565e14aca8" providerId="LiveId" clId="{018A36D6-5809-4873-8049-B67F5936B0C1}" dt="2023-11-14T06:16:20.473" v="4810"/>
          <ac:picMkLst>
            <pc:docMk/>
            <pc:sldMk cId="2519585097" sldId="273"/>
            <ac:picMk id="28" creationId="{6BA05B0F-480D-494A-82A4-7C6873385D00}"/>
          </ac:picMkLst>
        </pc:picChg>
      </pc:sldChg>
      <pc:sldChg chg="addSp delSp modSp new mod ord modClrScheme chgLayout">
        <pc:chgData name="varitsara monsiri" userId="d21832565e14aca8" providerId="LiveId" clId="{018A36D6-5809-4873-8049-B67F5936B0C1}" dt="2023-11-14T08:10:48.993" v="5809"/>
        <pc:sldMkLst>
          <pc:docMk/>
          <pc:sldMk cId="1889172280" sldId="274"/>
        </pc:sldMkLst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2" creationId="{4A680EB9-0116-4FCF-8419-34E1A37EFA82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3" creationId="{8E39027B-692A-4447-ADCB-217D24ADC21B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4" creationId="{32CFC3DB-4AC4-47B6-BFE0-581437288A09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5" creationId="{417402A0-28FC-475B-87BF-BD4E9DF8B43E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6" creationId="{693877E1-E5B1-442F-96AC-0F23AAE7D2B1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7" creationId="{91D8EB6B-ECCD-4BE2-AF78-BC902656AF3F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8" creationId="{6A8EB7F5-E22B-4F1B-AEAA-03D1888ED9D8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9" creationId="{BD9A570F-C914-4C22-BA88-8B304F4A41B5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10" creationId="{B192483B-E3E7-429B-A934-6A23C3F3EC45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11" creationId="{63F9032E-4E83-4090-A46F-F8FBAE81EA76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12" creationId="{58669AA9-962B-4013-AEB6-A8429AFDE94B}"/>
          </ac:spMkLst>
        </pc:spChg>
        <pc:spChg chg="del">
          <ac:chgData name="varitsara monsiri" userId="d21832565e14aca8" providerId="LiveId" clId="{018A36D6-5809-4873-8049-B67F5936B0C1}" dt="2023-11-14T01:20:17.465" v="3087" actId="700"/>
          <ac:spMkLst>
            <pc:docMk/>
            <pc:sldMk cId="1889172280" sldId="274"/>
            <ac:spMk id="13" creationId="{3613255F-F7BC-443C-9600-5639A1DE2B74}"/>
          </ac:spMkLst>
        </pc:spChg>
        <pc:spChg chg="add mod">
          <ac:chgData name="varitsara monsiri" userId="d21832565e14aca8" providerId="LiveId" clId="{018A36D6-5809-4873-8049-B67F5936B0C1}" dt="2023-11-14T08:08:23.342" v="5783" actId="20577"/>
          <ac:spMkLst>
            <pc:docMk/>
            <pc:sldMk cId="1889172280" sldId="274"/>
            <ac:spMk id="14" creationId="{8EAE07DA-0F2F-4EE1-9BC3-F8D07224BF60}"/>
          </ac:spMkLst>
        </pc:spChg>
        <pc:spChg chg="add mod">
          <ac:chgData name="varitsara monsiri" userId="d21832565e14aca8" providerId="LiveId" clId="{018A36D6-5809-4873-8049-B67F5936B0C1}" dt="2023-11-14T08:08:08.981" v="5775" actId="20577"/>
          <ac:spMkLst>
            <pc:docMk/>
            <pc:sldMk cId="1889172280" sldId="274"/>
            <ac:spMk id="15" creationId="{5CF975AF-18AC-4F51-96C7-8C7F057B1949}"/>
          </ac:spMkLst>
        </pc:spChg>
        <pc:spChg chg="add mod">
          <ac:chgData name="varitsara monsiri" userId="d21832565e14aca8" providerId="LiveId" clId="{018A36D6-5809-4873-8049-B67F5936B0C1}" dt="2023-11-14T08:08:24.897" v="5785" actId="20577"/>
          <ac:spMkLst>
            <pc:docMk/>
            <pc:sldMk cId="1889172280" sldId="274"/>
            <ac:spMk id="16" creationId="{4C8DDB35-AD72-4487-A4CE-144A914900CB}"/>
          </ac:spMkLst>
        </pc:spChg>
        <pc:spChg chg="add mod">
          <ac:chgData name="varitsara monsiri" userId="d21832565e14aca8" providerId="LiveId" clId="{018A36D6-5809-4873-8049-B67F5936B0C1}" dt="2023-11-14T08:08:07.376" v="5773" actId="20577"/>
          <ac:spMkLst>
            <pc:docMk/>
            <pc:sldMk cId="1889172280" sldId="274"/>
            <ac:spMk id="17" creationId="{B31D0E52-0131-42F8-BED7-F6ED11227C08}"/>
          </ac:spMkLst>
        </pc:spChg>
        <pc:spChg chg="add mod">
          <ac:chgData name="varitsara monsiri" userId="d21832565e14aca8" providerId="LiveId" clId="{018A36D6-5809-4873-8049-B67F5936B0C1}" dt="2023-11-14T08:08:19.767" v="5779" actId="20577"/>
          <ac:spMkLst>
            <pc:docMk/>
            <pc:sldMk cId="1889172280" sldId="274"/>
            <ac:spMk id="18" creationId="{72DEEDA9-C0F7-4FB2-8D98-A4958EB272BE}"/>
          </ac:spMkLst>
        </pc:spChg>
        <pc:spChg chg="add mod">
          <ac:chgData name="varitsara monsiri" userId="d21832565e14aca8" providerId="LiveId" clId="{018A36D6-5809-4873-8049-B67F5936B0C1}" dt="2023-11-14T08:08:04.206" v="5771" actId="20577"/>
          <ac:spMkLst>
            <pc:docMk/>
            <pc:sldMk cId="1889172280" sldId="274"/>
            <ac:spMk id="19" creationId="{F650F5E9-F91A-4D33-ACF6-AA66F87723D4}"/>
          </ac:spMkLst>
        </pc:spChg>
        <pc:spChg chg="add mod">
          <ac:chgData name="varitsara monsiri" userId="d21832565e14aca8" providerId="LiveId" clId="{018A36D6-5809-4873-8049-B67F5936B0C1}" dt="2023-11-14T08:08:21.650" v="5781" actId="20577"/>
          <ac:spMkLst>
            <pc:docMk/>
            <pc:sldMk cId="1889172280" sldId="274"/>
            <ac:spMk id="20" creationId="{49EC599F-F361-49B2-B69E-90A59AE63113}"/>
          </ac:spMkLst>
        </pc:spChg>
        <pc:spChg chg="add mod">
          <ac:chgData name="varitsara monsiri" userId="d21832565e14aca8" providerId="LiveId" clId="{018A36D6-5809-4873-8049-B67F5936B0C1}" dt="2023-11-14T08:08:10.689" v="5777" actId="20577"/>
          <ac:spMkLst>
            <pc:docMk/>
            <pc:sldMk cId="1889172280" sldId="274"/>
            <ac:spMk id="21" creationId="{0A8CAD85-B81F-4A66-A864-D38F67826EFF}"/>
          </ac:spMkLst>
        </pc:spChg>
        <pc:spChg chg="add mod">
          <ac:chgData name="varitsara monsiri" userId="d21832565e14aca8" providerId="LiveId" clId="{018A36D6-5809-4873-8049-B67F5936B0C1}" dt="2023-11-14T08:10:26.265" v="5808" actId="692"/>
          <ac:spMkLst>
            <pc:docMk/>
            <pc:sldMk cId="1889172280" sldId="274"/>
            <ac:spMk id="22" creationId="{258ACD9A-936D-46E6-B02E-CFA278E7250A}"/>
          </ac:spMkLst>
        </pc:spChg>
        <pc:spChg chg="mod">
          <ac:chgData name="varitsara monsiri" userId="d21832565e14aca8" providerId="LiveId" clId="{018A36D6-5809-4873-8049-B67F5936B0C1}" dt="2023-11-14T08:08:54.592" v="5790" actId="207"/>
          <ac:spMkLst>
            <pc:docMk/>
            <pc:sldMk cId="1889172280" sldId="274"/>
            <ac:spMk id="28" creationId="{E6D97419-35C6-4682-BC91-0CD8B98C2CC1}"/>
          </ac:spMkLst>
        </pc:spChg>
        <pc:spChg chg="mod">
          <ac:chgData name="varitsara monsiri" userId="d21832565e14aca8" providerId="LiveId" clId="{018A36D6-5809-4873-8049-B67F5936B0C1}" dt="2023-11-14T08:08:36.101" v="5786"/>
          <ac:spMkLst>
            <pc:docMk/>
            <pc:sldMk cId="1889172280" sldId="274"/>
            <ac:spMk id="29" creationId="{0EFA54C5-0BDA-4F27-A33B-81B5E69E8F75}"/>
          </ac:spMkLst>
        </pc:spChg>
        <pc:spChg chg="mod">
          <ac:chgData name="varitsara monsiri" userId="d21832565e14aca8" providerId="LiveId" clId="{018A36D6-5809-4873-8049-B67F5936B0C1}" dt="2023-11-14T08:09:01.543" v="5792" actId="692"/>
          <ac:spMkLst>
            <pc:docMk/>
            <pc:sldMk cId="1889172280" sldId="274"/>
            <ac:spMk id="30" creationId="{42C101B9-4606-43C4-99D0-4A56773271AC}"/>
          </ac:spMkLst>
        </pc:spChg>
        <pc:spChg chg="mod">
          <ac:chgData name="varitsara monsiri" userId="d21832565e14aca8" providerId="LiveId" clId="{018A36D6-5809-4873-8049-B67F5936B0C1}" dt="2023-11-14T08:08:36.101" v="5786"/>
          <ac:spMkLst>
            <pc:docMk/>
            <pc:sldMk cId="1889172280" sldId="274"/>
            <ac:spMk id="31" creationId="{E0052BA5-FC0C-4623-8FC0-74D6D97AA0F4}"/>
          </ac:spMkLst>
        </pc:spChg>
        <pc:spChg chg="mod">
          <ac:chgData name="varitsara monsiri" userId="d21832565e14aca8" providerId="LiveId" clId="{018A36D6-5809-4873-8049-B67F5936B0C1}" dt="2023-11-14T08:08:46.618" v="5788" actId="692"/>
          <ac:spMkLst>
            <pc:docMk/>
            <pc:sldMk cId="1889172280" sldId="274"/>
            <ac:spMk id="32" creationId="{106074ED-B390-4ED8-92BB-25CF17F2A4C5}"/>
          </ac:spMkLst>
        </pc:spChg>
        <pc:spChg chg="mod">
          <ac:chgData name="varitsara monsiri" userId="d21832565e14aca8" providerId="LiveId" clId="{018A36D6-5809-4873-8049-B67F5936B0C1}" dt="2023-11-14T08:08:36.101" v="5786"/>
          <ac:spMkLst>
            <pc:docMk/>
            <pc:sldMk cId="1889172280" sldId="274"/>
            <ac:spMk id="33" creationId="{7D163521-1419-47DD-BF01-AEAC250ECF1A}"/>
          </ac:spMkLst>
        </pc:spChg>
        <pc:spChg chg="mod">
          <ac:chgData name="varitsara monsiri" userId="d21832565e14aca8" providerId="LiveId" clId="{018A36D6-5809-4873-8049-B67F5936B0C1}" dt="2023-11-14T08:08:41.515" v="5787" actId="692"/>
          <ac:spMkLst>
            <pc:docMk/>
            <pc:sldMk cId="1889172280" sldId="274"/>
            <ac:spMk id="34" creationId="{40DA7BAC-78C7-49EC-9BCF-6A012805E8F7}"/>
          </ac:spMkLst>
        </pc:spChg>
        <pc:spChg chg="mod">
          <ac:chgData name="varitsara monsiri" userId="d21832565e14aca8" providerId="LiveId" clId="{018A36D6-5809-4873-8049-B67F5936B0C1}" dt="2023-11-14T08:08:36.101" v="5786"/>
          <ac:spMkLst>
            <pc:docMk/>
            <pc:sldMk cId="1889172280" sldId="274"/>
            <ac:spMk id="35" creationId="{0097AE49-6F0A-40C0-9903-C0CB4C33051C}"/>
          </ac:spMkLst>
        </pc:spChg>
        <pc:grpChg chg="add mod">
          <ac:chgData name="varitsara monsiri" userId="d21832565e14aca8" providerId="LiveId" clId="{018A36D6-5809-4873-8049-B67F5936B0C1}" dt="2023-11-14T08:08:36.101" v="5786"/>
          <ac:grpSpMkLst>
            <pc:docMk/>
            <pc:sldMk cId="1889172280" sldId="274"/>
            <ac:grpSpMk id="23" creationId="{374D84CF-097C-43B1-BBE2-650AD2A75B56}"/>
          </ac:grpSpMkLst>
        </pc:grpChg>
        <pc:grpChg chg="mod">
          <ac:chgData name="varitsara monsiri" userId="d21832565e14aca8" providerId="LiveId" clId="{018A36D6-5809-4873-8049-B67F5936B0C1}" dt="2023-11-14T08:08:36.101" v="5786"/>
          <ac:grpSpMkLst>
            <pc:docMk/>
            <pc:sldMk cId="1889172280" sldId="274"/>
            <ac:grpSpMk id="24" creationId="{D4777203-C404-4DA6-A6AC-943D7562ABB6}"/>
          </ac:grpSpMkLst>
        </pc:grpChg>
        <pc:grpChg chg="mod">
          <ac:chgData name="varitsara monsiri" userId="d21832565e14aca8" providerId="LiveId" clId="{018A36D6-5809-4873-8049-B67F5936B0C1}" dt="2023-11-14T08:08:36.101" v="5786"/>
          <ac:grpSpMkLst>
            <pc:docMk/>
            <pc:sldMk cId="1889172280" sldId="274"/>
            <ac:grpSpMk id="25" creationId="{79720E8F-372B-49D8-BFF0-267EA9315002}"/>
          </ac:grpSpMkLst>
        </pc:grpChg>
        <pc:grpChg chg="mod">
          <ac:chgData name="varitsara monsiri" userId="d21832565e14aca8" providerId="LiveId" clId="{018A36D6-5809-4873-8049-B67F5936B0C1}" dt="2023-11-14T08:08:36.101" v="5786"/>
          <ac:grpSpMkLst>
            <pc:docMk/>
            <pc:sldMk cId="1889172280" sldId="274"/>
            <ac:grpSpMk id="26" creationId="{75789578-9FE8-4D11-A192-EC9FF9902F61}"/>
          </ac:grpSpMkLst>
        </pc:grpChg>
        <pc:grpChg chg="mod">
          <ac:chgData name="varitsara monsiri" userId="d21832565e14aca8" providerId="LiveId" clId="{018A36D6-5809-4873-8049-B67F5936B0C1}" dt="2023-11-14T08:08:36.101" v="5786"/>
          <ac:grpSpMkLst>
            <pc:docMk/>
            <pc:sldMk cId="1889172280" sldId="274"/>
            <ac:grpSpMk id="27" creationId="{A1A20063-179B-4749-9C01-A1DFC3A4A30C}"/>
          </ac:grpSpMkLst>
        </pc:grpChg>
        <pc:grpChg chg="add mod">
          <ac:chgData name="varitsara monsiri" userId="d21832565e14aca8" providerId="LiveId" clId="{018A36D6-5809-4873-8049-B67F5936B0C1}" dt="2023-11-14T08:10:48.993" v="5809"/>
          <ac:grpSpMkLst>
            <pc:docMk/>
            <pc:sldMk cId="1889172280" sldId="274"/>
            <ac:grpSpMk id="36" creationId="{421AA56F-FB07-4C4D-98D2-22AC7968F792}"/>
          </ac:grpSpMkLst>
        </pc:grpChg>
        <pc:grpChg chg="add mod">
          <ac:chgData name="varitsara monsiri" userId="d21832565e14aca8" providerId="LiveId" clId="{018A36D6-5809-4873-8049-B67F5936B0C1}" dt="2023-11-14T08:10:48.993" v="5809"/>
          <ac:grpSpMkLst>
            <pc:docMk/>
            <pc:sldMk cId="1889172280" sldId="274"/>
            <ac:grpSpMk id="39" creationId="{36144AFC-E03F-4BB3-A233-5DE1B869EB56}"/>
          </ac:grpSpMkLst>
        </pc:grpChg>
        <pc:picChg chg="mod">
          <ac:chgData name="varitsara monsiri" userId="d21832565e14aca8" providerId="LiveId" clId="{018A36D6-5809-4873-8049-B67F5936B0C1}" dt="2023-11-14T08:10:48.993" v="5809"/>
          <ac:picMkLst>
            <pc:docMk/>
            <pc:sldMk cId="1889172280" sldId="274"/>
            <ac:picMk id="37" creationId="{631B5D39-F7D5-4E30-AC5F-0AF06C92CFF9}"/>
          </ac:picMkLst>
        </pc:picChg>
        <pc:picChg chg="mod">
          <ac:chgData name="varitsara monsiri" userId="d21832565e14aca8" providerId="LiveId" clId="{018A36D6-5809-4873-8049-B67F5936B0C1}" dt="2023-11-14T08:10:48.993" v="5809"/>
          <ac:picMkLst>
            <pc:docMk/>
            <pc:sldMk cId="1889172280" sldId="274"/>
            <ac:picMk id="38" creationId="{C004797C-20CC-4C6D-B24F-98E3D691D998}"/>
          </ac:picMkLst>
        </pc:picChg>
        <pc:picChg chg="mod">
          <ac:chgData name="varitsara monsiri" userId="d21832565e14aca8" providerId="LiveId" clId="{018A36D6-5809-4873-8049-B67F5936B0C1}" dt="2023-11-14T08:10:48.993" v="5809"/>
          <ac:picMkLst>
            <pc:docMk/>
            <pc:sldMk cId="1889172280" sldId="274"/>
            <ac:picMk id="40" creationId="{77C96531-D6C4-4CBD-B522-9D931075AE8D}"/>
          </ac:picMkLst>
        </pc:picChg>
        <pc:picChg chg="mod">
          <ac:chgData name="varitsara monsiri" userId="d21832565e14aca8" providerId="LiveId" clId="{018A36D6-5809-4873-8049-B67F5936B0C1}" dt="2023-11-14T08:10:48.993" v="5809"/>
          <ac:picMkLst>
            <pc:docMk/>
            <pc:sldMk cId="1889172280" sldId="274"/>
            <ac:picMk id="41" creationId="{E9449EC6-978C-4E22-9DFC-4017BDF8688A}"/>
          </ac:picMkLst>
        </pc:picChg>
      </pc:sldChg>
      <pc:sldChg chg="addSp delSp modSp new mod modClrScheme chgLayout">
        <pc:chgData name="varitsara monsiri" userId="d21832565e14aca8" providerId="LiveId" clId="{018A36D6-5809-4873-8049-B67F5936B0C1}" dt="2023-11-14T07:04:29.010" v="5079" actId="1076"/>
        <pc:sldMkLst>
          <pc:docMk/>
          <pc:sldMk cId="530122649" sldId="275"/>
        </pc:sldMkLst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2" creationId="{0007964F-80FD-4EF6-8128-21BECBABC25A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3" creationId="{39C2E3CD-57FD-4D3D-AB3C-B01622C92989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4" creationId="{43846389-C917-4F20-858E-52084C9BB4A5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5" creationId="{97762D78-2BD9-4493-830D-8937EF349687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6" creationId="{929CAD84-AD78-41FF-84A8-9BA1BA15ED43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7" creationId="{C3272C33-DE06-41F7-947A-2172FCC6B106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8" creationId="{88B52B97-2B8C-427B-B2ED-DEB600E2EAFF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9" creationId="{08A50057-051C-4A76-A673-044BC81BC8D8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10" creationId="{B3C80222-608D-46EA-A5CB-F2D69D058191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11" creationId="{891F47E8-64C0-4622-991A-6F4E1CA18AA2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12" creationId="{784087F8-9057-430F-B55C-66D5D5EDB933}"/>
          </ac:spMkLst>
        </pc:spChg>
        <pc:spChg chg="del">
          <ac:chgData name="varitsara monsiri" userId="d21832565e14aca8" providerId="LiveId" clId="{018A36D6-5809-4873-8049-B67F5936B0C1}" dt="2023-11-14T01:22:04.464" v="3088" actId="700"/>
          <ac:spMkLst>
            <pc:docMk/>
            <pc:sldMk cId="530122649" sldId="275"/>
            <ac:spMk id="13" creationId="{19A34A21-DC74-47E2-A005-9DC02C8915E3}"/>
          </ac:spMkLst>
        </pc:spChg>
        <pc:spChg chg="mod">
          <ac:chgData name="varitsara monsiri" userId="d21832565e14aca8" providerId="LiveId" clId="{018A36D6-5809-4873-8049-B67F5936B0C1}" dt="2023-11-14T06:17:13.689" v="4815"/>
          <ac:spMkLst>
            <pc:docMk/>
            <pc:sldMk cId="530122649" sldId="275"/>
            <ac:spMk id="15" creationId="{10A68BB1-1259-4A31-BAC6-EA81E82071E5}"/>
          </ac:spMkLst>
        </pc:spChg>
        <pc:spChg chg="mod">
          <ac:chgData name="varitsara monsiri" userId="d21832565e14aca8" providerId="LiveId" clId="{018A36D6-5809-4873-8049-B67F5936B0C1}" dt="2023-11-14T06:17:13.689" v="4815"/>
          <ac:spMkLst>
            <pc:docMk/>
            <pc:sldMk cId="530122649" sldId="275"/>
            <ac:spMk id="29" creationId="{94D446A3-4B4C-4DC9-8255-275CC4777F94}"/>
          </ac:spMkLst>
        </pc:spChg>
        <pc:spChg chg="mod">
          <ac:chgData name="varitsara monsiri" userId="d21832565e14aca8" providerId="LiveId" clId="{018A36D6-5809-4873-8049-B67F5936B0C1}" dt="2023-11-14T06:19:49.075" v="4830" actId="14100"/>
          <ac:spMkLst>
            <pc:docMk/>
            <pc:sldMk cId="530122649" sldId="275"/>
            <ac:spMk id="30" creationId="{B8B5E7E9-7CA4-4999-B487-D566F2AD283C}"/>
          </ac:spMkLst>
        </pc:spChg>
        <pc:spChg chg="add mod ord">
          <ac:chgData name="varitsara monsiri" userId="d21832565e14aca8" providerId="LiveId" clId="{018A36D6-5809-4873-8049-B67F5936B0C1}" dt="2023-11-14T06:32:55.400" v="5016" actId="700"/>
          <ac:spMkLst>
            <pc:docMk/>
            <pc:sldMk cId="530122649" sldId="275"/>
            <ac:spMk id="31" creationId="{76BA02E4-6311-4EA4-847B-59827B952011}"/>
          </ac:spMkLst>
        </pc:spChg>
        <pc:spChg chg="add mod ord">
          <ac:chgData name="varitsara monsiri" userId="d21832565e14aca8" providerId="LiveId" clId="{018A36D6-5809-4873-8049-B67F5936B0C1}" dt="2023-11-14T06:32:55.400" v="5016" actId="700"/>
          <ac:spMkLst>
            <pc:docMk/>
            <pc:sldMk cId="530122649" sldId="275"/>
            <ac:spMk id="32" creationId="{BBBD4AE1-818E-4333-9CF8-8CF824C992FE}"/>
          </ac:spMkLst>
        </pc:spChg>
        <pc:spChg chg="add mod ord">
          <ac:chgData name="varitsara monsiri" userId="d21832565e14aca8" providerId="LiveId" clId="{018A36D6-5809-4873-8049-B67F5936B0C1}" dt="2023-11-14T06:32:55.400" v="5016" actId="700"/>
          <ac:spMkLst>
            <pc:docMk/>
            <pc:sldMk cId="530122649" sldId="275"/>
            <ac:spMk id="33" creationId="{B9E20C1F-ED16-4504-B7D0-82E68A70DB43}"/>
          </ac:spMkLst>
        </pc:spChg>
        <pc:spChg chg="add mod ord">
          <ac:chgData name="varitsara monsiri" userId="d21832565e14aca8" providerId="LiveId" clId="{018A36D6-5809-4873-8049-B67F5936B0C1}" dt="2023-11-14T06:32:55.400" v="5016" actId="700"/>
          <ac:spMkLst>
            <pc:docMk/>
            <pc:sldMk cId="530122649" sldId="275"/>
            <ac:spMk id="34" creationId="{92F40FD0-354E-4729-9F95-DC19075B1463}"/>
          </ac:spMkLst>
        </pc:spChg>
        <pc:spChg chg="mod">
          <ac:chgData name="varitsara monsiri" userId="d21832565e14aca8" providerId="LiveId" clId="{018A36D6-5809-4873-8049-B67F5936B0C1}" dt="2023-11-14T06:32:45.794" v="5014"/>
          <ac:spMkLst>
            <pc:docMk/>
            <pc:sldMk cId="530122649" sldId="275"/>
            <ac:spMk id="37" creationId="{6734C2E1-43C8-4EB4-B510-1C44633A6E36}"/>
          </ac:spMkLst>
        </pc:spChg>
        <pc:spChg chg="mod">
          <ac:chgData name="varitsara monsiri" userId="d21832565e14aca8" providerId="LiveId" clId="{018A36D6-5809-4873-8049-B67F5936B0C1}" dt="2023-11-14T06:32:45.794" v="5014"/>
          <ac:spMkLst>
            <pc:docMk/>
            <pc:sldMk cId="530122649" sldId="275"/>
            <ac:spMk id="38" creationId="{93BE6CA3-3BBA-472B-88D4-061879502563}"/>
          </ac:spMkLst>
        </pc:spChg>
        <pc:spChg chg="mod">
          <ac:chgData name="varitsara monsiri" userId="d21832565e14aca8" providerId="LiveId" clId="{018A36D6-5809-4873-8049-B67F5936B0C1}" dt="2023-11-14T06:32:45.794" v="5014"/>
          <ac:spMkLst>
            <pc:docMk/>
            <pc:sldMk cId="530122649" sldId="275"/>
            <ac:spMk id="40" creationId="{7C73B7D6-2AAF-42F0-8C41-ADD98E401C19}"/>
          </ac:spMkLst>
        </pc:spChg>
        <pc:spChg chg="mod">
          <ac:chgData name="varitsara monsiri" userId="d21832565e14aca8" providerId="LiveId" clId="{018A36D6-5809-4873-8049-B67F5936B0C1}" dt="2023-11-14T06:32:45.794" v="5014"/>
          <ac:spMkLst>
            <pc:docMk/>
            <pc:sldMk cId="530122649" sldId="275"/>
            <ac:spMk id="41" creationId="{DC5EA97D-62A2-4563-B120-29727F5BB910}"/>
          </ac:spMkLst>
        </pc:spChg>
        <pc:spChg chg="add del mod ord">
          <ac:chgData name="varitsara monsiri" userId="d21832565e14aca8" providerId="LiveId" clId="{018A36D6-5809-4873-8049-B67F5936B0C1}" dt="2023-11-14T06:38:57.451" v="5026" actId="931"/>
          <ac:spMkLst>
            <pc:docMk/>
            <pc:sldMk cId="530122649" sldId="275"/>
            <ac:spMk id="42" creationId="{1C85F5D0-2896-458F-A465-B589DC0D7BF3}"/>
          </ac:spMkLst>
        </pc:spChg>
        <pc:grpChg chg="add del mod">
          <ac:chgData name="varitsara monsiri" userId="d21832565e14aca8" providerId="LiveId" clId="{018A36D6-5809-4873-8049-B67F5936B0C1}" dt="2023-11-14T06:20:03.252" v="4831" actId="21"/>
          <ac:grpSpMkLst>
            <pc:docMk/>
            <pc:sldMk cId="530122649" sldId="275"/>
            <ac:grpSpMk id="14" creationId="{90832784-35BE-4220-A340-331F1D66C048}"/>
          </ac:grpSpMkLst>
        </pc:grpChg>
        <pc:grpChg chg="mod">
          <ac:chgData name="varitsara monsiri" userId="d21832565e14aca8" providerId="LiveId" clId="{018A36D6-5809-4873-8049-B67F5936B0C1}" dt="2023-11-14T06:17:13.689" v="4815"/>
          <ac:grpSpMkLst>
            <pc:docMk/>
            <pc:sldMk cId="530122649" sldId="275"/>
            <ac:grpSpMk id="22" creationId="{63885044-3A8A-4327-9EDE-C31A775A163E}"/>
          </ac:grpSpMkLst>
        </pc:grpChg>
        <pc:grpChg chg="add mod ord">
          <ac:chgData name="varitsara monsiri" userId="d21832565e14aca8" providerId="LiveId" clId="{018A36D6-5809-4873-8049-B67F5936B0C1}" dt="2023-11-14T06:32:49.546" v="5015" actId="167"/>
          <ac:grpSpMkLst>
            <pc:docMk/>
            <pc:sldMk cId="530122649" sldId="275"/>
            <ac:grpSpMk id="36" creationId="{C29F67FB-1437-4CA1-B196-EB70EC73F0C9}"/>
          </ac:grpSpMkLst>
        </pc:grpChg>
        <pc:grpChg chg="add mod ord">
          <ac:chgData name="varitsara monsiri" userId="d21832565e14aca8" providerId="LiveId" clId="{018A36D6-5809-4873-8049-B67F5936B0C1}" dt="2023-11-14T06:32:49.546" v="5015" actId="167"/>
          <ac:grpSpMkLst>
            <pc:docMk/>
            <pc:sldMk cId="530122649" sldId="275"/>
            <ac:grpSpMk id="39" creationId="{3B1585EE-CDE0-4488-AC46-547433259406}"/>
          </ac:grpSpMkLst>
        </pc:grp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16" creationId="{6956DF16-08F9-4618-87F2-B7C04DC8643E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17" creationId="{EAA12270-3425-4C13-AC46-52E3F0571422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18" creationId="{603BBFCF-6B73-426C-97B7-AF904FF38261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19" creationId="{840030AE-81AE-45F9-9F9D-D032F1A6D56E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0" creationId="{6B6BFEF5-D2B8-42B3-BE1F-2BEE4CAB6C2A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1" creationId="{E7E29668-B09D-444D-B42B-5A0EE45BC314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3" creationId="{1798200E-BE95-4027-B8F9-88F3FFC2713D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4" creationId="{D990A8E0-F7C6-4876-9286-11784007AC1C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5" creationId="{5191C40C-2130-4014-994D-4652ADBC3C18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6" creationId="{28020580-3007-4F93-810F-751D087B6D4F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7" creationId="{520B02FC-EF23-47F2-875B-C82897E7BCCF}"/>
          </ac:picMkLst>
        </pc:picChg>
        <pc:picChg chg="mod">
          <ac:chgData name="varitsara monsiri" userId="d21832565e14aca8" providerId="LiveId" clId="{018A36D6-5809-4873-8049-B67F5936B0C1}" dt="2023-11-14T06:17:13.689" v="4815"/>
          <ac:picMkLst>
            <pc:docMk/>
            <pc:sldMk cId="530122649" sldId="275"/>
            <ac:picMk id="28" creationId="{85033510-A7C7-472E-8951-FD539E9A9FD8}"/>
          </ac:picMkLst>
        </pc:picChg>
        <pc:picChg chg="add del mod">
          <ac:chgData name="varitsara monsiri" userId="d21832565e14aca8" providerId="LiveId" clId="{018A36D6-5809-4873-8049-B67F5936B0C1}" dt="2023-11-14T06:29:58.492" v="5000" actId="478"/>
          <ac:picMkLst>
            <pc:docMk/>
            <pc:sldMk cId="530122649" sldId="275"/>
            <ac:picMk id="35" creationId="{EE2F9F21-8C17-4D11-8265-5A7E0433ED14}"/>
          </ac:picMkLst>
        </pc:picChg>
        <pc:picChg chg="add mod">
          <ac:chgData name="varitsara monsiri" userId="d21832565e14aca8" providerId="LiveId" clId="{018A36D6-5809-4873-8049-B67F5936B0C1}" dt="2023-11-14T06:38:57.451" v="5026" actId="931"/>
          <ac:picMkLst>
            <pc:docMk/>
            <pc:sldMk cId="530122649" sldId="275"/>
            <ac:picMk id="44" creationId="{8F4C3F82-3AFD-4689-86F7-E849F77C4351}"/>
          </ac:picMkLst>
        </pc:picChg>
        <pc:picChg chg="add del mod">
          <ac:chgData name="varitsara monsiri" userId="d21832565e14aca8" providerId="LiveId" clId="{018A36D6-5809-4873-8049-B67F5936B0C1}" dt="2023-11-14T07:03:22.450" v="5034" actId="478"/>
          <ac:picMkLst>
            <pc:docMk/>
            <pc:sldMk cId="530122649" sldId="275"/>
            <ac:picMk id="45" creationId="{CC3F0FD5-B18A-4BE9-B244-AAC9DE660B4E}"/>
          </ac:picMkLst>
        </pc:picChg>
        <pc:picChg chg="add mod">
          <ac:chgData name="varitsara monsiri" userId="d21832565e14aca8" providerId="LiveId" clId="{018A36D6-5809-4873-8049-B67F5936B0C1}" dt="2023-11-14T07:03:58.067" v="5073" actId="1036"/>
          <ac:picMkLst>
            <pc:docMk/>
            <pc:sldMk cId="530122649" sldId="275"/>
            <ac:picMk id="46" creationId="{C6B82242-2195-4C69-98B6-9F32B0AE1B41}"/>
          </ac:picMkLst>
        </pc:picChg>
        <pc:picChg chg="add mod">
          <ac:chgData name="varitsara monsiri" userId="d21832565e14aca8" providerId="LiveId" clId="{018A36D6-5809-4873-8049-B67F5936B0C1}" dt="2023-11-14T07:04:29.010" v="5079" actId="1076"/>
          <ac:picMkLst>
            <pc:docMk/>
            <pc:sldMk cId="530122649" sldId="275"/>
            <ac:picMk id="47" creationId="{9050CF96-2DDA-4F3B-86A1-304A83D49C58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8:03:35.818" v="5756" actId="47"/>
        <pc:sldMkLst>
          <pc:docMk/>
          <pc:sldMk cId="3052596518" sldId="276"/>
        </pc:sldMkLst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2" creationId="{F3DDFF1A-AB26-4C62-9D23-CB70526ADBC6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3" creationId="{4928840B-9C28-47F7-80B7-9AE8BCD1AC79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4" creationId="{00BD6E8C-1412-49A4-8949-85CAAFB281AC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5" creationId="{D60FEC56-33EA-427C-A1CA-25FD3DAAAEAE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6" creationId="{959A528A-59F2-4C1A-AAE2-8C8C14CA3E1A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7" creationId="{E9C57853-7029-4E36-9F18-DFA2244C1996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8" creationId="{A7964B36-0B24-4882-A3AF-18BE8D60E0BF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9" creationId="{A4413C82-E215-4362-A8FD-EF944CCF4A22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10" creationId="{E83EF311-65A2-4518-940E-90ECD7C21E77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11" creationId="{4DD4B7DA-741B-4911-AF78-133A1E4E4A79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12" creationId="{F10944F2-AA61-48DD-B0FA-67210795E644}"/>
          </ac:spMkLst>
        </pc:spChg>
        <pc:spChg chg="del">
          <ac:chgData name="varitsara monsiri" userId="d21832565e14aca8" providerId="LiveId" clId="{018A36D6-5809-4873-8049-B67F5936B0C1}" dt="2023-11-14T01:22:10.436" v="3089" actId="700"/>
          <ac:spMkLst>
            <pc:docMk/>
            <pc:sldMk cId="3052596518" sldId="276"/>
            <ac:spMk id="13" creationId="{C71F9C65-ADA9-45B4-AEE3-52E1F01899B2}"/>
          </ac:spMkLst>
        </pc:spChg>
        <pc:spChg chg="add mod">
          <ac:chgData name="varitsara monsiri" userId="d21832565e14aca8" providerId="LiveId" clId="{018A36D6-5809-4873-8049-B67F5936B0C1}" dt="2023-11-14T08:01:31.896" v="5733" actId="14100"/>
          <ac:spMkLst>
            <pc:docMk/>
            <pc:sldMk cId="3052596518" sldId="276"/>
            <ac:spMk id="15" creationId="{75EBBE51-814C-4D1F-A9B6-AE92218E7334}"/>
          </ac:spMkLst>
        </pc:spChg>
        <pc:spChg chg="add mod">
          <ac:chgData name="varitsara monsiri" userId="d21832565e14aca8" providerId="LiveId" clId="{018A36D6-5809-4873-8049-B67F5936B0C1}" dt="2023-11-14T08:01:25.341" v="5722" actId="692"/>
          <ac:spMkLst>
            <pc:docMk/>
            <pc:sldMk cId="3052596518" sldId="276"/>
            <ac:spMk id="16" creationId="{9A3F30CB-849E-4BDA-A5F8-5FD34A7FEB97}"/>
          </ac:spMkLst>
        </pc:spChg>
        <pc:graphicFrameChg chg="add mod">
          <ac:chgData name="varitsara monsiri" userId="d21832565e14aca8" providerId="LiveId" clId="{018A36D6-5809-4873-8049-B67F5936B0C1}" dt="2023-11-14T08:02:14.912" v="5749" actId="692"/>
          <ac:graphicFrameMkLst>
            <pc:docMk/>
            <pc:sldMk cId="3052596518" sldId="276"/>
            <ac:graphicFrameMk id="14" creationId="{99B9CCB1-1898-4789-9B57-7ABE0B59E66E}"/>
          </ac:graphicFrameMkLst>
        </pc:graphicFrameChg>
      </pc:sldChg>
      <pc:sldChg chg="addSp delSp modSp new mod ord modClrScheme chgLayout">
        <pc:chgData name="varitsara monsiri" userId="d21832565e14aca8" providerId="LiveId" clId="{018A36D6-5809-4873-8049-B67F5936B0C1}" dt="2023-11-14T07:16:06.600" v="5199" actId="21"/>
        <pc:sldMkLst>
          <pc:docMk/>
          <pc:sldMk cId="80355414" sldId="277"/>
        </pc:sldMkLst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2" creationId="{ABA0CFC2-0C05-40FF-9591-E429B500B0BC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3" creationId="{9B33B6AB-5675-4B0F-8BC0-8B6A47EE2F74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4" creationId="{9F5BF361-61A4-41FA-A2D1-C2A2F65C4CA5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5" creationId="{EAE81F65-2B55-40D7-A657-9943C9512C0F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6" creationId="{D9A54C8A-55DD-4F83-90BE-598452EEE3C0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7" creationId="{72CD1677-95DB-44B9-8568-C9E97352B7FC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8" creationId="{2D422AF3-C661-4CBE-8C6F-C63377CA8451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9" creationId="{8280B54F-089C-4733-8ED5-2078AACF48C3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10" creationId="{AA2DADBB-9211-4EFB-AD82-AA7A9083EB54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11" creationId="{DA3EB9EF-BA4B-4187-B31D-8D424E7C612D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12" creationId="{BFEA7A21-0254-4CE5-8794-C18DCB7F5534}"/>
          </ac:spMkLst>
        </pc:spChg>
        <pc:spChg chg="del">
          <ac:chgData name="varitsara monsiri" userId="d21832565e14aca8" providerId="LiveId" clId="{018A36D6-5809-4873-8049-B67F5936B0C1}" dt="2023-11-14T01:22:16.116" v="3090" actId="700"/>
          <ac:spMkLst>
            <pc:docMk/>
            <pc:sldMk cId="80355414" sldId="277"/>
            <ac:spMk id="13" creationId="{CB9A1D8C-9317-43F4-8F14-D197D5C9662F}"/>
          </ac:spMkLst>
        </pc:spChg>
        <pc:spChg chg="add mod">
          <ac:chgData name="varitsara monsiri" userId="d21832565e14aca8" providerId="LiveId" clId="{018A36D6-5809-4873-8049-B67F5936B0C1}" dt="2023-11-14T06:18:39.895" v="4823" actId="164"/>
          <ac:spMkLst>
            <pc:docMk/>
            <pc:sldMk cId="80355414" sldId="277"/>
            <ac:spMk id="14" creationId="{2CCFB75B-D94B-41EA-B161-688F1F988E46}"/>
          </ac:spMkLst>
        </pc:spChg>
        <pc:spChg chg="add mod">
          <ac:chgData name="varitsara monsiri" userId="d21832565e14aca8" providerId="LiveId" clId="{018A36D6-5809-4873-8049-B67F5936B0C1}" dt="2023-11-14T06:18:53.400" v="4829" actId="1076"/>
          <ac:spMkLst>
            <pc:docMk/>
            <pc:sldMk cId="80355414" sldId="277"/>
            <ac:spMk id="15" creationId="{D02FE4E1-2DFE-4EA6-B716-B6556B85EB4C}"/>
          </ac:spMkLst>
        </pc:spChg>
        <pc:spChg chg="add mod">
          <ac:chgData name="varitsara monsiri" userId="d21832565e14aca8" providerId="LiveId" clId="{018A36D6-5809-4873-8049-B67F5936B0C1}" dt="2023-11-14T07:12:09.595" v="5155" actId="692"/>
          <ac:spMkLst>
            <pc:docMk/>
            <pc:sldMk cId="80355414" sldId="277"/>
            <ac:spMk id="17" creationId="{888EBC91-AF47-4ED1-8476-6803053DD08B}"/>
          </ac:spMkLst>
        </pc:spChg>
        <pc:spChg chg="add mod">
          <ac:chgData name="varitsara monsiri" userId="d21832565e14aca8" providerId="LiveId" clId="{018A36D6-5809-4873-8049-B67F5936B0C1}" dt="2023-11-14T07:09:52.250" v="5133" actId="20577"/>
          <ac:spMkLst>
            <pc:docMk/>
            <pc:sldMk cId="80355414" sldId="277"/>
            <ac:spMk id="18" creationId="{F029C8C7-D1C5-42BA-B0EF-6286B7947E2A}"/>
          </ac:spMkLst>
        </pc:spChg>
        <pc:spChg chg="add mod ord">
          <ac:chgData name="varitsara monsiri" userId="d21832565e14aca8" providerId="LiveId" clId="{018A36D6-5809-4873-8049-B67F5936B0C1}" dt="2023-11-14T07:12:23.858" v="5157" actId="692"/>
          <ac:spMkLst>
            <pc:docMk/>
            <pc:sldMk cId="80355414" sldId="277"/>
            <ac:spMk id="19" creationId="{02BD99E3-7D5A-404A-91FA-7968EC24A254}"/>
          </ac:spMkLst>
        </pc:spChg>
        <pc:spChg chg="mod">
          <ac:chgData name="varitsara monsiri" userId="d21832565e14aca8" providerId="LiveId" clId="{018A36D6-5809-4873-8049-B67F5936B0C1}" dt="2023-11-14T07:13:17.042" v="5172"/>
          <ac:spMkLst>
            <pc:docMk/>
            <pc:sldMk cId="80355414" sldId="277"/>
            <ac:spMk id="21" creationId="{1666D425-3DD7-48BC-976B-66C42FB2A853}"/>
          </ac:spMkLst>
        </pc:spChg>
        <pc:spChg chg="mod">
          <ac:chgData name="varitsara monsiri" userId="d21832565e14aca8" providerId="LiveId" clId="{018A36D6-5809-4873-8049-B67F5936B0C1}" dt="2023-11-14T07:13:17.042" v="5172"/>
          <ac:spMkLst>
            <pc:docMk/>
            <pc:sldMk cId="80355414" sldId="277"/>
            <ac:spMk id="22" creationId="{E969CBBE-D82A-4013-BE69-9A326F47282D}"/>
          </ac:spMkLst>
        </pc:spChg>
        <pc:grpChg chg="add del mod">
          <ac:chgData name="varitsara monsiri" userId="d21832565e14aca8" providerId="LiveId" clId="{018A36D6-5809-4873-8049-B67F5936B0C1}" dt="2023-11-14T07:07:50.790" v="5086" actId="21"/>
          <ac:grpSpMkLst>
            <pc:docMk/>
            <pc:sldMk cId="80355414" sldId="277"/>
            <ac:grpSpMk id="16" creationId="{9C278855-9615-41F3-8D81-2D9228073CDB}"/>
          </ac:grpSpMkLst>
        </pc:grpChg>
        <pc:grpChg chg="add mod ord">
          <ac:chgData name="varitsara monsiri" userId="d21832565e14aca8" providerId="LiveId" clId="{018A36D6-5809-4873-8049-B67F5936B0C1}" dt="2023-11-14T07:13:21.074" v="5173" actId="167"/>
          <ac:grpSpMkLst>
            <pc:docMk/>
            <pc:sldMk cId="80355414" sldId="277"/>
            <ac:grpSpMk id="20" creationId="{81B9E7D3-246D-4FC4-B8EE-70B459F2BC26}"/>
          </ac:grpSpMkLst>
        </pc:grpChg>
        <pc:picChg chg="add del mod">
          <ac:chgData name="varitsara monsiri" userId="d21832565e14aca8" providerId="LiveId" clId="{018A36D6-5809-4873-8049-B67F5936B0C1}" dt="2023-11-14T07:14:26.198" v="5179" actId="478"/>
          <ac:picMkLst>
            <pc:docMk/>
            <pc:sldMk cId="80355414" sldId="277"/>
            <ac:picMk id="23" creationId="{DF759C18-E237-4C50-8FEC-CAA0AE4357C2}"/>
          </ac:picMkLst>
        </pc:picChg>
        <pc:picChg chg="add del mod">
          <ac:chgData name="varitsara monsiri" userId="d21832565e14aca8" providerId="LiveId" clId="{018A36D6-5809-4873-8049-B67F5936B0C1}" dt="2023-11-14T07:16:06.600" v="5199" actId="21"/>
          <ac:picMkLst>
            <pc:docMk/>
            <pc:sldMk cId="80355414" sldId="277"/>
            <ac:picMk id="24" creationId="{146C5E36-029F-478E-944B-52A284863C81}"/>
          </ac:picMkLst>
        </pc:picChg>
        <pc:picChg chg="add del mod">
          <ac:chgData name="varitsara monsiri" userId="d21832565e14aca8" providerId="LiveId" clId="{018A36D6-5809-4873-8049-B67F5936B0C1}" dt="2023-11-14T07:16:06.600" v="5199" actId="21"/>
          <ac:picMkLst>
            <pc:docMk/>
            <pc:sldMk cId="80355414" sldId="277"/>
            <ac:picMk id="25" creationId="{6FAB7208-6830-4F04-9166-0D738AC3C484}"/>
          </ac:picMkLst>
        </pc:picChg>
        <pc:picChg chg="add del mod">
          <ac:chgData name="varitsara monsiri" userId="d21832565e14aca8" providerId="LiveId" clId="{018A36D6-5809-4873-8049-B67F5936B0C1}" dt="2023-11-14T07:16:06.600" v="5199" actId="21"/>
          <ac:picMkLst>
            <pc:docMk/>
            <pc:sldMk cId="80355414" sldId="277"/>
            <ac:picMk id="26" creationId="{D1F9B97E-F8EB-45DE-A1D5-4535CC6E1507}"/>
          </ac:picMkLst>
        </pc:picChg>
        <pc:picChg chg="add del mod">
          <ac:chgData name="varitsara monsiri" userId="d21832565e14aca8" providerId="LiveId" clId="{018A36D6-5809-4873-8049-B67F5936B0C1}" dt="2023-11-14T07:16:06.600" v="5199" actId="21"/>
          <ac:picMkLst>
            <pc:docMk/>
            <pc:sldMk cId="80355414" sldId="277"/>
            <ac:picMk id="27" creationId="{AFBA2B43-8D2C-44A6-972C-8D1441497990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6:16:49.729" v="4814" actId="47"/>
        <pc:sldMkLst>
          <pc:docMk/>
          <pc:sldMk cId="956005198" sldId="278"/>
        </pc:sldMkLst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2" creationId="{A64CAB78-F822-4E22-9DE2-A0213A087FD6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3" creationId="{63676E60-966C-4CE6-938B-36936F6CE601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4" creationId="{172C529D-6349-4C93-945D-9E451B47989A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5" creationId="{B1328F42-3CBA-425E-85A1-F1D4033F5018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6" creationId="{14BFD96D-EEC0-4C22-8D49-9A1BD57214E5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7" creationId="{E2141935-A923-41BF-88AD-1DB6AA326856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8" creationId="{F2F52630-5A8B-446C-BD88-87D3A012059B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9" creationId="{5B7A72CA-27BC-42EA-B247-5CB4AF38FB7D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10" creationId="{922368AB-4CEC-47EF-892D-A87E17D3276D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11" creationId="{D2555DFD-ED72-4086-B9A2-E3DEDA3B1E39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12" creationId="{2924183B-B126-4B97-A68B-061A270B1FDC}"/>
          </ac:spMkLst>
        </pc:spChg>
        <pc:spChg chg="del">
          <ac:chgData name="varitsara monsiri" userId="d21832565e14aca8" providerId="LiveId" clId="{018A36D6-5809-4873-8049-B67F5936B0C1}" dt="2023-11-14T01:22:22.248" v="3091" actId="700"/>
          <ac:spMkLst>
            <pc:docMk/>
            <pc:sldMk cId="956005198" sldId="278"/>
            <ac:spMk id="13" creationId="{84ABCAD0-A213-4F52-B6AC-CE15F3B456D3}"/>
          </ac:spMkLst>
        </pc:spChg>
        <pc:spChg chg="mod">
          <ac:chgData name="varitsara monsiri" userId="d21832565e14aca8" providerId="LiveId" clId="{018A36D6-5809-4873-8049-B67F5936B0C1}" dt="2023-11-14T05:31:52.036" v="4408"/>
          <ac:spMkLst>
            <pc:docMk/>
            <pc:sldMk cId="956005198" sldId="278"/>
            <ac:spMk id="15" creationId="{0F9A4482-D2EC-4EAF-8413-A557E9A07F06}"/>
          </ac:spMkLst>
        </pc:spChg>
        <pc:spChg chg="mod">
          <ac:chgData name="varitsara monsiri" userId="d21832565e14aca8" providerId="LiveId" clId="{018A36D6-5809-4873-8049-B67F5936B0C1}" dt="2023-11-14T05:31:52.036" v="4408"/>
          <ac:spMkLst>
            <pc:docMk/>
            <pc:sldMk cId="956005198" sldId="278"/>
            <ac:spMk id="29" creationId="{DBE1B92E-3080-49C1-BFFA-5C03E0958321}"/>
          </ac:spMkLst>
        </pc:spChg>
        <pc:spChg chg="mod">
          <ac:chgData name="varitsara monsiri" userId="d21832565e14aca8" providerId="LiveId" clId="{018A36D6-5809-4873-8049-B67F5936B0C1}" dt="2023-11-14T05:31:52.036" v="4408"/>
          <ac:spMkLst>
            <pc:docMk/>
            <pc:sldMk cId="956005198" sldId="278"/>
            <ac:spMk id="30" creationId="{2481F628-8608-4784-97A7-F2439CACB137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32" creationId="{162C52EF-F8C3-4A6C-8AE3-DAD8FFCF542D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33" creationId="{581FDA5E-B029-4CB7-9ECC-0C2B43F78EF2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35" creationId="{08E4A98E-AED2-4C91-87D1-ED965D0EA3DA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36" creationId="{F27BDF5C-1229-4EA0-A787-026FD3CFAD27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38" creationId="{10FE40A7-4E18-4493-A796-3B7FE9E328A3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39" creationId="{94812EC0-4374-427F-BF1E-6EB931136653}"/>
          </ac:spMkLst>
        </pc:spChg>
        <pc:spChg chg="mod or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41" creationId="{3D4681F4-15F2-41F3-9F05-82EF7EC87281}"/>
          </ac:spMkLst>
        </pc:spChg>
        <pc:spChg chg="mod topLvl">
          <ac:chgData name="varitsara monsiri" userId="d21832565e14aca8" providerId="LiveId" clId="{018A36D6-5809-4873-8049-B67F5936B0C1}" dt="2023-11-14T05:55:52.952" v="4736" actId="164"/>
          <ac:spMkLst>
            <pc:docMk/>
            <pc:sldMk cId="956005198" sldId="278"/>
            <ac:spMk id="42" creationId="{8095B8CB-6297-41B3-8AF6-EB7CBE3ED65A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48" creationId="{66265FA3-E517-46D7-B47A-03709EA10E14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0" creationId="{A4D77023-96D7-4A7C-A3D0-84549AEED89C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2" creationId="{54FDDC58-0D9B-4D62-B201-0C6026C5303C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3" creationId="{EB403042-CDBA-4650-BD19-37DC721CF56E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4" creationId="{3963BD4C-0172-4458-9275-75782850EF95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5" creationId="{9AFC514E-2C4A-4FD9-BF2C-D90EFA04541F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6" creationId="{4C9DF325-215A-4AF2-A5A5-99B05D14BAF3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7" creationId="{938B924B-C903-4F3A-9FE1-2ACE82FEBA3E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58" creationId="{1DDAE3D7-1C21-4C1C-8FB3-9C8237280E00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60" creationId="{2548FA32-6B1C-4FB2-84ED-9A9D135E8D65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61" creationId="{24DFE1FF-0754-43D7-A5D6-1682AE20CD21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62" creationId="{C83D59FC-C497-4BD8-94C2-C9598E51B74A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63" creationId="{E9A1AA8A-36F6-4210-9A60-E5F8DD3E2ECF}"/>
          </ac:spMkLst>
        </pc:spChg>
        <pc:spChg chg="mod">
          <ac:chgData name="varitsara monsiri" userId="d21832565e14aca8" providerId="LiveId" clId="{018A36D6-5809-4873-8049-B67F5936B0C1}" dt="2023-11-14T05:55:48.370" v="4735" actId="164"/>
          <ac:spMkLst>
            <pc:docMk/>
            <pc:sldMk cId="956005198" sldId="278"/>
            <ac:spMk id="64" creationId="{5DB3C547-5BB3-4A99-9632-ECAC7EBC92AA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65" creationId="{1ECEBFF1-0821-4672-9101-3E2DA0894416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66" creationId="{B62DB243-E627-4B6E-8812-C8287039E9E8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67" creationId="{8D026A14-B7F5-4ED5-A6CE-2686B68A0B65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68" creationId="{9ABE13FF-8567-4F1D-9F50-E15114FE2671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69" creationId="{CF1E2EB3-BB7C-4147-BA0C-CDF4E76D5ECB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0" creationId="{732B83DD-91D2-48C0-85C1-383986FDCEDB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1" creationId="{CCA8C1B3-9ECC-4371-AD67-1D25BEE4A474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2" creationId="{ED23B35A-A186-4D3D-9934-CE2F37FDE3A7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3" creationId="{3209E13E-95AA-4071-83F3-9662C26CC00E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4" creationId="{D4AB4718-BA8E-4D5D-990C-44E4D26264D8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5" creationId="{2D5D1CF5-4634-43F0-BF72-F7EFE8512793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6" creationId="{1BB639CC-B190-4DA1-9C8F-0605123A9A3B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7" creationId="{671367CB-2ACC-4E42-992C-9ECE0E12CFE5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8" creationId="{DE77432A-D9E6-41C2-9AF4-463AFC41A2CE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79" creationId="{565DAA69-DF0F-410A-9BCD-59BC8B6307CA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80" creationId="{3CD07BE4-102C-417F-A0C1-39838CD3AAD2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81" creationId="{98096241-BB21-48EA-9276-AA6CC1BCA858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82" creationId="{57F8DD53-935C-4F86-9BB1-BDA006988DCB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83" creationId="{1004BA35-1EFB-4154-B6C6-7FBBA180D6AF}"/>
          </ac:spMkLst>
        </pc:spChg>
        <pc:spChg chg="mod">
          <ac:chgData name="varitsara monsiri" userId="d21832565e14aca8" providerId="LiveId" clId="{018A36D6-5809-4873-8049-B67F5936B0C1}" dt="2023-11-14T05:55:43.790" v="4733" actId="165"/>
          <ac:spMkLst>
            <pc:docMk/>
            <pc:sldMk cId="956005198" sldId="278"/>
            <ac:spMk id="84" creationId="{37ED4FA1-B7F2-406F-9BD9-1F0E192F7058}"/>
          </ac:spMkLst>
        </pc:spChg>
        <pc:spChg chg="add mod">
          <ac:chgData name="varitsara monsiri" userId="d21832565e14aca8" providerId="LiveId" clId="{018A36D6-5809-4873-8049-B67F5936B0C1}" dt="2023-11-14T05:37:38.871" v="4485" actId="1038"/>
          <ac:spMkLst>
            <pc:docMk/>
            <pc:sldMk cId="956005198" sldId="278"/>
            <ac:spMk id="86" creationId="{B4788680-66CA-4E73-B4B3-B467526749C5}"/>
          </ac:spMkLst>
        </pc:spChg>
        <pc:spChg chg="mod">
          <ac:chgData name="varitsara monsiri" userId="d21832565e14aca8" providerId="LiveId" clId="{018A36D6-5809-4873-8049-B67F5936B0C1}" dt="2023-11-14T05:38:55.938" v="4504"/>
          <ac:spMkLst>
            <pc:docMk/>
            <pc:sldMk cId="956005198" sldId="278"/>
            <ac:spMk id="89" creationId="{469B01CE-C4AB-4AAB-9AC8-DBCB6F5436A2}"/>
          </ac:spMkLst>
        </pc:spChg>
        <pc:spChg chg="mod">
          <ac:chgData name="varitsara monsiri" userId="d21832565e14aca8" providerId="LiveId" clId="{018A36D6-5809-4873-8049-B67F5936B0C1}" dt="2023-11-14T05:38:55.938" v="4504"/>
          <ac:spMkLst>
            <pc:docMk/>
            <pc:sldMk cId="956005198" sldId="278"/>
            <ac:spMk id="103" creationId="{F80A0D10-8A3E-4F39-81DC-A8B49076717D}"/>
          </ac:spMkLst>
        </pc:spChg>
        <pc:spChg chg="mod">
          <ac:chgData name="varitsara monsiri" userId="d21832565e14aca8" providerId="LiveId" clId="{018A36D6-5809-4873-8049-B67F5936B0C1}" dt="2023-11-14T05:38:55.938" v="4504"/>
          <ac:spMkLst>
            <pc:docMk/>
            <pc:sldMk cId="956005198" sldId="278"/>
            <ac:spMk id="104" creationId="{CC2E7E3C-CA16-4F8C-8BCD-4E85BB7DFA2C}"/>
          </ac:spMkLst>
        </pc:spChg>
        <pc:grpChg chg="add del mod">
          <ac:chgData name="varitsara monsiri" userId="d21832565e14aca8" providerId="LiveId" clId="{018A36D6-5809-4873-8049-B67F5936B0C1}" dt="2023-11-14T05:32:42.734" v="4410" actId="21"/>
          <ac:grpSpMkLst>
            <pc:docMk/>
            <pc:sldMk cId="956005198" sldId="278"/>
            <ac:grpSpMk id="14" creationId="{4E755F8A-4697-4B48-A82B-C677FBC6A6FB}"/>
          </ac:grpSpMkLst>
        </pc:grpChg>
        <pc:grpChg chg="mod">
          <ac:chgData name="varitsara monsiri" userId="d21832565e14aca8" providerId="LiveId" clId="{018A36D6-5809-4873-8049-B67F5936B0C1}" dt="2023-11-14T05:31:52.036" v="4408"/>
          <ac:grpSpMkLst>
            <pc:docMk/>
            <pc:sldMk cId="956005198" sldId="278"/>
            <ac:grpSpMk id="22" creationId="{5EDE226B-F494-4E40-8E09-0953EDCFD3C3}"/>
          </ac:grpSpMkLst>
        </pc:grpChg>
        <pc:grpChg chg="add del mod">
          <ac:chgData name="varitsara monsiri" userId="d21832565e14aca8" providerId="LiveId" clId="{018A36D6-5809-4873-8049-B67F5936B0C1}" dt="2023-11-14T05:34:22.222" v="4424" actId="165"/>
          <ac:grpSpMkLst>
            <pc:docMk/>
            <pc:sldMk cId="956005198" sldId="278"/>
            <ac:grpSpMk id="31" creationId="{A2766BEF-AC5E-417B-B801-E3A8011C8344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34" creationId="{DF97A2AD-7058-4752-AB6D-12760DB5F78A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37" creationId="{A71622C3-3361-4847-BB08-2BF3F681A827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40" creationId="{B953DC7D-1C5F-4EA7-ABFF-244BEA0E3538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43" creationId="{955FFC82-8916-456F-905C-33482D24F913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44" creationId="{F95E296F-DC33-4F42-955C-4BB4EAB95AAB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45" creationId="{06ACC408-43B5-4BFD-BDAB-D88873581711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46" creationId="{37FF04FA-D8AC-46FB-8645-E3F4966818B7}"/>
          </ac:grpSpMkLst>
        </pc:grpChg>
        <pc:grpChg chg="mod topLvl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47" creationId="{8E926CAD-C017-464E-8F61-078179C56EF0}"/>
          </ac:grpSpMkLst>
        </pc:grpChg>
        <pc:grpChg chg="mod">
          <ac:chgData name="varitsara monsiri" userId="d21832565e14aca8" providerId="LiveId" clId="{018A36D6-5809-4873-8049-B67F5936B0C1}" dt="2023-11-14T05:55:48.370" v="4735" actId="164"/>
          <ac:grpSpMkLst>
            <pc:docMk/>
            <pc:sldMk cId="956005198" sldId="278"/>
            <ac:grpSpMk id="49" creationId="{E78C52AB-6369-42C1-A32C-93E8D8F224EF}"/>
          </ac:grpSpMkLst>
        </pc:grpChg>
        <pc:grpChg chg="mod">
          <ac:chgData name="varitsara monsiri" userId="d21832565e14aca8" providerId="LiveId" clId="{018A36D6-5809-4873-8049-B67F5936B0C1}" dt="2023-11-14T05:55:48.370" v="4735" actId="164"/>
          <ac:grpSpMkLst>
            <pc:docMk/>
            <pc:sldMk cId="956005198" sldId="278"/>
            <ac:grpSpMk id="51" creationId="{674EA920-95A3-4B18-9ED9-E6E03E59B8B6}"/>
          </ac:grpSpMkLst>
        </pc:grpChg>
        <pc:grpChg chg="mod">
          <ac:chgData name="varitsara monsiri" userId="d21832565e14aca8" providerId="LiveId" clId="{018A36D6-5809-4873-8049-B67F5936B0C1}" dt="2023-11-14T05:55:48.370" v="4735" actId="164"/>
          <ac:grpSpMkLst>
            <pc:docMk/>
            <pc:sldMk cId="956005198" sldId="278"/>
            <ac:grpSpMk id="59" creationId="{907AB74E-5139-418A-B030-FC7A34512F31}"/>
          </ac:grpSpMkLst>
        </pc:grpChg>
        <pc:grpChg chg="add del mod">
          <ac:chgData name="varitsara monsiri" userId="d21832565e14aca8" providerId="LiveId" clId="{018A36D6-5809-4873-8049-B67F5936B0C1}" dt="2023-11-14T05:55:43.790" v="4733" actId="165"/>
          <ac:grpSpMkLst>
            <pc:docMk/>
            <pc:sldMk cId="956005198" sldId="278"/>
            <ac:grpSpMk id="87" creationId="{641991FB-FAC1-43DD-83A3-C9F3CA6C6A1B}"/>
          </ac:grpSpMkLst>
        </pc:grpChg>
        <pc:grpChg chg="add del mod ord">
          <ac:chgData name="varitsara monsiri" userId="d21832565e14aca8" providerId="LiveId" clId="{018A36D6-5809-4873-8049-B67F5936B0C1}" dt="2023-11-14T06:16:47.726" v="4813" actId="21"/>
          <ac:grpSpMkLst>
            <pc:docMk/>
            <pc:sldMk cId="956005198" sldId="278"/>
            <ac:grpSpMk id="88" creationId="{65A8220B-69B8-4271-A266-E6933A103E95}"/>
          </ac:grpSpMkLst>
        </pc:grpChg>
        <pc:grpChg chg="mod">
          <ac:chgData name="varitsara monsiri" userId="d21832565e14aca8" providerId="LiveId" clId="{018A36D6-5809-4873-8049-B67F5936B0C1}" dt="2023-11-14T05:38:55.938" v="4504"/>
          <ac:grpSpMkLst>
            <pc:docMk/>
            <pc:sldMk cId="956005198" sldId="278"/>
            <ac:grpSpMk id="96" creationId="{46312146-47E5-49DA-A72B-39355EB56740}"/>
          </ac:grpSpMkLst>
        </pc:grpChg>
        <pc:grpChg chg="add mod">
          <ac:chgData name="varitsara monsiri" userId="d21832565e14aca8" providerId="LiveId" clId="{018A36D6-5809-4873-8049-B67F5936B0C1}" dt="2023-11-14T05:55:48.370" v="4735" actId="164"/>
          <ac:grpSpMkLst>
            <pc:docMk/>
            <pc:sldMk cId="956005198" sldId="278"/>
            <ac:grpSpMk id="105" creationId="{5E3397D7-6F8D-4B19-883D-F34C3D98264F}"/>
          </ac:grpSpMkLst>
        </pc:grpChg>
        <pc:grpChg chg="add mod">
          <ac:chgData name="varitsara monsiri" userId="d21832565e14aca8" providerId="LiveId" clId="{018A36D6-5809-4873-8049-B67F5936B0C1}" dt="2023-11-14T05:55:52.952" v="4736" actId="164"/>
          <ac:grpSpMkLst>
            <pc:docMk/>
            <pc:sldMk cId="956005198" sldId="278"/>
            <ac:grpSpMk id="106" creationId="{84095C5C-92B4-420A-BFCA-FCDA34C901E5}"/>
          </ac:grpSpMkLst>
        </pc:grpChg>
        <pc:graphicFrameChg chg="add mod">
          <ac:chgData name="varitsara monsiri" userId="d21832565e14aca8" providerId="LiveId" clId="{018A36D6-5809-4873-8049-B67F5936B0C1}" dt="2023-11-14T05:38:11.554" v="4502"/>
          <ac:graphicFrameMkLst>
            <pc:docMk/>
            <pc:sldMk cId="956005198" sldId="278"/>
            <ac:graphicFrameMk id="85" creationId="{BD083DEA-9779-49AA-8F3F-9AB4B4779821}"/>
          </ac:graphicFrameMkLst>
        </pc:graphicFrame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16" creationId="{A46E7F86-535E-4EE0-BA73-224BE04DA7AE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17" creationId="{F79FB2D0-BA50-4254-ADB4-BCBD69C18CED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18" creationId="{B11B013E-8290-4A79-9884-4403F1D5FD82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19" creationId="{C8A3002A-E0B4-441A-94B7-7E74E320759D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0" creationId="{3A3010BC-F602-4856-8FF5-6FC851F19F87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1" creationId="{389C676B-2C1A-4CA7-9FB7-13528CB0204E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3" creationId="{C3026EBB-0517-4043-9C71-2096901E305B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4" creationId="{098AE262-5EDA-44E9-A17E-09B8F5CC5B11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5" creationId="{C4DC177B-99FD-43E5-8E8C-F24575BDF34C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6" creationId="{5EA4E5CC-DC5A-4EF9-B12B-88350DBE0405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7" creationId="{A282AA00-EA70-4389-9485-7436DF48DCBB}"/>
          </ac:picMkLst>
        </pc:picChg>
        <pc:picChg chg="mod">
          <ac:chgData name="varitsara monsiri" userId="d21832565e14aca8" providerId="LiveId" clId="{018A36D6-5809-4873-8049-B67F5936B0C1}" dt="2023-11-14T05:31:52.036" v="4408"/>
          <ac:picMkLst>
            <pc:docMk/>
            <pc:sldMk cId="956005198" sldId="278"/>
            <ac:picMk id="28" creationId="{0F04BB4A-8BC6-453E-BF9B-7D7D9CB8ED20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0" creationId="{4CD04D3A-61FC-4A7C-B6A1-A6A4C9CB13A0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1" creationId="{BFC6F27D-BF0B-4875-9C87-34D8A4F5CFF0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2" creationId="{7595FD9D-56C2-4A79-A124-781AB530AC59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3" creationId="{B5BA8720-014B-439B-A3C9-A536C11B5D39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4" creationId="{E81DB294-3199-4ECE-81D9-389528C552A0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5" creationId="{4B6A7292-6E9E-4AB2-A56B-D8F1E8F4A412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7" creationId="{20E262E9-E029-4035-879A-AC9638DBB009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8" creationId="{01C86024-2FEF-4183-BAB2-EA61B682737A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99" creationId="{DEC5305A-7117-4937-AE0B-1B1683AFC378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100" creationId="{B0F2A3F9-E952-46E2-9342-FDE55E3BF8CA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101" creationId="{4E52AAFF-B52D-411C-8B9F-AC9EE3077791}"/>
          </ac:picMkLst>
        </pc:picChg>
        <pc:picChg chg="mod">
          <ac:chgData name="varitsara monsiri" userId="d21832565e14aca8" providerId="LiveId" clId="{018A36D6-5809-4873-8049-B67F5936B0C1}" dt="2023-11-14T05:38:55.938" v="4504"/>
          <ac:picMkLst>
            <pc:docMk/>
            <pc:sldMk cId="956005198" sldId="278"/>
            <ac:picMk id="102" creationId="{56DA5766-536D-45C8-8054-FA82F880D276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5:28:22.235" v="4395" actId="47"/>
        <pc:sldMkLst>
          <pc:docMk/>
          <pc:sldMk cId="1469849852" sldId="279"/>
        </pc:sldMkLst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2" creationId="{532A9DC0-780D-4358-8F0F-AC15234A56BF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3" creationId="{8183DFBB-9D35-431D-96E3-61BCB6D80DA5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4" creationId="{A29661F9-C14B-4308-832F-F9D1B4D5DA14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5" creationId="{71014886-F62E-406D-814B-D292B31AAAC0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6" creationId="{CE854FDB-6162-4618-A66D-1CAD1A2EC1ED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7" creationId="{96CC1278-91A5-4530-8469-BABE82E1231B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8" creationId="{808FF477-CE16-4DD0-BA33-E18EB58CE497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9" creationId="{AEEBF494-9798-4B7A-AE7F-D322ABA7293F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10" creationId="{3BDAE243-0291-4C8C-81AD-B084622BDFB0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11" creationId="{7DE71BB0-1759-419D-BCC7-10025E34C186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12" creationId="{EC1D1E31-A1F6-4F55-93B6-CBD4075B8025}"/>
          </ac:spMkLst>
        </pc:spChg>
        <pc:spChg chg="del">
          <ac:chgData name="varitsara monsiri" userId="d21832565e14aca8" providerId="LiveId" clId="{018A36D6-5809-4873-8049-B67F5936B0C1}" dt="2023-11-14T01:22:28.498" v="3092" actId="700"/>
          <ac:spMkLst>
            <pc:docMk/>
            <pc:sldMk cId="1469849852" sldId="279"/>
            <ac:spMk id="13" creationId="{FDF4A846-021D-4BEC-8BD9-E38654C52984}"/>
          </ac:spMkLst>
        </pc:spChg>
        <pc:spChg chg="mod">
          <ac:chgData name="varitsara monsiri" userId="d21832565e14aca8" providerId="LiveId" clId="{018A36D6-5809-4873-8049-B67F5936B0C1}" dt="2023-11-14T05:23:59.763" v="4279" actId="207"/>
          <ac:spMkLst>
            <pc:docMk/>
            <pc:sldMk cId="1469849852" sldId="279"/>
            <ac:spMk id="27" creationId="{71242EBC-15A6-46CB-8AE9-95FAD63EBFE2}"/>
          </ac:spMkLst>
        </pc:spChg>
        <pc:spChg chg="mod">
          <ac:chgData name="varitsara monsiri" userId="d21832565e14aca8" providerId="LiveId" clId="{018A36D6-5809-4873-8049-B67F5936B0C1}" dt="2023-11-14T05:23:52.891" v="4278"/>
          <ac:spMkLst>
            <pc:docMk/>
            <pc:sldMk cId="1469849852" sldId="279"/>
            <ac:spMk id="28" creationId="{39C250F6-AA70-45D9-9A13-9EAC2C3CD9C8}"/>
          </ac:spMkLst>
        </pc:spChg>
        <pc:spChg chg="add mod ord">
          <ac:chgData name="varitsara monsiri" userId="d21832565e14aca8" providerId="LiveId" clId="{018A36D6-5809-4873-8049-B67F5936B0C1}" dt="2023-11-14T05:27:32.538" v="4392" actId="167"/>
          <ac:spMkLst>
            <pc:docMk/>
            <pc:sldMk cId="1469849852" sldId="279"/>
            <ac:spMk id="36" creationId="{26194753-DA2E-4999-BFC8-9A57B76FE6CB}"/>
          </ac:spMkLst>
        </pc:spChg>
        <pc:grpChg chg="add mod">
          <ac:chgData name="varitsara monsiri" userId="d21832565e14aca8" providerId="LiveId" clId="{018A36D6-5809-4873-8049-B67F5936B0C1}" dt="2023-11-14T05:23:52.891" v="4278"/>
          <ac:grpSpMkLst>
            <pc:docMk/>
            <pc:sldMk cId="1469849852" sldId="279"/>
            <ac:grpSpMk id="26" creationId="{EBD642D2-F6EB-48EC-965B-C83FC70B5087}"/>
          </ac:grpSpMkLst>
        </pc:grpChg>
        <pc:picChg chg="add mod">
          <ac:chgData name="varitsara monsiri" userId="d21832565e14aca8" providerId="LiveId" clId="{018A36D6-5809-4873-8049-B67F5936B0C1}" dt="2023-11-14T05:25:56.838" v="4332" actId="1038"/>
          <ac:picMkLst>
            <pc:docMk/>
            <pc:sldMk cId="1469849852" sldId="279"/>
            <ac:picMk id="14" creationId="{2A4743CC-D076-4D77-9E5D-9CFFDA99A0E7}"/>
          </ac:picMkLst>
        </pc:picChg>
        <pc:picChg chg="add del mod">
          <ac:chgData name="varitsara monsiri" userId="d21832565e14aca8" providerId="LiveId" clId="{018A36D6-5809-4873-8049-B67F5936B0C1}" dt="2023-11-14T05:25:28.465" v="4312" actId="478"/>
          <ac:picMkLst>
            <pc:docMk/>
            <pc:sldMk cId="1469849852" sldId="279"/>
            <ac:picMk id="15" creationId="{15DF7B00-F4F1-4718-9962-CABDBBA4B329}"/>
          </ac:picMkLst>
        </pc:picChg>
        <pc:picChg chg="add del mod">
          <ac:chgData name="varitsara monsiri" userId="d21832565e14aca8" providerId="LiveId" clId="{018A36D6-5809-4873-8049-B67F5936B0C1}" dt="2023-11-14T05:25:25.889" v="4309" actId="478"/>
          <ac:picMkLst>
            <pc:docMk/>
            <pc:sldMk cId="1469849852" sldId="279"/>
            <ac:picMk id="16" creationId="{51082642-7535-4270-BEC5-C88DE00F6B8E}"/>
          </ac:picMkLst>
        </pc:picChg>
        <pc:picChg chg="add del mod">
          <ac:chgData name="varitsara monsiri" userId="d21832565e14aca8" providerId="LiveId" clId="{018A36D6-5809-4873-8049-B67F5936B0C1}" dt="2023-11-14T05:24:53.260" v="4295" actId="478"/>
          <ac:picMkLst>
            <pc:docMk/>
            <pc:sldMk cId="1469849852" sldId="279"/>
            <ac:picMk id="17" creationId="{6CA33318-FE5C-47D8-8CDF-33A63562A849}"/>
          </ac:picMkLst>
        </pc:picChg>
        <pc:picChg chg="add del mod">
          <ac:chgData name="varitsara monsiri" userId="d21832565e14aca8" providerId="LiveId" clId="{018A36D6-5809-4873-8049-B67F5936B0C1}" dt="2023-11-14T05:24:39.818" v="4287" actId="478"/>
          <ac:picMkLst>
            <pc:docMk/>
            <pc:sldMk cId="1469849852" sldId="279"/>
            <ac:picMk id="18" creationId="{D7D55A0A-F673-4B99-81E0-FA535BC27BE3}"/>
          </ac:picMkLst>
        </pc:picChg>
        <pc:picChg chg="add del mod">
          <ac:chgData name="varitsara monsiri" userId="d21832565e14aca8" providerId="LiveId" clId="{018A36D6-5809-4873-8049-B67F5936B0C1}" dt="2023-11-14T05:25:03.745" v="4299" actId="478"/>
          <ac:picMkLst>
            <pc:docMk/>
            <pc:sldMk cId="1469849852" sldId="279"/>
            <ac:picMk id="19" creationId="{CD95A281-342C-42B1-ACE5-85356E69C90A}"/>
          </ac:picMkLst>
        </pc:picChg>
        <pc:picChg chg="add del mod">
          <ac:chgData name="varitsara monsiri" userId="d21832565e14aca8" providerId="LiveId" clId="{018A36D6-5809-4873-8049-B67F5936B0C1}" dt="2023-11-14T05:25:15.940" v="4304" actId="478"/>
          <ac:picMkLst>
            <pc:docMk/>
            <pc:sldMk cId="1469849852" sldId="279"/>
            <ac:picMk id="20" creationId="{09F2FC7C-8F7B-4D55-9533-6AC6078CEC2F}"/>
          </ac:picMkLst>
        </pc:picChg>
        <pc:picChg chg="add mod">
          <ac:chgData name="varitsara monsiri" userId="d21832565e14aca8" providerId="LiveId" clId="{018A36D6-5809-4873-8049-B67F5936B0C1}" dt="2023-11-14T05:23:39.234" v="4277"/>
          <ac:picMkLst>
            <pc:docMk/>
            <pc:sldMk cId="1469849852" sldId="279"/>
            <ac:picMk id="21" creationId="{B7FA84DC-5791-4968-82A7-84EB2FFF564C}"/>
          </ac:picMkLst>
        </pc:picChg>
        <pc:picChg chg="add mod">
          <ac:chgData name="varitsara monsiri" userId="d21832565e14aca8" providerId="LiveId" clId="{018A36D6-5809-4873-8049-B67F5936B0C1}" dt="2023-11-14T05:26:38.368" v="4386" actId="1076"/>
          <ac:picMkLst>
            <pc:docMk/>
            <pc:sldMk cId="1469849852" sldId="279"/>
            <ac:picMk id="22" creationId="{1F480FC6-BDAD-4131-82D0-5C9FD4FEB40E}"/>
          </ac:picMkLst>
        </pc:picChg>
        <pc:picChg chg="add mod">
          <ac:chgData name="varitsara monsiri" userId="d21832565e14aca8" providerId="LiveId" clId="{018A36D6-5809-4873-8049-B67F5936B0C1}" dt="2023-11-14T05:26:09.039" v="4368" actId="1036"/>
          <ac:picMkLst>
            <pc:docMk/>
            <pc:sldMk cId="1469849852" sldId="279"/>
            <ac:picMk id="23" creationId="{CC8AA139-1EFA-4A46-BB58-CBBEDEF2EDD1}"/>
          </ac:picMkLst>
        </pc:picChg>
        <pc:picChg chg="add mod">
          <ac:chgData name="varitsara monsiri" userId="d21832565e14aca8" providerId="LiveId" clId="{018A36D6-5809-4873-8049-B67F5936B0C1}" dt="2023-11-14T05:23:39.234" v="4277"/>
          <ac:picMkLst>
            <pc:docMk/>
            <pc:sldMk cId="1469849852" sldId="279"/>
            <ac:picMk id="24" creationId="{B875A089-4D70-48A3-B727-69E79C76ED54}"/>
          </ac:picMkLst>
        </pc:picChg>
        <pc:picChg chg="add mod">
          <ac:chgData name="varitsara monsiri" userId="d21832565e14aca8" providerId="LiveId" clId="{018A36D6-5809-4873-8049-B67F5936B0C1}" dt="2023-11-14T05:26:00.758" v="4343" actId="1037"/>
          <ac:picMkLst>
            <pc:docMk/>
            <pc:sldMk cId="1469849852" sldId="279"/>
            <ac:picMk id="25" creationId="{282F404C-2643-48B6-9A10-8C6A642505C9}"/>
          </ac:picMkLst>
        </pc:picChg>
        <pc:picChg chg="add mod">
          <ac:chgData name="varitsara monsiri" userId="d21832565e14aca8" providerId="LiveId" clId="{018A36D6-5809-4873-8049-B67F5936B0C1}" dt="2023-11-14T05:26:32.151" v="4385" actId="1036"/>
          <ac:picMkLst>
            <pc:docMk/>
            <pc:sldMk cId="1469849852" sldId="279"/>
            <ac:picMk id="29" creationId="{E5C11269-2937-4134-848C-55C666AA09F3}"/>
          </ac:picMkLst>
        </pc:picChg>
        <pc:picChg chg="add mod">
          <ac:chgData name="varitsara monsiri" userId="d21832565e14aca8" providerId="LiveId" clId="{018A36D6-5809-4873-8049-B67F5936B0C1}" dt="2023-11-14T05:25:54.209" v="4325" actId="1035"/>
          <ac:picMkLst>
            <pc:docMk/>
            <pc:sldMk cId="1469849852" sldId="279"/>
            <ac:picMk id="30" creationId="{54BC856A-AEE5-45A0-95A4-CAF8F09B9C8F}"/>
          </ac:picMkLst>
        </pc:picChg>
        <pc:picChg chg="add mod">
          <ac:chgData name="varitsara monsiri" userId="d21832565e14aca8" providerId="LiveId" clId="{018A36D6-5809-4873-8049-B67F5936B0C1}" dt="2023-11-14T05:25:06.768" v="4300" actId="1076"/>
          <ac:picMkLst>
            <pc:docMk/>
            <pc:sldMk cId="1469849852" sldId="279"/>
            <ac:picMk id="31" creationId="{72BA0592-0493-424A-86A5-474AB4B98846}"/>
          </ac:picMkLst>
        </pc:picChg>
        <pc:picChg chg="add mod">
          <ac:chgData name="varitsara monsiri" userId="d21832565e14aca8" providerId="LiveId" clId="{018A36D6-5809-4873-8049-B67F5936B0C1}" dt="2023-11-14T05:26:23.402" v="4383" actId="1076"/>
          <ac:picMkLst>
            <pc:docMk/>
            <pc:sldMk cId="1469849852" sldId="279"/>
            <ac:picMk id="32" creationId="{6B228BF8-6D9F-4F93-9F5E-563A909ACF97}"/>
          </ac:picMkLst>
        </pc:picChg>
        <pc:picChg chg="add del mod">
          <ac:chgData name="varitsara monsiri" userId="d21832565e14aca8" providerId="LiveId" clId="{018A36D6-5809-4873-8049-B67F5936B0C1}" dt="2023-11-14T05:25:24.158" v="4308" actId="21"/>
          <ac:picMkLst>
            <pc:docMk/>
            <pc:sldMk cId="1469849852" sldId="279"/>
            <ac:picMk id="33" creationId="{09ED7FC7-0B57-4B93-B6A6-143357A537C5}"/>
          </ac:picMkLst>
        </pc:picChg>
        <pc:picChg chg="add mod">
          <ac:chgData name="varitsara monsiri" userId="d21832565e14aca8" providerId="LiveId" clId="{018A36D6-5809-4873-8049-B67F5936B0C1}" dt="2023-11-14T05:25:26.421" v="4310"/>
          <ac:picMkLst>
            <pc:docMk/>
            <pc:sldMk cId="1469849852" sldId="279"/>
            <ac:picMk id="34" creationId="{1D30FD40-DF74-47A9-A45D-B8493D0CF762}"/>
          </ac:picMkLst>
        </pc:picChg>
        <pc:picChg chg="add mod">
          <ac:chgData name="varitsara monsiri" userId="d21832565e14aca8" providerId="LiveId" clId="{018A36D6-5809-4873-8049-B67F5936B0C1}" dt="2023-11-14T05:26:20.123" v="4382" actId="1038"/>
          <ac:picMkLst>
            <pc:docMk/>
            <pc:sldMk cId="1469849852" sldId="279"/>
            <ac:picMk id="35" creationId="{B05F4A17-55B2-45BA-AB1A-83F752B4A159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2:28:14.789" v="3563" actId="47"/>
        <pc:sldMkLst>
          <pc:docMk/>
          <pc:sldMk cId="2589867147" sldId="280"/>
        </pc:sldMkLst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2" creationId="{7A739741-F769-4A2B-8F30-7BDB45FF4A52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3" creationId="{7A08AB13-0E82-465D-B450-360614230A64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4" creationId="{BFD4AE14-E93B-4FD3-ACE4-CCD56A1B8911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5" creationId="{3CBBFE51-CDB9-4F39-BD58-21F67AAF4585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6" creationId="{2D9CA2C3-2CA8-491B-ABDE-B27E89DC670C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7" creationId="{73B3ED46-D4F7-4BD1-9C2B-A5C59D71B4F7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8" creationId="{9701DC96-211D-4EDA-9E02-3140FAC67E94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9" creationId="{BABAB697-7F1D-4499-B8D7-7D96A4D724E9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10" creationId="{778B05D1-0320-45A7-80DA-38B0271A9C34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11" creationId="{4ECB0710-DA4A-488E-819D-A6822104F211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12" creationId="{803BD24F-8D96-46D6-B1B8-664810A56C1F}"/>
          </ac:spMkLst>
        </pc:spChg>
        <pc:spChg chg="del">
          <ac:chgData name="varitsara monsiri" userId="d21832565e14aca8" providerId="LiveId" clId="{018A36D6-5809-4873-8049-B67F5936B0C1}" dt="2023-11-14T01:23:03.300" v="3098" actId="700"/>
          <ac:spMkLst>
            <pc:docMk/>
            <pc:sldMk cId="2589867147" sldId="280"/>
            <ac:spMk id="13" creationId="{8D122677-39B8-4EFA-8D78-B81D5E5D4386}"/>
          </ac:spMkLst>
        </pc:spChg>
        <pc:spChg chg="add mod">
          <ac:chgData name="varitsara monsiri" userId="d21832565e14aca8" providerId="LiveId" clId="{018A36D6-5809-4873-8049-B67F5936B0C1}" dt="2023-11-14T02:19:35.166" v="3427" actId="20577"/>
          <ac:spMkLst>
            <pc:docMk/>
            <pc:sldMk cId="2589867147" sldId="280"/>
            <ac:spMk id="14" creationId="{74DBCAEA-497B-4BF6-93D8-DCAE9CC607F6}"/>
          </ac:spMkLst>
        </pc:spChg>
        <pc:spChg chg="add mod">
          <ac:chgData name="varitsara monsiri" userId="d21832565e14aca8" providerId="LiveId" clId="{018A36D6-5809-4873-8049-B67F5936B0C1}" dt="2023-11-14T02:24:28.252" v="3505" actId="1037"/>
          <ac:spMkLst>
            <pc:docMk/>
            <pc:sldMk cId="2589867147" sldId="280"/>
            <ac:spMk id="15" creationId="{BEE2A731-F129-4ABF-A8F8-7568A3A0DA72}"/>
          </ac:spMkLst>
        </pc:spChg>
        <pc:spChg chg="add mod">
          <ac:chgData name="varitsara monsiri" userId="d21832565e14aca8" providerId="LiveId" clId="{018A36D6-5809-4873-8049-B67F5936B0C1}" dt="2023-11-14T02:19:24.711" v="3423" actId="20577"/>
          <ac:spMkLst>
            <pc:docMk/>
            <pc:sldMk cId="2589867147" sldId="280"/>
            <ac:spMk id="16" creationId="{B4BCCF96-B3BE-496B-A5BC-7DD7B14DC385}"/>
          </ac:spMkLst>
        </pc:spChg>
        <pc:spChg chg="add mod">
          <ac:chgData name="varitsara monsiri" userId="d21832565e14aca8" providerId="LiveId" clId="{018A36D6-5809-4873-8049-B67F5936B0C1}" dt="2023-11-14T02:19:37.136" v="3429" actId="20577"/>
          <ac:spMkLst>
            <pc:docMk/>
            <pc:sldMk cId="2589867147" sldId="280"/>
            <ac:spMk id="17" creationId="{5DABDCD2-B121-42A2-BBC3-A8D788538BDD}"/>
          </ac:spMkLst>
        </pc:spChg>
        <pc:spChg chg="add mod">
          <ac:chgData name="varitsara monsiri" userId="d21832565e14aca8" providerId="LiveId" clId="{018A36D6-5809-4873-8049-B67F5936B0C1}" dt="2023-11-14T02:19:26.850" v="3425" actId="20577"/>
          <ac:spMkLst>
            <pc:docMk/>
            <pc:sldMk cId="2589867147" sldId="280"/>
            <ac:spMk id="18" creationId="{AF193BE5-B001-432B-B301-C5AF0D931391}"/>
          </ac:spMkLst>
        </pc:spChg>
        <pc:spChg chg="mod">
          <ac:chgData name="varitsara monsiri" userId="d21832565e14aca8" providerId="LiveId" clId="{018A36D6-5809-4873-8049-B67F5936B0C1}" dt="2023-11-14T02:23:40.820" v="3485" actId="692"/>
          <ac:spMkLst>
            <pc:docMk/>
            <pc:sldMk cId="2589867147" sldId="280"/>
            <ac:spMk id="20" creationId="{13B867E9-7DFD-417F-9B29-4412367AEE6D}"/>
          </ac:spMkLst>
        </pc:spChg>
        <pc:spChg chg="mod">
          <ac:chgData name="varitsara monsiri" userId="d21832565e14aca8" providerId="LiveId" clId="{018A36D6-5809-4873-8049-B67F5936B0C1}" dt="2023-11-14T02:23:40.820" v="3485" actId="692"/>
          <ac:spMkLst>
            <pc:docMk/>
            <pc:sldMk cId="2589867147" sldId="280"/>
            <ac:spMk id="21" creationId="{D3933083-F255-4473-9DEE-BCBF870199A1}"/>
          </ac:spMkLst>
        </pc:spChg>
        <pc:spChg chg="mod">
          <ac:chgData name="varitsara monsiri" userId="d21832565e14aca8" providerId="LiveId" clId="{018A36D6-5809-4873-8049-B67F5936B0C1}" dt="2023-11-14T02:23:40.820" v="3485" actId="692"/>
          <ac:spMkLst>
            <pc:docMk/>
            <pc:sldMk cId="2589867147" sldId="280"/>
            <ac:spMk id="22" creationId="{5A8D64A7-18B1-485B-A89C-1C03AD2D992D}"/>
          </ac:spMkLst>
        </pc:spChg>
        <pc:spChg chg="mod">
          <ac:chgData name="varitsara monsiri" userId="d21832565e14aca8" providerId="LiveId" clId="{018A36D6-5809-4873-8049-B67F5936B0C1}" dt="2023-11-14T02:22:34.064" v="3461" actId="12788"/>
          <ac:spMkLst>
            <pc:docMk/>
            <pc:sldMk cId="2589867147" sldId="280"/>
            <ac:spMk id="24" creationId="{58494C8C-F6A7-4137-9355-69A98CBE0ED4}"/>
          </ac:spMkLst>
        </pc:spChg>
        <pc:spChg chg="mod">
          <ac:chgData name="varitsara monsiri" userId="d21832565e14aca8" providerId="LiveId" clId="{018A36D6-5809-4873-8049-B67F5936B0C1}" dt="2023-11-14T02:24:21.689" v="3495" actId="1076"/>
          <ac:spMkLst>
            <pc:docMk/>
            <pc:sldMk cId="2589867147" sldId="280"/>
            <ac:spMk id="25" creationId="{6C905C3B-30D2-41BF-8695-A75EFE60F687}"/>
          </ac:spMkLst>
        </pc:spChg>
        <pc:grpChg chg="add mod ord">
          <ac:chgData name="varitsara monsiri" userId="d21832565e14aca8" providerId="LiveId" clId="{018A36D6-5809-4873-8049-B67F5936B0C1}" dt="2023-11-14T02:24:28.252" v="3505" actId="1037"/>
          <ac:grpSpMkLst>
            <pc:docMk/>
            <pc:sldMk cId="2589867147" sldId="280"/>
            <ac:grpSpMk id="19" creationId="{F8FD3765-9E53-443E-B5CA-4EC184A1983B}"/>
          </ac:grpSpMkLst>
        </pc:grpChg>
        <pc:grpChg chg="add mod ord">
          <ac:chgData name="varitsara monsiri" userId="d21832565e14aca8" providerId="LiveId" clId="{018A36D6-5809-4873-8049-B67F5936B0C1}" dt="2023-11-14T02:23:47.421" v="3486" actId="14100"/>
          <ac:grpSpMkLst>
            <pc:docMk/>
            <pc:sldMk cId="2589867147" sldId="280"/>
            <ac:grpSpMk id="23" creationId="{E37DC0E2-9EE1-464F-8985-5EBA8611F719}"/>
          </ac:grpSpMkLst>
        </pc:grpChg>
      </pc:sldChg>
      <pc:sldChg chg="addSp delSp modSp new del mod modClrScheme chgLayout">
        <pc:chgData name="varitsara monsiri" userId="d21832565e14aca8" providerId="LiveId" clId="{018A36D6-5809-4873-8049-B67F5936B0C1}" dt="2023-11-14T02:58:47.780" v="4133" actId="47"/>
        <pc:sldMkLst>
          <pc:docMk/>
          <pc:sldMk cId="293714697" sldId="281"/>
        </pc:sldMkLst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2" creationId="{4B9F69E2-61AB-47FB-AAA9-069A58701876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3" creationId="{DBEE07A6-E62E-4007-9F68-CC6CFE3CB0B9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4" creationId="{6F76D28B-F671-41FD-937A-7340222E9A7B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5" creationId="{59CF9946-EB27-4F6E-8A81-CD081937B99D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6" creationId="{BF7A1B2E-FBB0-48E8-AB02-E23E08EB606F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7" creationId="{ABE8361B-DF85-47AA-9739-7DD0676E951B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8" creationId="{2E5DF68E-3E24-4EEE-B047-D4F6B4A58B1F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9" creationId="{96DF8007-6502-46A7-BC64-D98BACC43533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10" creationId="{E03F287B-1E64-4001-9A39-F3890DB4234A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11" creationId="{FDDBEFEE-3B50-4E22-94B3-F3F67B890EC6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12" creationId="{4A9DC0E0-A1A7-48AC-B9CD-8F3B80DC3A4D}"/>
          </ac:spMkLst>
        </pc:spChg>
        <pc:spChg chg="del">
          <ac:chgData name="varitsara monsiri" userId="d21832565e14aca8" providerId="LiveId" clId="{018A36D6-5809-4873-8049-B67F5936B0C1}" dt="2023-11-14T01:22:59.152" v="3097" actId="700"/>
          <ac:spMkLst>
            <pc:docMk/>
            <pc:sldMk cId="293714697" sldId="281"/>
            <ac:spMk id="13" creationId="{003CB068-E300-4685-8B5F-8AC18FDFC33D}"/>
          </ac:spMkLst>
        </pc:spChg>
        <pc:spChg chg="add mod ord">
          <ac:chgData name="varitsara monsiri" userId="d21832565e14aca8" providerId="LiveId" clId="{018A36D6-5809-4873-8049-B67F5936B0C1}" dt="2023-11-14T02:51:44.096" v="3997" actId="1038"/>
          <ac:spMkLst>
            <pc:docMk/>
            <pc:sldMk cId="293714697" sldId="281"/>
            <ac:spMk id="14" creationId="{67DD4913-F32E-43D7-8647-F87E8E45B976}"/>
          </ac:spMkLst>
        </pc:spChg>
        <pc:spChg chg="add mod">
          <ac:chgData name="varitsara monsiri" userId="d21832565e14aca8" providerId="LiveId" clId="{018A36D6-5809-4873-8049-B67F5936B0C1}" dt="2023-11-14T02:51:44.096" v="3997" actId="1038"/>
          <ac:spMkLst>
            <pc:docMk/>
            <pc:sldMk cId="293714697" sldId="281"/>
            <ac:spMk id="15" creationId="{326964BE-B643-487D-9405-9756CF947496}"/>
          </ac:spMkLst>
        </pc:spChg>
        <pc:spChg chg="add mod">
          <ac:chgData name="varitsara monsiri" userId="d21832565e14aca8" providerId="LiveId" clId="{018A36D6-5809-4873-8049-B67F5936B0C1}" dt="2023-11-14T02:47:14.998" v="3917" actId="20577"/>
          <ac:spMkLst>
            <pc:docMk/>
            <pc:sldMk cId="293714697" sldId="281"/>
            <ac:spMk id="16" creationId="{E8C620ED-B31B-4F6A-AA90-B75C1221CFE4}"/>
          </ac:spMkLst>
        </pc:spChg>
        <pc:spChg chg="add mod">
          <ac:chgData name="varitsara monsiri" userId="d21832565e14aca8" providerId="LiveId" clId="{018A36D6-5809-4873-8049-B67F5936B0C1}" dt="2023-11-14T02:56:32.414" v="4078" actId="692"/>
          <ac:spMkLst>
            <pc:docMk/>
            <pc:sldMk cId="293714697" sldId="281"/>
            <ac:spMk id="17" creationId="{A147EE06-442C-419A-967C-D081C72BE53C}"/>
          </ac:spMkLst>
        </pc:spChg>
        <pc:spChg chg="add mod">
          <ac:chgData name="varitsara monsiri" userId="d21832565e14aca8" providerId="LiveId" clId="{018A36D6-5809-4873-8049-B67F5936B0C1}" dt="2023-11-14T02:49:18.584" v="3950" actId="692"/>
          <ac:spMkLst>
            <pc:docMk/>
            <pc:sldMk cId="293714697" sldId="281"/>
            <ac:spMk id="18" creationId="{2431B27D-3CAE-41B7-88D3-FAD9DA783988}"/>
          </ac:spMkLst>
        </pc:spChg>
        <pc:spChg chg="mod">
          <ac:chgData name="varitsara monsiri" userId="d21832565e14aca8" providerId="LiveId" clId="{018A36D6-5809-4873-8049-B67F5936B0C1}" dt="2023-11-14T02:50:04.498" v="3956" actId="692"/>
          <ac:spMkLst>
            <pc:docMk/>
            <pc:sldMk cId="293714697" sldId="281"/>
            <ac:spMk id="20" creationId="{231C192B-388B-4C55-A686-A2B21F264D33}"/>
          </ac:spMkLst>
        </pc:spChg>
        <pc:spChg chg="mod">
          <ac:chgData name="varitsara monsiri" userId="d21832565e14aca8" providerId="LiveId" clId="{018A36D6-5809-4873-8049-B67F5936B0C1}" dt="2023-11-14T02:50:25.842" v="3960" actId="207"/>
          <ac:spMkLst>
            <pc:docMk/>
            <pc:sldMk cId="293714697" sldId="281"/>
            <ac:spMk id="21" creationId="{DD7A244C-1D0D-4920-B834-72305229A18F}"/>
          </ac:spMkLst>
        </pc:spChg>
        <pc:spChg chg="mod">
          <ac:chgData name="varitsara monsiri" userId="d21832565e14aca8" providerId="LiveId" clId="{018A36D6-5809-4873-8049-B67F5936B0C1}" dt="2023-11-14T02:50:19.388" v="3959" actId="692"/>
          <ac:spMkLst>
            <pc:docMk/>
            <pc:sldMk cId="293714697" sldId="281"/>
            <ac:spMk id="23" creationId="{226E6E81-7E58-49D4-AF21-377610A9D6CB}"/>
          </ac:spMkLst>
        </pc:spChg>
        <pc:spChg chg="mod">
          <ac:chgData name="varitsara monsiri" userId="d21832565e14aca8" providerId="LiveId" clId="{018A36D6-5809-4873-8049-B67F5936B0C1}" dt="2023-11-14T02:50:33.131" v="3963" actId="207"/>
          <ac:spMkLst>
            <pc:docMk/>
            <pc:sldMk cId="293714697" sldId="281"/>
            <ac:spMk id="24" creationId="{2FB53831-48F5-49E7-ACE3-FA2A44A6A855}"/>
          </ac:spMkLst>
        </pc:spChg>
        <pc:spChg chg="mod">
          <ac:chgData name="varitsara monsiri" userId="d21832565e14aca8" providerId="LiveId" clId="{018A36D6-5809-4873-8049-B67F5936B0C1}" dt="2023-11-14T02:54:32.022" v="4055" actId="207"/>
          <ac:spMkLst>
            <pc:docMk/>
            <pc:sldMk cId="293714697" sldId="281"/>
            <ac:spMk id="26" creationId="{09218E97-A0FA-4BCB-B0A1-6FE02389D709}"/>
          </ac:spMkLst>
        </pc:spChg>
        <pc:spChg chg="mod">
          <ac:chgData name="varitsara monsiri" userId="d21832565e14aca8" providerId="LiveId" clId="{018A36D6-5809-4873-8049-B67F5936B0C1}" dt="2023-11-14T02:53:54.996" v="4031" actId="1076"/>
          <ac:spMkLst>
            <pc:docMk/>
            <pc:sldMk cId="293714697" sldId="281"/>
            <ac:spMk id="27" creationId="{31F4A1E3-68EE-437E-A897-9A9DB730BE0B}"/>
          </ac:spMkLst>
        </pc:spChg>
        <pc:spChg chg="add mod ord">
          <ac:chgData name="varitsara monsiri" userId="d21832565e14aca8" providerId="LiveId" clId="{018A36D6-5809-4873-8049-B67F5936B0C1}" dt="2023-11-14T02:55:02.133" v="4061" actId="2085"/>
          <ac:spMkLst>
            <pc:docMk/>
            <pc:sldMk cId="293714697" sldId="281"/>
            <ac:spMk id="28" creationId="{515600A4-3B37-43F9-B03B-41F087250881}"/>
          </ac:spMkLst>
        </pc:spChg>
        <pc:grpChg chg="add mod ord">
          <ac:chgData name="varitsara monsiri" userId="d21832565e14aca8" providerId="LiveId" clId="{018A36D6-5809-4873-8049-B67F5936B0C1}" dt="2023-11-14T02:51:44.096" v="3997" actId="1038"/>
          <ac:grpSpMkLst>
            <pc:docMk/>
            <pc:sldMk cId="293714697" sldId="281"/>
            <ac:grpSpMk id="19" creationId="{2D96943B-3B70-46EE-B5C9-1D51F2F926A5}"/>
          </ac:grpSpMkLst>
        </pc:grpChg>
        <pc:grpChg chg="add mod">
          <ac:chgData name="varitsara monsiri" userId="d21832565e14aca8" providerId="LiveId" clId="{018A36D6-5809-4873-8049-B67F5936B0C1}" dt="2023-11-14T02:51:44.096" v="3997" actId="1038"/>
          <ac:grpSpMkLst>
            <pc:docMk/>
            <pc:sldMk cId="293714697" sldId="281"/>
            <ac:grpSpMk id="22" creationId="{332ABF6E-9508-423A-883E-257EA2D9C963}"/>
          </ac:grpSpMkLst>
        </pc:grpChg>
        <pc:grpChg chg="add del mod ord">
          <ac:chgData name="varitsara monsiri" userId="d21832565e14aca8" providerId="LiveId" clId="{018A36D6-5809-4873-8049-B67F5936B0C1}" dt="2023-11-14T02:54:36.141" v="4056" actId="478"/>
          <ac:grpSpMkLst>
            <pc:docMk/>
            <pc:sldMk cId="293714697" sldId="281"/>
            <ac:grpSpMk id="25" creationId="{18A84B8A-B81D-4726-AAE6-8C71B0F0D989}"/>
          </ac:grpSpMkLst>
        </pc:grpChg>
        <pc:grpChg chg="add mod">
          <ac:chgData name="varitsara monsiri" userId="d21832565e14aca8" providerId="LiveId" clId="{018A36D6-5809-4873-8049-B67F5936B0C1}" dt="2023-11-14T02:57:05.598" v="4080" actId="164"/>
          <ac:grpSpMkLst>
            <pc:docMk/>
            <pc:sldMk cId="293714697" sldId="281"/>
            <ac:grpSpMk id="41" creationId="{2171E0E8-3718-4E57-8D54-950BB32AAD3C}"/>
          </ac:grpSpMkLst>
        </pc:grp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29" creationId="{85B3C830-2C96-4264-A789-4ADCB7B7C7BA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0" creationId="{3967D5BF-3650-4A48-A6A5-857F7FDE909C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1" creationId="{19A19C25-9B77-4EBE-8017-1CBDF33AB031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2" creationId="{98D4474F-8CD4-43DA-9306-67E0207F88AE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3" creationId="{C4D79CAD-6524-497E-BEB8-9EEB1AFA22EE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4" creationId="{8D2831F3-4C87-4865-BD6F-FC7290E5D4D5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5" creationId="{5360DC30-EB54-486D-A0D6-B74C3F0397D4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6" creationId="{F8366DC3-22E3-452D-9AB0-9F4E2325B9AA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7" creationId="{CFDA777E-65F6-4626-A079-EDA0CBB0BAC2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8" creationId="{0C8BA420-0504-40C9-AD59-228A76DCB5BD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39" creationId="{53974ACE-9F41-4ABC-B483-35035246F04F}"/>
          </ac:picMkLst>
        </pc:picChg>
        <pc:picChg chg="add mod">
          <ac:chgData name="varitsara monsiri" userId="d21832565e14aca8" providerId="LiveId" clId="{018A36D6-5809-4873-8049-B67F5936B0C1}" dt="2023-11-14T02:57:05.598" v="4080" actId="164"/>
          <ac:picMkLst>
            <pc:docMk/>
            <pc:sldMk cId="293714697" sldId="281"/>
            <ac:picMk id="40" creationId="{1A79E49E-290C-4366-84A7-5FFE9CCAC95D}"/>
          </ac:picMkLst>
        </pc:picChg>
      </pc:sldChg>
      <pc:sldChg chg="addSp delSp modSp new mod modClrScheme chgLayout">
        <pc:chgData name="varitsara monsiri" userId="d21832565e14aca8" providerId="LiveId" clId="{018A36D6-5809-4873-8049-B67F5936B0C1}" dt="2023-11-14T09:03:17.663" v="6397"/>
        <pc:sldMkLst>
          <pc:docMk/>
          <pc:sldMk cId="3012723552" sldId="282"/>
        </pc:sldMkLst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2" creationId="{111412D3-083A-4DD6-BDD0-2B962E1DFA40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3" creationId="{930181E6-6BED-497F-A11F-44EBE0C8E6AB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4" creationId="{D7974A3C-D1E0-4B14-B60D-03302932604D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5" creationId="{A41E4934-3705-4018-A48C-4C091FE68825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6" creationId="{6F74B612-4A86-4ABB-907F-401790E1F10F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7" creationId="{B87FAC85-DAF1-47AD-A0E7-7219CDEDCBD0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8" creationId="{30B005CA-2D77-4A41-96DA-612C21B42E98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9" creationId="{5CD11E79-23EE-4C14-B821-3445413357DF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10" creationId="{DF727E8D-5BB2-4190-9BF5-7D48622F6F5C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11" creationId="{8A9FD939-773E-4B51-925F-24665C5787EA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12" creationId="{47DF2B1E-E9A9-4287-B6E6-3DAA231231CC}"/>
          </ac:spMkLst>
        </pc:spChg>
        <pc:spChg chg="del">
          <ac:chgData name="varitsara monsiri" userId="d21832565e14aca8" providerId="LiveId" clId="{018A36D6-5809-4873-8049-B67F5936B0C1}" dt="2023-11-14T01:22:55.378" v="3096" actId="700"/>
          <ac:spMkLst>
            <pc:docMk/>
            <pc:sldMk cId="3012723552" sldId="282"/>
            <ac:spMk id="13" creationId="{40FEA35F-B047-493C-BD3E-08A3F4BE4E29}"/>
          </ac:spMkLst>
        </pc:spChg>
        <pc:spChg chg="mod">
          <ac:chgData name="varitsara monsiri" userId="d21832565e14aca8" providerId="LiveId" clId="{018A36D6-5809-4873-8049-B67F5936B0C1}" dt="2023-11-14T03:00:10.989" v="4134"/>
          <ac:spMkLst>
            <pc:docMk/>
            <pc:sldMk cId="3012723552" sldId="282"/>
            <ac:spMk id="15" creationId="{F88041CB-E765-428D-9398-66D6B5D5F742}"/>
          </ac:spMkLst>
        </pc:spChg>
        <pc:spChg chg="mod">
          <ac:chgData name="varitsara monsiri" userId="d21832565e14aca8" providerId="LiveId" clId="{018A36D6-5809-4873-8049-B67F5936B0C1}" dt="2023-11-14T03:00:10.989" v="4134"/>
          <ac:spMkLst>
            <pc:docMk/>
            <pc:sldMk cId="3012723552" sldId="282"/>
            <ac:spMk id="17" creationId="{1851B63A-226E-44F6-97E9-E18CF77D5D81}"/>
          </ac:spMkLst>
        </pc:spChg>
        <pc:spChg chg="mod">
          <ac:chgData name="varitsara monsiri" userId="d21832565e14aca8" providerId="LiveId" clId="{018A36D6-5809-4873-8049-B67F5936B0C1}" dt="2023-11-14T03:00:10.989" v="4134"/>
          <ac:spMkLst>
            <pc:docMk/>
            <pc:sldMk cId="3012723552" sldId="282"/>
            <ac:spMk id="18" creationId="{BC5B54B2-48AB-4A7D-88CA-CD83EE8BFA2D}"/>
          </ac:spMkLst>
        </pc:spChg>
        <pc:spChg chg="add del mod">
          <ac:chgData name="varitsara monsiri" userId="d21832565e14aca8" providerId="LiveId" clId="{018A36D6-5809-4873-8049-B67F5936B0C1}" dt="2023-11-14T03:00:30.059" v="4136" actId="478"/>
          <ac:spMkLst>
            <pc:docMk/>
            <pc:sldMk cId="3012723552" sldId="282"/>
            <ac:spMk id="19" creationId="{E2F990B1-9B09-4BFA-A334-7A169CD1DC89}"/>
          </ac:spMkLst>
        </pc:spChg>
        <pc:spChg chg="add 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20" creationId="{704615C9-5AAB-444D-80B2-33C4D737F4A9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25" creationId="{2903B350-3A36-4BD0-BCCA-C7CA7836EC2D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26" creationId="{47DCEBEA-E859-4EC6-B98B-BBFE3865A65E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28" creationId="{107A33B3-517F-459D-927C-D1079DD8FB66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29" creationId="{699422E7-4FD7-4508-8222-92DAF1929738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0" creationId="{B85246ED-1CAB-4AE9-98BA-753EEA4FF309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1" creationId="{5F38CCFA-2F90-484F-AB90-885F0E2828FE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3" creationId="{D6E44149-07AA-48C8-92D1-38E3B56008FC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4" creationId="{40E6FD4F-D29F-4370-8E4A-18B62B08D19C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5" creationId="{266EE6BE-798A-490D-A601-2A6C532D8BC6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6" creationId="{23422DE4-3F2C-4677-8E32-E01DA3E03BFD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8" creationId="{F6F6B393-596F-4411-8A69-206D6666E1D1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39" creationId="{58907822-8535-4B03-9816-21D9F143B514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42" creationId="{FF20DE8C-65A3-4D59-A496-F0ED44CED41B}"/>
          </ac:spMkLst>
        </pc:spChg>
        <pc:spChg chg="mo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43" creationId="{CE8245EA-CE6C-4E37-BFB3-95B163F4F780}"/>
          </ac:spMkLst>
        </pc:spChg>
        <pc:spChg chg="add mod ord">
          <ac:chgData name="varitsara monsiri" userId="d21832565e14aca8" providerId="LiveId" clId="{018A36D6-5809-4873-8049-B67F5936B0C1}" dt="2023-11-14T03:06:19.975" v="4215" actId="1037"/>
          <ac:spMkLst>
            <pc:docMk/>
            <pc:sldMk cId="3012723552" sldId="282"/>
            <ac:spMk id="44" creationId="{7EDF6CC2-D4CC-4831-B93F-1ACC53DF7168}"/>
          </ac:spMkLst>
        </pc:spChg>
        <pc:spChg chg="mod">
          <ac:chgData name="varitsara monsiri" userId="d21832565e14aca8" providerId="LiveId" clId="{018A36D6-5809-4873-8049-B67F5936B0C1}" dt="2023-11-14T03:07:35.318" v="4237" actId="164"/>
          <ac:spMkLst>
            <pc:docMk/>
            <pc:sldMk cId="3012723552" sldId="282"/>
            <ac:spMk id="48" creationId="{4215F13E-5210-495E-8B83-186C51618E19}"/>
          </ac:spMkLst>
        </pc:spChg>
        <pc:spChg chg="mod topLvl">
          <ac:chgData name="varitsara monsiri" userId="d21832565e14aca8" providerId="LiveId" clId="{018A36D6-5809-4873-8049-B67F5936B0C1}" dt="2023-11-14T03:07:35.318" v="4237" actId="164"/>
          <ac:spMkLst>
            <pc:docMk/>
            <pc:sldMk cId="3012723552" sldId="282"/>
            <ac:spMk id="51" creationId="{CE05819B-844B-4076-B5CE-1DA9BF4800F3}"/>
          </ac:spMkLst>
        </pc:spChg>
        <pc:spChg chg="del mod topLvl">
          <ac:chgData name="varitsara monsiri" userId="d21832565e14aca8" providerId="LiveId" clId="{018A36D6-5809-4873-8049-B67F5936B0C1}" dt="2023-11-14T03:07:03.880" v="4230" actId="478"/>
          <ac:spMkLst>
            <pc:docMk/>
            <pc:sldMk cId="3012723552" sldId="282"/>
            <ac:spMk id="52" creationId="{CFB3C80B-9AB0-4225-BFBE-6417E6C0E8AE}"/>
          </ac:spMkLst>
        </pc:spChg>
        <pc:grpChg chg="add del mod">
          <ac:chgData name="varitsara monsiri" userId="d21832565e14aca8" providerId="LiveId" clId="{018A36D6-5809-4873-8049-B67F5936B0C1}" dt="2023-11-14T03:00:31.470" v="4137" actId="478"/>
          <ac:grpSpMkLst>
            <pc:docMk/>
            <pc:sldMk cId="3012723552" sldId="282"/>
            <ac:grpSpMk id="14" creationId="{AADD1444-1596-4436-AF2E-1C3F5EFAC22B}"/>
          </ac:grpSpMkLst>
        </pc:grpChg>
        <pc:grpChg chg="mod">
          <ac:chgData name="varitsara monsiri" userId="d21832565e14aca8" providerId="LiveId" clId="{018A36D6-5809-4873-8049-B67F5936B0C1}" dt="2023-11-14T03:00:10.989" v="4134"/>
          <ac:grpSpMkLst>
            <pc:docMk/>
            <pc:sldMk cId="3012723552" sldId="282"/>
            <ac:grpSpMk id="16" creationId="{3861752E-DF54-410B-8DB7-A45008F9DBA7}"/>
          </ac:grpSpMkLst>
        </pc:grpChg>
        <pc:grpChg chg="add 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21" creationId="{E01632FA-B01D-427D-8BC4-8C1F6C8C3956}"/>
          </ac:grpSpMkLst>
        </pc:grpChg>
        <pc:grpChg chg="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22" creationId="{5FA90F35-583F-4420-A059-D077DE4AF68A}"/>
          </ac:grpSpMkLst>
        </pc:grpChg>
        <pc:grpChg chg="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23" creationId="{0C14846E-CB00-4918-9244-F4925731F1EF}"/>
          </ac:grpSpMkLst>
        </pc:grpChg>
        <pc:grpChg chg="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24" creationId="{B8DBDB54-9D0C-4E3E-B37F-70E7B6A0033E}"/>
          </ac:grpSpMkLst>
        </pc:grpChg>
        <pc:grpChg chg="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27" creationId="{8A479B5B-D7EC-4083-B460-2403112CB141}"/>
          </ac:grpSpMkLst>
        </pc:grpChg>
        <pc:grpChg chg="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32" creationId="{A12DA756-D111-4A33-8912-1B27ADD3EF92}"/>
          </ac:grpSpMkLst>
        </pc:grpChg>
        <pc:grpChg chg="mo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37" creationId="{39C2C465-9A7D-4F6B-9AF1-6D99BE228E29}"/>
          </ac:grpSpMkLst>
        </pc:grpChg>
        <pc:grpChg chg="add mod ord">
          <ac:chgData name="varitsara monsiri" userId="d21832565e14aca8" providerId="LiveId" clId="{018A36D6-5809-4873-8049-B67F5936B0C1}" dt="2023-11-14T03:06:19.975" v="4215" actId="1037"/>
          <ac:grpSpMkLst>
            <pc:docMk/>
            <pc:sldMk cId="3012723552" sldId="282"/>
            <ac:grpSpMk id="41" creationId="{0722242A-0484-4E4B-8397-073B1A908459}"/>
          </ac:grpSpMkLst>
        </pc:grpChg>
        <pc:grpChg chg="del mod">
          <ac:chgData name="varitsara monsiri" userId="d21832565e14aca8" providerId="LiveId" clId="{018A36D6-5809-4873-8049-B67F5936B0C1}" dt="2023-11-14T03:06:59.275" v="4229" actId="165"/>
          <ac:grpSpMkLst>
            <pc:docMk/>
            <pc:sldMk cId="3012723552" sldId="282"/>
            <ac:grpSpMk id="50" creationId="{FA6C41AB-EA52-4A07-B88A-4E726BD4A4B2}"/>
          </ac:grpSpMkLst>
        </pc:grpChg>
        <pc:grpChg chg="add mod">
          <ac:chgData name="varitsara monsiri" userId="d21832565e14aca8" providerId="LiveId" clId="{018A36D6-5809-4873-8049-B67F5936B0C1}" dt="2023-11-14T03:07:35.318" v="4237" actId="164"/>
          <ac:grpSpMkLst>
            <pc:docMk/>
            <pc:sldMk cId="3012723552" sldId="282"/>
            <ac:grpSpMk id="53" creationId="{2ACE2D80-C6BE-41BE-A93E-4704D4CC18A7}"/>
          </ac:grpSpMkLst>
        </pc:grpChg>
        <pc:grpChg chg="add mod">
          <ac:chgData name="varitsara monsiri" userId="d21832565e14aca8" providerId="LiveId" clId="{018A36D6-5809-4873-8049-B67F5936B0C1}" dt="2023-11-14T09:03:17.663" v="6397"/>
          <ac:grpSpMkLst>
            <pc:docMk/>
            <pc:sldMk cId="3012723552" sldId="282"/>
            <ac:grpSpMk id="66" creationId="{210FC5C0-A353-4440-A9CA-18BBC4235213}"/>
          </ac:grpSpMkLst>
        </pc:grpChg>
        <pc:picChg chg="add del mod">
          <ac:chgData name="varitsara monsiri" userId="d21832565e14aca8" providerId="LiveId" clId="{018A36D6-5809-4873-8049-B67F5936B0C1}" dt="2023-11-14T03:00:13.301" v="4135" actId="478"/>
          <ac:picMkLst>
            <pc:docMk/>
            <pc:sldMk cId="3012723552" sldId="282"/>
            <ac:picMk id="40" creationId="{982DAE2F-2366-4609-8B46-D1C595A77597}"/>
          </ac:picMkLst>
        </pc:picChg>
        <pc:picChg chg="add mod">
          <ac:chgData name="varitsara monsiri" userId="d21832565e14aca8" providerId="LiveId" clId="{018A36D6-5809-4873-8049-B67F5936B0C1}" dt="2023-11-14T03:03:45.080" v="4189" actId="1035"/>
          <ac:picMkLst>
            <pc:docMk/>
            <pc:sldMk cId="3012723552" sldId="282"/>
            <ac:picMk id="45" creationId="{E659D108-F638-4F3E-A0E3-2BB746D98955}"/>
          </ac:picMkLst>
        </pc:picChg>
        <pc:picChg chg="add del mod">
          <ac:chgData name="varitsara monsiri" userId="d21832565e14aca8" providerId="LiveId" clId="{018A36D6-5809-4873-8049-B67F5936B0C1}" dt="2023-11-14T03:05:45.808" v="4202" actId="27803"/>
          <ac:picMkLst>
            <pc:docMk/>
            <pc:sldMk cId="3012723552" sldId="282"/>
            <ac:picMk id="47" creationId="{4215F13E-5210-495E-8B83-186C51618E19}"/>
          </ac:picMkLst>
        </pc:picChg>
        <pc:picChg chg="add del mod">
          <ac:chgData name="varitsara monsiri" userId="d21832565e14aca8" providerId="LiveId" clId="{018A36D6-5809-4873-8049-B67F5936B0C1}" dt="2023-11-14T03:06:57.645" v="4228" actId="27803"/>
          <ac:picMkLst>
            <pc:docMk/>
            <pc:sldMk cId="3012723552" sldId="282"/>
            <ac:picMk id="49" creationId="{D11F017F-B7B3-4EBB-BECA-0B406DB39885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54" creationId="{EEF13ED2-1B74-4AFE-8E25-CC9576464536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55" creationId="{B52E27CF-554B-4D82-8EC5-CF0EB338070B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56" creationId="{EFD8EA1A-5CD7-4F47-AAB5-EA9268BE0792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57" creationId="{6882E2CE-A6F4-43DC-B3E4-A8C9ED62AF7C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58" creationId="{CF4148FC-B5A7-4CCF-8342-1B7116DF30CC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59" creationId="{1591F709-1D05-4BD6-8FDC-67485558BBE2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60" creationId="{FAB09CCC-71AF-48E6-8E09-AF5A0EEF36B4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61" creationId="{9417A880-5080-4CA0-95A0-F7BFA4703EA7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62" creationId="{2A8C08D3-B597-46C5-ADC7-7C3ECAFCBA06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63" creationId="{4004C7D5-3F00-4EFE-B892-034E34B3ACB4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64" creationId="{8DA27FB5-9916-496B-91D1-9D6E0F6A97C7}"/>
          </ac:picMkLst>
        </pc:picChg>
        <pc:picChg chg="add del mod">
          <ac:chgData name="varitsara monsiri" userId="d21832565e14aca8" providerId="LiveId" clId="{018A36D6-5809-4873-8049-B67F5936B0C1}" dt="2023-11-14T05:23:33.685" v="4276" actId="21"/>
          <ac:picMkLst>
            <pc:docMk/>
            <pc:sldMk cId="3012723552" sldId="282"/>
            <ac:picMk id="65" creationId="{73F78A0C-53E4-43E9-923F-998D813DE03D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67" creationId="{C63A4A2A-8A89-4ECB-BB31-0A2C4B7D2DB9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68" creationId="{09FAAF95-769A-4EFB-B3C8-F99E3D6F0C8B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69" creationId="{AACAD0F8-C82D-4AB7-9438-273D991D03BF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0" creationId="{032EFA5F-2B2D-4852-9529-A12DE04D517B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1" creationId="{9E9FE7DE-3C8F-4321-A12D-7F638C19A644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2" creationId="{66277423-90E1-40BC-BAAE-FA9E97FBC27D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3" creationId="{F516B552-8BDB-4641-87F1-D07847529D28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4" creationId="{E0F68E54-BD64-4E0F-8055-E67F8810AEB1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5" creationId="{6B4A8F7F-D6C2-48C0-893A-9ADA4CC01D9F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6" creationId="{86469899-D36A-455D-A6FC-68C0E06CC0A0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7" creationId="{C82BF977-B4B5-409C-A645-1ED43BF55A1F}"/>
          </ac:picMkLst>
        </pc:picChg>
        <pc:picChg chg="mod">
          <ac:chgData name="varitsara monsiri" userId="d21832565e14aca8" providerId="LiveId" clId="{018A36D6-5809-4873-8049-B67F5936B0C1}" dt="2023-11-14T09:03:17.663" v="6397"/>
          <ac:picMkLst>
            <pc:docMk/>
            <pc:sldMk cId="3012723552" sldId="282"/>
            <ac:picMk id="78" creationId="{5042F419-51DD-4D23-A41A-32E7EC6E6B42}"/>
          </ac:picMkLst>
        </pc:picChg>
      </pc:sldChg>
      <pc:sldChg chg="addSp delSp modSp new mod modClrScheme chgLayout">
        <pc:chgData name="varitsara monsiri" userId="d21832565e14aca8" providerId="LiveId" clId="{018A36D6-5809-4873-8049-B67F5936B0C1}" dt="2023-11-14T08:34:45.312" v="6271" actId="478"/>
        <pc:sldMkLst>
          <pc:docMk/>
          <pc:sldMk cId="1802539866" sldId="283"/>
        </pc:sldMkLst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2" creationId="{55159BF6-5370-4A35-B024-E72C73F32A80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3" creationId="{5389C943-4862-4B10-BA73-20460B4E5ACE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4" creationId="{23FFD095-6B75-4E86-9670-217DC03E457D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5" creationId="{18901E68-A485-4C62-8D8A-9B729D81C3D2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6" creationId="{5830BAB4-DF05-44FD-9B78-B50909E4B885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7" creationId="{8089428F-C922-4FFB-837E-9E5639D3EE18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8" creationId="{5888A799-4DB8-407B-80C1-6FC20960B967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9" creationId="{2E4D7DF2-67D1-42EC-B18A-31F057C52CEF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10" creationId="{73AA0BD2-DFC5-4DFA-89C9-1DE6E365967E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11" creationId="{A580DAC5-772D-4725-8AA2-1D42B61745B3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12" creationId="{AC47A940-50F4-4204-8199-6E2B9F6CB1DC}"/>
          </ac:spMkLst>
        </pc:spChg>
        <pc:spChg chg="del">
          <ac:chgData name="varitsara monsiri" userId="d21832565e14aca8" providerId="LiveId" clId="{018A36D6-5809-4873-8049-B67F5936B0C1}" dt="2023-11-14T01:22:50.622" v="3095" actId="700"/>
          <ac:spMkLst>
            <pc:docMk/>
            <pc:sldMk cId="1802539866" sldId="283"/>
            <ac:spMk id="13" creationId="{DAA61DFC-B763-4638-8B2D-AD6434E29B5B}"/>
          </ac:spMkLst>
        </pc:spChg>
        <pc:spChg chg="add mod">
          <ac:chgData name="varitsara monsiri" userId="d21832565e14aca8" providerId="LiveId" clId="{018A36D6-5809-4873-8049-B67F5936B0C1}" dt="2023-11-14T08:26:46.460" v="6105" actId="20577"/>
          <ac:spMkLst>
            <pc:docMk/>
            <pc:sldMk cId="1802539866" sldId="283"/>
            <ac:spMk id="14" creationId="{33F28363-4533-45A0-A020-0E6D8CA9D76B}"/>
          </ac:spMkLst>
        </pc:spChg>
        <pc:spChg chg="add mod">
          <ac:chgData name="varitsara monsiri" userId="d21832565e14aca8" providerId="LiveId" clId="{018A36D6-5809-4873-8049-B67F5936B0C1}" dt="2023-11-14T08:30:55.441" v="6194" actId="692"/>
          <ac:spMkLst>
            <pc:docMk/>
            <pc:sldMk cId="1802539866" sldId="283"/>
            <ac:spMk id="15" creationId="{AC12A4FD-7612-4B9C-8956-EC8852CBA896}"/>
          </ac:spMkLst>
        </pc:spChg>
        <pc:spChg chg="mod">
          <ac:chgData name="varitsara monsiri" userId="d21832565e14aca8" providerId="LiveId" clId="{018A36D6-5809-4873-8049-B67F5936B0C1}" dt="2023-11-14T08:31:32.820" v="6205"/>
          <ac:spMkLst>
            <pc:docMk/>
            <pc:sldMk cId="1802539866" sldId="283"/>
            <ac:spMk id="17" creationId="{EC6A11FA-7CDA-49C3-BF95-5560049338BA}"/>
          </ac:spMkLst>
        </pc:spChg>
        <pc:spChg chg="mod">
          <ac:chgData name="varitsara monsiri" userId="d21832565e14aca8" providerId="LiveId" clId="{018A36D6-5809-4873-8049-B67F5936B0C1}" dt="2023-11-14T08:31:32.820" v="6205"/>
          <ac:spMkLst>
            <pc:docMk/>
            <pc:sldMk cId="1802539866" sldId="283"/>
            <ac:spMk id="18" creationId="{53ADA0B7-B588-48FC-9FA9-F4A09B4FC06F}"/>
          </ac:spMkLst>
        </pc:spChg>
        <pc:spChg chg="mod">
          <ac:chgData name="varitsara monsiri" userId="d21832565e14aca8" providerId="LiveId" clId="{018A36D6-5809-4873-8049-B67F5936B0C1}" dt="2023-11-14T08:31:32.820" v="6205"/>
          <ac:spMkLst>
            <pc:docMk/>
            <pc:sldMk cId="1802539866" sldId="283"/>
            <ac:spMk id="19" creationId="{2FA945E5-8412-44E4-B8B1-957703451306}"/>
          </ac:spMkLst>
        </pc:spChg>
        <pc:spChg chg="mod">
          <ac:chgData name="varitsara monsiri" userId="d21832565e14aca8" providerId="LiveId" clId="{018A36D6-5809-4873-8049-B67F5936B0C1}" dt="2023-11-14T08:31:32.820" v="6205"/>
          <ac:spMkLst>
            <pc:docMk/>
            <pc:sldMk cId="1802539866" sldId="283"/>
            <ac:spMk id="21" creationId="{A99546F4-A5F2-41C3-9097-B30FF625399A}"/>
          </ac:spMkLst>
        </pc:spChg>
        <pc:spChg chg="mod">
          <ac:chgData name="varitsara monsiri" userId="d21832565e14aca8" providerId="LiveId" clId="{018A36D6-5809-4873-8049-B67F5936B0C1}" dt="2023-11-14T08:31:32.820" v="6205"/>
          <ac:spMkLst>
            <pc:docMk/>
            <pc:sldMk cId="1802539866" sldId="283"/>
            <ac:spMk id="22" creationId="{024965FC-2AB9-47D8-9B5D-759D792BFCE2}"/>
          </ac:spMkLst>
        </pc:spChg>
        <pc:spChg chg="mod">
          <ac:chgData name="varitsara monsiri" userId="d21832565e14aca8" providerId="LiveId" clId="{018A36D6-5809-4873-8049-B67F5936B0C1}" dt="2023-11-14T08:31:32.820" v="6205"/>
          <ac:spMkLst>
            <pc:docMk/>
            <pc:sldMk cId="1802539866" sldId="283"/>
            <ac:spMk id="23" creationId="{9ADCC4CB-0D50-4D5D-903C-7BCAF6791CF8}"/>
          </ac:spMkLst>
        </pc:spChg>
        <pc:spChg chg="mod">
          <ac:chgData name="varitsara monsiri" userId="d21832565e14aca8" providerId="LiveId" clId="{018A36D6-5809-4873-8049-B67F5936B0C1}" dt="2023-11-14T08:31:58.200" v="6228"/>
          <ac:spMkLst>
            <pc:docMk/>
            <pc:sldMk cId="1802539866" sldId="283"/>
            <ac:spMk id="25" creationId="{F91631FD-1B88-4A1D-9FD7-29F6E12BC7AB}"/>
          </ac:spMkLst>
        </pc:spChg>
        <pc:spChg chg="mod">
          <ac:chgData name="varitsara monsiri" userId="d21832565e14aca8" providerId="LiveId" clId="{018A36D6-5809-4873-8049-B67F5936B0C1}" dt="2023-11-14T08:31:58.200" v="6228"/>
          <ac:spMkLst>
            <pc:docMk/>
            <pc:sldMk cId="1802539866" sldId="283"/>
            <ac:spMk id="26" creationId="{32D092D2-AAF4-441E-8AE1-74A32D303CA5}"/>
          </ac:spMkLst>
        </pc:spChg>
        <pc:grpChg chg="add mod">
          <ac:chgData name="varitsara monsiri" userId="d21832565e14aca8" providerId="LiveId" clId="{018A36D6-5809-4873-8049-B67F5936B0C1}" dt="2023-11-14T08:31:35.529" v="6227" actId="1036"/>
          <ac:grpSpMkLst>
            <pc:docMk/>
            <pc:sldMk cId="1802539866" sldId="283"/>
            <ac:grpSpMk id="16" creationId="{9BCC0315-CA54-4A6E-BAC0-C0E33A6F5A07}"/>
          </ac:grpSpMkLst>
        </pc:grpChg>
        <pc:grpChg chg="add mod">
          <ac:chgData name="varitsara monsiri" userId="d21832565e14aca8" providerId="LiveId" clId="{018A36D6-5809-4873-8049-B67F5936B0C1}" dt="2023-11-14T08:31:35.529" v="6227" actId="1036"/>
          <ac:grpSpMkLst>
            <pc:docMk/>
            <pc:sldMk cId="1802539866" sldId="283"/>
            <ac:grpSpMk id="20" creationId="{EEDD527C-2344-432F-A0E6-97D174E82664}"/>
          </ac:grpSpMkLst>
        </pc:grpChg>
        <pc:grpChg chg="add del mod">
          <ac:chgData name="varitsara monsiri" userId="d21832565e14aca8" providerId="LiveId" clId="{018A36D6-5809-4873-8049-B67F5936B0C1}" dt="2023-11-14T08:32:19.157" v="6233" actId="478"/>
          <ac:grpSpMkLst>
            <pc:docMk/>
            <pc:sldMk cId="1802539866" sldId="283"/>
            <ac:grpSpMk id="24" creationId="{B9F54D1A-3AA3-42CC-A365-7EDEF5B8475E}"/>
          </ac:grpSpMkLst>
        </pc:grpChg>
        <pc:picChg chg="add mod">
          <ac:chgData name="varitsara monsiri" userId="d21832565e14aca8" providerId="LiveId" clId="{018A36D6-5809-4873-8049-B67F5936B0C1}" dt="2023-11-14T08:34:10.424" v="6265" actId="1038"/>
          <ac:picMkLst>
            <pc:docMk/>
            <pc:sldMk cId="1802539866" sldId="283"/>
            <ac:picMk id="27" creationId="{B11A0187-B4EE-493A-B8A6-432D73EE1141}"/>
          </ac:picMkLst>
        </pc:picChg>
        <pc:picChg chg="add del mod">
          <ac:chgData name="varitsara monsiri" userId="d21832565e14aca8" providerId="LiveId" clId="{018A36D6-5809-4873-8049-B67F5936B0C1}" dt="2023-11-14T08:33:28.909" v="6244" actId="478"/>
          <ac:picMkLst>
            <pc:docMk/>
            <pc:sldMk cId="1802539866" sldId="283"/>
            <ac:picMk id="28" creationId="{7FD51EA4-5813-43F1-9324-E4DF1E19295C}"/>
          </ac:picMkLst>
        </pc:picChg>
        <pc:picChg chg="add del mod">
          <ac:chgData name="varitsara monsiri" userId="d21832565e14aca8" providerId="LiveId" clId="{018A36D6-5809-4873-8049-B67F5936B0C1}" dt="2023-11-14T08:34:45.312" v="6271" actId="478"/>
          <ac:picMkLst>
            <pc:docMk/>
            <pc:sldMk cId="1802539866" sldId="283"/>
            <ac:picMk id="29" creationId="{03395B0B-7F5A-4BCA-9957-381CC78B119E}"/>
          </ac:picMkLst>
        </pc:picChg>
      </pc:sldChg>
      <pc:sldChg chg="addSp delSp modSp new mod ord modClrScheme chgLayout">
        <pc:chgData name="varitsara monsiri" userId="d21832565e14aca8" providerId="LiveId" clId="{018A36D6-5809-4873-8049-B67F5936B0C1}" dt="2023-11-14T08:31:13.463" v="6203" actId="20578"/>
        <pc:sldMkLst>
          <pc:docMk/>
          <pc:sldMk cId="425574450" sldId="284"/>
        </pc:sldMkLst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2" creationId="{7744629F-9859-467C-AB4F-4D9621912B83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3" creationId="{611EED40-EFC6-4E09-8F0A-EB1E3CE2AEFA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4" creationId="{DF64759C-B6E2-4F7E-A8F4-62F512D588FF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5" creationId="{7B6D215F-FF19-457B-8672-FE4E2D055CD6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6" creationId="{96C62D18-6462-4DAF-88A0-A4270C6E5245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7" creationId="{1D86EAA7-E58B-4A9E-BB3B-FE418929873B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8" creationId="{5E51A638-F43D-4761-8AC5-282D0BCCF96F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9" creationId="{034BB716-F388-467C-A48D-7F892B4B0313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10" creationId="{7759910E-0AE4-40CD-935B-74DF1FF2D16F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11" creationId="{AABD48C6-3C00-4EA8-A821-97ED024134AC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12" creationId="{9C290541-F537-4B81-B560-12C085F0A7B0}"/>
          </ac:spMkLst>
        </pc:spChg>
        <pc:spChg chg="del">
          <ac:chgData name="varitsara monsiri" userId="d21832565e14aca8" providerId="LiveId" clId="{018A36D6-5809-4873-8049-B67F5936B0C1}" dt="2023-11-14T01:22:46.843" v="3094" actId="700"/>
          <ac:spMkLst>
            <pc:docMk/>
            <pc:sldMk cId="425574450" sldId="284"/>
            <ac:spMk id="13" creationId="{C1E3F8B2-D46E-457C-9EAE-E7281B23C586}"/>
          </ac:spMkLst>
        </pc:spChg>
        <pc:spChg chg="add mod">
          <ac:chgData name="varitsara monsiri" userId="d21832565e14aca8" providerId="LiveId" clId="{018A36D6-5809-4873-8049-B67F5936B0C1}" dt="2023-11-14T01:52:38.722" v="3388" actId="1036"/>
          <ac:spMkLst>
            <pc:docMk/>
            <pc:sldMk cId="425574450" sldId="284"/>
            <ac:spMk id="41" creationId="{F3993469-FBB8-46D5-83F9-CAF609BCFA20}"/>
          </ac:spMkLst>
        </pc:sp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14" creationId="{138D3425-C74E-481F-8379-1CC9FCE1157A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15" creationId="{F792F1F4-AD21-426A-AB35-77B4B19EEEA4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16" creationId="{A661673F-2C79-47D0-8DAF-12887125460B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17" creationId="{E1128F51-4D15-4B7C-9BBF-832EB1C81C2D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18" creationId="{B5215070-9DAA-47AD-9C94-69D80B7C53FB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19" creationId="{2FF03652-91C7-47D7-BA83-DAEE04FC9165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20" creationId="{58A40E47-D500-4BC4-8950-1DA1029E76E3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21" creationId="{6AC41C88-E213-4807-82AC-C253989F938C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22" creationId="{A970AB64-3D72-40E9-849A-81648B272E97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23" creationId="{C3BDC480-04DB-4B2A-AD69-4544AACC504A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24" creationId="{9508ED2C-64A7-4733-98CD-09D09BAC72DA}"/>
          </ac:picMkLst>
        </pc:picChg>
        <pc:picChg chg="add mod">
          <ac:chgData name="varitsara monsiri" userId="d21832565e14aca8" providerId="LiveId" clId="{018A36D6-5809-4873-8049-B67F5936B0C1}" dt="2023-11-14T01:50:26.205" v="3323"/>
          <ac:picMkLst>
            <pc:docMk/>
            <pc:sldMk cId="425574450" sldId="284"/>
            <ac:picMk id="25" creationId="{9B560A51-35F1-4A10-931C-E6EF36EA8D8B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26" creationId="{F46CFB5B-282A-40CC-9C43-53130AC642AD}"/>
          </ac:picMkLst>
        </pc:picChg>
        <pc:picChg chg="add mod">
          <ac:chgData name="varitsara monsiri" userId="d21832565e14aca8" providerId="LiveId" clId="{018A36D6-5809-4873-8049-B67F5936B0C1}" dt="2023-11-14T03:03:21.876" v="4180" actId="1076"/>
          <ac:picMkLst>
            <pc:docMk/>
            <pc:sldMk cId="425574450" sldId="284"/>
            <ac:picMk id="27" creationId="{F4BFE671-4D5E-4F12-901A-3FB0C3D1B3B7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28" creationId="{6F9018A3-85CE-4675-843D-CD3EF8874381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29" creationId="{5B39E38C-6F74-4F91-A36A-BA409AB30610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0" creationId="{B999C2E4-C7E7-469E-BE4F-D33D5D294C31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1" creationId="{FF5209C6-36A1-40FB-B2D2-0D1F6B72DFCE}"/>
          </ac:picMkLst>
        </pc:picChg>
        <pc:picChg chg="add mod">
          <ac:chgData name="varitsara monsiri" userId="d21832565e14aca8" providerId="LiveId" clId="{018A36D6-5809-4873-8049-B67F5936B0C1}" dt="2023-11-14T01:52:47.669" v="3389" actId="1076"/>
          <ac:picMkLst>
            <pc:docMk/>
            <pc:sldMk cId="425574450" sldId="284"/>
            <ac:picMk id="32" creationId="{64025C2C-48FC-47A0-A1A1-E8E2C572AB7D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3" creationId="{6002FF30-B1D4-4E7A-BD73-05E5D6A8D0A3}"/>
          </ac:picMkLst>
        </pc:picChg>
        <pc:picChg chg="add mod">
          <ac:chgData name="varitsara monsiri" userId="d21832565e14aca8" providerId="LiveId" clId="{018A36D6-5809-4873-8049-B67F5936B0C1}" dt="2023-11-14T03:03:25.814" v="4181" actId="1076"/>
          <ac:picMkLst>
            <pc:docMk/>
            <pc:sldMk cId="425574450" sldId="284"/>
            <ac:picMk id="34" creationId="{1489AE3C-B8DB-42C3-869E-18D9848E2EDC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5" creationId="{E2FA22B6-F22C-4C13-A288-5FE89140C630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6" creationId="{57668102-6F3F-43F1-B9CE-B005D6109454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7" creationId="{384C9F3A-4A04-4998-AD59-527C2204840F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8" creationId="{87B67EFF-65C3-4641-BE0B-7F0F0F55CBE8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39" creationId="{6000AA4C-9323-44D8-8D76-59E3CEF08637}"/>
          </ac:picMkLst>
        </pc:picChg>
        <pc:picChg chg="add mod">
          <ac:chgData name="varitsara monsiri" userId="d21832565e14aca8" providerId="LiveId" clId="{018A36D6-5809-4873-8049-B67F5936B0C1}" dt="2023-11-14T01:51:41.522" v="3358"/>
          <ac:picMkLst>
            <pc:docMk/>
            <pc:sldMk cId="425574450" sldId="284"/>
            <ac:picMk id="40" creationId="{F7A92441-4BBC-4232-808B-C125FF38F912}"/>
          </ac:picMkLst>
        </pc:picChg>
      </pc:sldChg>
      <pc:sldChg chg="addSp delSp modSp new mod modClrScheme chgLayout">
        <pc:chgData name="varitsara monsiri" userId="d21832565e14aca8" providerId="LiveId" clId="{018A36D6-5809-4873-8049-B67F5936B0C1}" dt="2023-11-14T01:44:42.385" v="3235" actId="1035"/>
        <pc:sldMkLst>
          <pc:docMk/>
          <pc:sldMk cId="3279025405" sldId="285"/>
        </pc:sldMkLst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2" creationId="{BAE6FC12-6D5C-4D3C-BAED-6AA410EA1466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3" creationId="{5E1DBC4A-3868-4F3C-89D4-ABAEF506CCAF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4" creationId="{D6DB8C18-D2A5-4E68-BC36-EF9A18A8F029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5" creationId="{32295F99-9A83-46E0-BCEB-5F0BA8AC7B1E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6" creationId="{B8B69854-D7BB-4FB3-B397-C7906FD747A8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7" creationId="{DEAE4EEE-9953-4556-A56E-37BAA3D1360F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8" creationId="{00684CE0-71EF-4F60-8128-23C973465F44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9" creationId="{136DE4EB-36FE-4EA4-83C5-51F2B693BBD4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10" creationId="{444EB008-0CE0-4947-8DCE-7F05B6CF13EB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11" creationId="{B26104F6-2FBA-4CFA-BBE5-EA02451E37FC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12" creationId="{44B330F2-27AD-4686-B36D-E295AB4A159F}"/>
          </ac:spMkLst>
        </pc:spChg>
        <pc:spChg chg="del">
          <ac:chgData name="varitsara monsiri" userId="d21832565e14aca8" providerId="LiveId" clId="{018A36D6-5809-4873-8049-B67F5936B0C1}" dt="2023-11-14T01:22:42.086" v="3093" actId="700"/>
          <ac:spMkLst>
            <pc:docMk/>
            <pc:sldMk cId="3279025405" sldId="285"/>
            <ac:spMk id="13" creationId="{10D998BB-0A86-4122-A2AC-FF56CC8B92FA}"/>
          </ac:spMkLst>
        </pc:spChg>
        <pc:spChg chg="add mod">
          <ac:chgData name="varitsara monsiri" userId="d21832565e14aca8" providerId="LiveId" clId="{018A36D6-5809-4873-8049-B67F5936B0C1}" dt="2023-11-14T01:44:42.385" v="3235" actId="1035"/>
          <ac:spMkLst>
            <pc:docMk/>
            <pc:sldMk cId="3279025405" sldId="285"/>
            <ac:spMk id="14" creationId="{0F7669B5-E833-4561-876B-74EB0D6B954B}"/>
          </ac:spMkLst>
        </pc:spChg>
        <pc:spChg chg="add mod">
          <ac:chgData name="varitsara monsiri" userId="d21832565e14aca8" providerId="LiveId" clId="{018A36D6-5809-4873-8049-B67F5936B0C1}" dt="2023-11-14T01:44:42.385" v="3235" actId="1035"/>
          <ac:spMkLst>
            <pc:docMk/>
            <pc:sldMk cId="3279025405" sldId="285"/>
            <ac:spMk id="15" creationId="{39C2AAB4-54CC-42D6-803F-F84E453B270E}"/>
          </ac:spMkLst>
        </pc:spChg>
        <pc:spChg chg="add mod">
          <ac:chgData name="varitsara monsiri" userId="d21832565e14aca8" providerId="LiveId" clId="{018A36D6-5809-4873-8049-B67F5936B0C1}" dt="2023-11-14T01:44:42.385" v="3235" actId="1035"/>
          <ac:spMkLst>
            <pc:docMk/>
            <pc:sldMk cId="3279025405" sldId="285"/>
            <ac:spMk id="16" creationId="{23156747-5784-4C54-AB82-B0149013D96E}"/>
          </ac:spMkLst>
        </pc:spChg>
      </pc:sldChg>
      <pc:sldChg chg="new del">
        <pc:chgData name="varitsara monsiri" userId="d21832565e14aca8" providerId="LiveId" clId="{018A36D6-5809-4873-8049-B67F5936B0C1}" dt="2023-11-14T01:19:11.304" v="3083" actId="47"/>
        <pc:sldMkLst>
          <pc:docMk/>
          <pc:sldMk cId="3058478687" sldId="286"/>
        </pc:sldMkLst>
      </pc:sldChg>
      <pc:sldChg chg="modSp add del mod">
        <pc:chgData name="varitsara monsiri" userId="d21832565e14aca8" providerId="LiveId" clId="{018A36D6-5809-4873-8049-B67F5936B0C1}" dt="2023-11-14T02:29:37.345" v="3580" actId="47"/>
        <pc:sldMkLst>
          <pc:docMk/>
          <pc:sldMk cId="3765664893" sldId="286"/>
        </pc:sldMkLst>
        <pc:spChg chg="mod">
          <ac:chgData name="varitsara monsiri" userId="d21832565e14aca8" providerId="LiveId" clId="{018A36D6-5809-4873-8049-B67F5936B0C1}" dt="2023-11-14T02:25:31.757" v="3524" actId="207"/>
          <ac:spMkLst>
            <pc:docMk/>
            <pc:sldMk cId="3765664893" sldId="286"/>
            <ac:spMk id="15" creationId="{BEE2A731-F129-4ABF-A8F8-7568A3A0DA72}"/>
          </ac:spMkLst>
        </pc:spChg>
        <pc:spChg chg="mod">
          <ac:chgData name="varitsara monsiri" userId="d21832565e14aca8" providerId="LiveId" clId="{018A36D6-5809-4873-8049-B67F5936B0C1}" dt="2023-11-14T02:26:13.097" v="3529" actId="207"/>
          <ac:spMkLst>
            <pc:docMk/>
            <pc:sldMk cId="3765664893" sldId="286"/>
            <ac:spMk id="20" creationId="{13B867E9-7DFD-417F-9B29-4412367AEE6D}"/>
          </ac:spMkLst>
        </pc:spChg>
        <pc:spChg chg="mod">
          <ac:chgData name="varitsara monsiri" userId="d21832565e14aca8" providerId="LiveId" clId="{018A36D6-5809-4873-8049-B67F5936B0C1}" dt="2023-11-14T02:28:25.749" v="3565" actId="207"/>
          <ac:spMkLst>
            <pc:docMk/>
            <pc:sldMk cId="3765664893" sldId="286"/>
            <ac:spMk id="21" creationId="{D3933083-F255-4473-9DEE-BCBF870199A1}"/>
          </ac:spMkLst>
        </pc:spChg>
        <pc:spChg chg="mod">
          <ac:chgData name="varitsara monsiri" userId="d21832565e14aca8" providerId="LiveId" clId="{018A36D6-5809-4873-8049-B67F5936B0C1}" dt="2023-11-14T02:26:03.367" v="3528" actId="207"/>
          <ac:spMkLst>
            <pc:docMk/>
            <pc:sldMk cId="3765664893" sldId="286"/>
            <ac:spMk id="22" creationId="{5A8D64A7-18B1-485B-A89C-1C03AD2D992D}"/>
          </ac:spMkLst>
        </pc:spChg>
      </pc:sldChg>
      <pc:sldChg chg="addSp delSp modSp add del mod">
        <pc:chgData name="varitsara monsiri" userId="d21832565e14aca8" providerId="LiveId" clId="{018A36D6-5809-4873-8049-B67F5936B0C1}" dt="2023-11-14T02:44:05.216" v="3877" actId="47"/>
        <pc:sldMkLst>
          <pc:docMk/>
          <pc:sldMk cId="586495797" sldId="287"/>
        </pc:sldMkLst>
        <pc:spChg chg="add del mod">
          <ac:chgData name="varitsara monsiri" userId="d21832565e14aca8" providerId="LiveId" clId="{018A36D6-5809-4873-8049-B67F5936B0C1}" dt="2023-11-14T02:28:10.266" v="3562" actId="478"/>
          <ac:spMkLst>
            <pc:docMk/>
            <pc:sldMk cId="586495797" sldId="287"/>
            <ac:spMk id="2" creationId="{4A712A08-B6C1-4875-9BBA-8A962439ADAD}"/>
          </ac:spMkLst>
        </pc:spChg>
        <pc:spChg chg="del">
          <ac:chgData name="varitsara monsiri" userId="d21832565e14aca8" providerId="LiveId" clId="{018A36D6-5809-4873-8049-B67F5936B0C1}" dt="2023-11-14T02:37:40.060" v="3827" actId="22"/>
          <ac:spMkLst>
            <pc:docMk/>
            <pc:sldMk cId="586495797" sldId="287"/>
            <ac:spMk id="15" creationId="{BEE2A731-F129-4ABF-A8F8-7568A3A0DA72}"/>
          </ac:spMkLst>
        </pc:spChg>
        <pc:spChg chg="mod">
          <ac:chgData name="varitsara monsiri" userId="d21832565e14aca8" providerId="LiveId" clId="{018A36D6-5809-4873-8049-B67F5936B0C1}" dt="2023-11-14T02:26:32.689" v="3532" actId="692"/>
          <ac:spMkLst>
            <pc:docMk/>
            <pc:sldMk cId="586495797" sldId="287"/>
            <ac:spMk id="20" creationId="{13B867E9-7DFD-417F-9B29-4412367AEE6D}"/>
          </ac:spMkLst>
        </pc:spChg>
        <pc:spChg chg="mod">
          <ac:chgData name="varitsara monsiri" userId="d21832565e14aca8" providerId="LiveId" clId="{018A36D6-5809-4873-8049-B67F5936B0C1}" dt="2023-11-14T02:27:04.380" v="3542" actId="692"/>
          <ac:spMkLst>
            <pc:docMk/>
            <pc:sldMk cId="586495797" sldId="287"/>
            <ac:spMk id="22" creationId="{5A8D64A7-18B1-485B-A89C-1C03AD2D992D}"/>
          </ac:spMkLst>
        </pc:spChg>
        <pc:spChg chg="add del mod">
          <ac:chgData name="varitsara monsiri" userId="d21832565e14aca8" providerId="LiveId" clId="{018A36D6-5809-4873-8049-B67F5936B0C1}" dt="2023-11-14T02:28:09.599" v="3561" actId="478"/>
          <ac:spMkLst>
            <pc:docMk/>
            <pc:sldMk cId="586495797" sldId="287"/>
            <ac:spMk id="26" creationId="{97DFAC95-7B87-451A-86D2-524219298AF4}"/>
          </ac:spMkLst>
        </pc:spChg>
        <pc:grpChg chg="add mod">
          <ac:chgData name="varitsara monsiri" userId="d21832565e14aca8" providerId="LiveId" clId="{018A36D6-5809-4873-8049-B67F5936B0C1}" dt="2023-11-14T02:32:53.115" v="3652" actId="164"/>
          <ac:grpSpMkLst>
            <pc:docMk/>
            <pc:sldMk cId="586495797" sldId="287"/>
            <ac:grpSpMk id="3" creationId="{7E23BADC-DEBE-4C07-B641-3B442F0B9B6E}"/>
          </ac:grpSpMkLst>
        </pc:grpChg>
        <pc:picChg chg="add mod ord modCrop">
          <ac:chgData name="varitsara monsiri" userId="d21832565e14aca8" providerId="LiveId" clId="{018A36D6-5809-4873-8049-B67F5936B0C1}" dt="2023-11-14T02:37:40.060" v="3827" actId="22"/>
          <ac:picMkLst>
            <pc:docMk/>
            <pc:sldMk cId="586495797" sldId="287"/>
            <ac:picMk id="5" creationId="{F8766805-F1C5-4AEE-B50F-E83D60962DCE}"/>
          </ac:picMkLst>
        </pc:picChg>
        <pc:picChg chg="add mod">
          <ac:chgData name="varitsara monsiri" userId="d21832565e14aca8" providerId="LiveId" clId="{018A36D6-5809-4873-8049-B67F5936B0C1}" dt="2023-11-14T02:29:21.436" v="3579" actId="1038"/>
          <ac:picMkLst>
            <pc:docMk/>
            <pc:sldMk cId="586495797" sldId="287"/>
            <ac:picMk id="27" creationId="{F0C0F3A9-02F2-4A6A-84DE-219B62BAAC13}"/>
          </ac:picMkLst>
        </pc:picChg>
        <pc:picChg chg="add mod">
          <ac:chgData name="varitsara monsiri" userId="d21832565e14aca8" providerId="LiveId" clId="{018A36D6-5809-4873-8049-B67F5936B0C1}" dt="2023-11-14T02:29:21.436" v="3579" actId="1038"/>
          <ac:picMkLst>
            <pc:docMk/>
            <pc:sldMk cId="586495797" sldId="287"/>
            <ac:picMk id="28" creationId="{BC084F48-9F7B-44C5-8045-254CE5122AEA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29" creationId="{D16E458F-88E2-4EC9-8A29-9B038E39CACD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0" creationId="{4A8B6B62-52B4-45D9-A67A-7A2951B4F910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1" creationId="{A48967D4-18F9-40FE-ADB3-F5AD5B49534C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2" creationId="{89E52CC5-6067-4CAB-96E0-914C7E7F8F15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3" creationId="{8EF6CDCA-512B-4024-A6C8-FE4C207E9D38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4" creationId="{DA242C81-26BC-46CA-B6B0-BFB1CE8BEC6D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5" creationId="{37C17BBF-76D4-44D2-A005-F12BB4BE7C81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6" creationId="{4EAEB0E1-3DD5-4B81-9124-16B1A7A5D101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7" creationId="{EFD10529-56ED-4CF3-95AD-27255C9396E7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8" creationId="{348E166D-C7A2-4C5C-8924-2DA087C77380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39" creationId="{836D3E4A-E60B-44C4-86AA-9879BE0ECCDD}"/>
          </ac:picMkLst>
        </pc:picChg>
        <pc:picChg chg="add del mod">
          <ac:chgData name="varitsara monsiri" userId="d21832565e14aca8" providerId="LiveId" clId="{018A36D6-5809-4873-8049-B67F5936B0C1}" dt="2023-11-14T02:30:19.728" v="3584"/>
          <ac:picMkLst>
            <pc:docMk/>
            <pc:sldMk cId="586495797" sldId="287"/>
            <ac:picMk id="40" creationId="{303F148A-914A-4112-9F93-EB1B4455CC8D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1" creationId="{5E88EB50-AD11-406D-8961-6331A739C7CC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2" creationId="{D1596B38-0981-4E96-AE78-8C04B7BEDC37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3" creationId="{03F6B6C0-5E02-48AF-B3A3-6D49A9F783A2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4" creationId="{D463E725-956F-4B12-8B9C-8577C15774C2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5" creationId="{EF575F4B-CEEC-4544-8A4C-67B35FAB2330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6" creationId="{7EA5A527-B6D7-444C-AFD7-1A7CF3F5EAF7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7" creationId="{4E158EC6-2184-4B04-A218-691D1B189F5E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8" creationId="{CDF86F78-0B5C-4F09-A046-53B7C2BBEAEA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49" creationId="{CB9BC906-9759-4ECE-AA50-BB37C9764BD9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50" creationId="{59A929AA-AB8D-4129-BBAE-69000227614A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51" creationId="{BD2CDAD4-4BE4-4F0B-BD7E-9A8B216FA2B0}"/>
          </ac:picMkLst>
        </pc:picChg>
        <pc:picChg chg="add del mod">
          <ac:chgData name="varitsara monsiri" userId="d21832565e14aca8" providerId="LiveId" clId="{018A36D6-5809-4873-8049-B67F5936B0C1}" dt="2023-11-14T02:31:15.210" v="3600"/>
          <ac:picMkLst>
            <pc:docMk/>
            <pc:sldMk cId="586495797" sldId="287"/>
            <ac:picMk id="52" creationId="{CF03A608-0222-47B2-93B9-F9A0E9DA19B5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3" creationId="{134D1400-8FD0-4641-86FA-B3E97FD83EB3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4" creationId="{71410253-0589-4521-90A9-435CA6353CC1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5" creationId="{F9941D53-0B8D-496A-A694-17042C57E863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6" creationId="{8C34F074-9F97-4A55-8518-1C696B1A32DA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7" creationId="{8013EF79-CBEE-4C92-B091-E896DB5B345B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8" creationId="{E3289045-64FA-4FE2-98AE-1D35769E9834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59" creationId="{6973F0E8-F5BF-40B0-A1D2-B67B617694BB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60" creationId="{BB95A21D-D9D3-4775-9507-684AB1085929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61" creationId="{EC3108CF-403E-4C16-A8D3-96B5778D597D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62" creationId="{85E2EACE-3E8D-43A5-A04B-B1996AC93340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63" creationId="{089614A3-2635-4C0C-AC74-6F9FF811609A}"/>
          </ac:picMkLst>
        </pc:picChg>
        <pc:picChg chg="add mod">
          <ac:chgData name="varitsara monsiri" userId="d21832565e14aca8" providerId="LiveId" clId="{018A36D6-5809-4873-8049-B67F5936B0C1}" dt="2023-11-14T02:32:53.115" v="3652" actId="164"/>
          <ac:picMkLst>
            <pc:docMk/>
            <pc:sldMk cId="586495797" sldId="287"/>
            <ac:picMk id="64" creationId="{B45D7F77-4BE6-446A-8A72-971CC06E7A4A}"/>
          </ac:picMkLst>
        </pc:picChg>
      </pc:sldChg>
      <pc:sldChg chg="new del">
        <pc:chgData name="varitsara monsiri" userId="d21832565e14aca8" providerId="LiveId" clId="{018A36D6-5809-4873-8049-B67F5936B0C1}" dt="2023-11-14T01:19:11.054" v="3082" actId="47"/>
        <pc:sldMkLst>
          <pc:docMk/>
          <pc:sldMk cId="2512578741" sldId="287"/>
        </pc:sldMkLst>
      </pc:sldChg>
      <pc:sldChg chg="addSp delSp modSp add del mod">
        <pc:chgData name="varitsara monsiri" userId="d21832565e14aca8" providerId="LiveId" clId="{018A36D6-5809-4873-8049-B67F5936B0C1}" dt="2023-11-14T02:35:04.284" v="3670" actId="47"/>
        <pc:sldMkLst>
          <pc:docMk/>
          <pc:sldMk cId="70128237" sldId="288"/>
        </pc:sldMkLst>
        <pc:grpChg chg="del">
          <ac:chgData name="varitsara monsiri" userId="d21832565e14aca8" providerId="LiveId" clId="{018A36D6-5809-4873-8049-B67F5936B0C1}" dt="2023-11-14T02:32:58.739" v="3654" actId="478"/>
          <ac:grpSpMkLst>
            <pc:docMk/>
            <pc:sldMk cId="70128237" sldId="288"/>
            <ac:grpSpMk id="3" creationId="{7E23BADC-DEBE-4C07-B641-3B442F0B9B6E}"/>
          </ac:grpSpMkLst>
        </pc:grpChg>
        <pc:picChg chg="add del mod ord">
          <ac:chgData name="varitsara monsiri" userId="d21832565e14aca8" providerId="LiveId" clId="{018A36D6-5809-4873-8049-B67F5936B0C1}" dt="2023-11-14T02:33:23.122" v="3657" actId="478"/>
          <ac:picMkLst>
            <pc:docMk/>
            <pc:sldMk cId="70128237" sldId="288"/>
            <ac:picMk id="29" creationId="{7248B934-C57D-4B3C-A71B-122EE7E44F7F}"/>
          </ac:picMkLst>
        </pc:picChg>
        <pc:picChg chg="add mod ord">
          <ac:chgData name="varitsara monsiri" userId="d21832565e14aca8" providerId="LiveId" clId="{018A36D6-5809-4873-8049-B67F5936B0C1}" dt="2023-11-14T02:33:40.418" v="3659" actId="167"/>
          <ac:picMkLst>
            <pc:docMk/>
            <pc:sldMk cId="70128237" sldId="288"/>
            <ac:picMk id="30" creationId="{5D48AA8D-01AE-45B0-BABA-B766FFD4A7BF}"/>
          </ac:picMkLst>
        </pc:picChg>
      </pc:sldChg>
      <pc:sldChg chg="addSp delSp modSp add del mod">
        <pc:chgData name="varitsara monsiri" userId="d21832565e14aca8" providerId="LiveId" clId="{018A36D6-5809-4873-8049-B67F5936B0C1}" dt="2023-11-14T02:44:01.399" v="3876" actId="47"/>
        <pc:sldMkLst>
          <pc:docMk/>
          <pc:sldMk cId="373216109" sldId="288"/>
        </pc:sldMkLst>
        <pc:spChg chg="del">
          <ac:chgData name="varitsara monsiri" userId="d21832565e14aca8" providerId="LiveId" clId="{018A36D6-5809-4873-8049-B67F5936B0C1}" dt="2023-11-14T02:37:44.911" v="3828" actId="22"/>
          <ac:spMkLst>
            <pc:docMk/>
            <pc:sldMk cId="373216109" sldId="288"/>
            <ac:spMk id="15" creationId="{BEE2A731-F129-4ABF-A8F8-7568A3A0DA72}"/>
          </ac:spMkLst>
        </pc:spChg>
        <pc:grpChg chg="del">
          <ac:chgData name="varitsara monsiri" userId="d21832565e14aca8" providerId="LiveId" clId="{018A36D6-5809-4873-8049-B67F5936B0C1}" dt="2023-11-14T02:35:13.171" v="3672" actId="478"/>
          <ac:grpSpMkLst>
            <pc:docMk/>
            <pc:sldMk cId="373216109" sldId="288"/>
            <ac:grpSpMk id="3" creationId="{7E23BADC-DEBE-4C07-B641-3B442F0B9B6E}"/>
          </ac:grpSpMkLst>
        </pc:grpChg>
        <pc:picChg chg="add mod ord modCrop">
          <ac:chgData name="varitsara monsiri" userId="d21832565e14aca8" providerId="LiveId" clId="{018A36D6-5809-4873-8049-B67F5936B0C1}" dt="2023-11-14T02:37:44.911" v="3828" actId="22"/>
          <ac:picMkLst>
            <pc:docMk/>
            <pc:sldMk cId="373216109" sldId="288"/>
            <ac:picMk id="4" creationId="{0BC132B3-99E5-430D-9F3B-8CE5A5ECC79C}"/>
          </ac:picMkLst>
        </pc:picChg>
        <pc:picChg chg="add mod">
          <ac:chgData name="varitsara monsiri" userId="d21832565e14aca8" providerId="LiveId" clId="{018A36D6-5809-4873-8049-B67F5936B0C1}" dt="2023-11-14T02:35:31.378" v="3690" actId="1035"/>
          <ac:picMkLst>
            <pc:docMk/>
            <pc:sldMk cId="373216109" sldId="288"/>
            <ac:picMk id="29" creationId="{ECD457A7-E7AD-4D81-85AA-BF1E69B164D8}"/>
          </ac:picMkLst>
        </pc:picChg>
        <pc:picChg chg="add mod">
          <ac:chgData name="varitsara monsiri" userId="d21832565e14aca8" providerId="LiveId" clId="{018A36D6-5809-4873-8049-B67F5936B0C1}" dt="2023-11-14T02:35:25.938" v="3673"/>
          <ac:picMkLst>
            <pc:docMk/>
            <pc:sldMk cId="373216109" sldId="288"/>
            <ac:picMk id="30" creationId="{BD82AD69-A79A-4DF4-BDE2-8FC5142121D7}"/>
          </ac:picMkLst>
        </pc:picChg>
        <pc:picChg chg="add mod">
          <ac:chgData name="varitsara monsiri" userId="d21832565e14aca8" providerId="LiveId" clId="{018A36D6-5809-4873-8049-B67F5936B0C1}" dt="2023-11-14T02:36:09.988" v="3767" actId="1037"/>
          <ac:picMkLst>
            <pc:docMk/>
            <pc:sldMk cId="373216109" sldId="288"/>
            <ac:picMk id="31" creationId="{BC949174-A746-4B23-B1C8-B848B1E737CC}"/>
          </ac:picMkLst>
        </pc:picChg>
        <pc:picChg chg="add mod">
          <ac:chgData name="varitsara monsiri" userId="d21832565e14aca8" providerId="LiveId" clId="{018A36D6-5809-4873-8049-B67F5936B0C1}" dt="2023-11-14T02:36:19.674" v="3782" actId="1035"/>
          <ac:picMkLst>
            <pc:docMk/>
            <pc:sldMk cId="373216109" sldId="288"/>
            <ac:picMk id="32" creationId="{9D3D9E19-425F-419F-ADAC-B76B08244F42}"/>
          </ac:picMkLst>
        </pc:picChg>
        <pc:picChg chg="add mod">
          <ac:chgData name="varitsara monsiri" userId="d21832565e14aca8" providerId="LiveId" clId="{018A36D6-5809-4873-8049-B67F5936B0C1}" dt="2023-11-14T02:35:25.938" v="3673"/>
          <ac:picMkLst>
            <pc:docMk/>
            <pc:sldMk cId="373216109" sldId="288"/>
            <ac:picMk id="33" creationId="{2D79B448-EDA8-4835-A9DA-D18EB8CE8100}"/>
          </ac:picMkLst>
        </pc:picChg>
        <pc:picChg chg="add mod">
          <ac:chgData name="varitsara monsiri" userId="d21832565e14aca8" providerId="LiveId" clId="{018A36D6-5809-4873-8049-B67F5936B0C1}" dt="2023-11-14T02:36:55.070" v="3810" actId="1076"/>
          <ac:picMkLst>
            <pc:docMk/>
            <pc:sldMk cId="373216109" sldId="288"/>
            <ac:picMk id="34" creationId="{AF643FF9-1C6D-4F98-8DF1-90C4D2ACB4DB}"/>
          </ac:picMkLst>
        </pc:picChg>
        <pc:picChg chg="add mod">
          <ac:chgData name="varitsara monsiri" userId="d21832565e14aca8" providerId="LiveId" clId="{018A36D6-5809-4873-8049-B67F5936B0C1}" dt="2023-11-14T02:36:25.865" v="3796" actId="1035"/>
          <ac:picMkLst>
            <pc:docMk/>
            <pc:sldMk cId="373216109" sldId="288"/>
            <ac:picMk id="35" creationId="{2182E949-843E-4F14-9502-89D7CF2123CA}"/>
          </ac:picMkLst>
        </pc:picChg>
        <pc:picChg chg="add mod">
          <ac:chgData name="varitsara monsiri" userId="d21832565e14aca8" providerId="LiveId" clId="{018A36D6-5809-4873-8049-B67F5936B0C1}" dt="2023-11-14T02:35:25.938" v="3673"/>
          <ac:picMkLst>
            <pc:docMk/>
            <pc:sldMk cId="373216109" sldId="288"/>
            <ac:picMk id="36" creationId="{6B47CB51-015F-4D04-8AF5-C4047C93A501}"/>
          </ac:picMkLst>
        </pc:picChg>
        <pc:picChg chg="add mod">
          <ac:chgData name="varitsara monsiri" userId="d21832565e14aca8" providerId="LiveId" clId="{018A36D6-5809-4873-8049-B67F5936B0C1}" dt="2023-11-14T02:35:25.938" v="3673"/>
          <ac:picMkLst>
            <pc:docMk/>
            <pc:sldMk cId="373216109" sldId="288"/>
            <ac:picMk id="37" creationId="{0258B84D-7596-47B2-A4FE-A880CC8914D4}"/>
          </ac:picMkLst>
        </pc:picChg>
        <pc:picChg chg="add mod">
          <ac:chgData name="varitsara monsiri" userId="d21832565e14aca8" providerId="LiveId" clId="{018A36D6-5809-4873-8049-B67F5936B0C1}" dt="2023-11-14T02:36:19.674" v="3782" actId="1035"/>
          <ac:picMkLst>
            <pc:docMk/>
            <pc:sldMk cId="373216109" sldId="288"/>
            <ac:picMk id="38" creationId="{14C6232D-BC3E-4DFE-93CD-BDFD134A87D2}"/>
          </ac:picMkLst>
        </pc:picChg>
        <pc:picChg chg="add mod">
          <ac:chgData name="varitsara monsiri" userId="d21832565e14aca8" providerId="LiveId" clId="{018A36D6-5809-4873-8049-B67F5936B0C1}" dt="2023-11-14T02:36:58.305" v="3823" actId="1037"/>
          <ac:picMkLst>
            <pc:docMk/>
            <pc:sldMk cId="373216109" sldId="288"/>
            <ac:picMk id="39" creationId="{7C31C337-42B7-4540-AA1A-038616182D04}"/>
          </ac:picMkLst>
        </pc:picChg>
        <pc:picChg chg="add mod">
          <ac:chgData name="varitsara monsiri" userId="d21832565e14aca8" providerId="LiveId" clId="{018A36D6-5809-4873-8049-B67F5936B0C1}" dt="2023-11-14T02:35:39.085" v="3697" actId="1076"/>
          <ac:picMkLst>
            <pc:docMk/>
            <pc:sldMk cId="373216109" sldId="288"/>
            <ac:picMk id="40" creationId="{50B229FB-BCF4-47DC-87CE-E9589DCAD0BD}"/>
          </ac:picMkLst>
        </pc:picChg>
      </pc:sldChg>
      <pc:sldChg chg="new del">
        <pc:chgData name="varitsara monsiri" userId="d21832565e14aca8" providerId="LiveId" clId="{018A36D6-5809-4873-8049-B67F5936B0C1}" dt="2023-11-14T01:19:10.800" v="3081" actId="47"/>
        <pc:sldMkLst>
          <pc:docMk/>
          <pc:sldMk cId="3966577887" sldId="288"/>
        </pc:sldMkLst>
      </pc:sldChg>
      <pc:sldChg chg="modSp add del mod">
        <pc:chgData name="varitsara monsiri" userId="d21832565e14aca8" providerId="LiveId" clId="{018A36D6-5809-4873-8049-B67F5936B0C1}" dt="2023-11-14T02:44:00.216" v="3875" actId="47"/>
        <pc:sldMkLst>
          <pc:docMk/>
          <pc:sldMk cId="333699058" sldId="289"/>
        </pc:sldMkLst>
        <pc:spChg chg="mod">
          <ac:chgData name="varitsara monsiri" userId="d21832565e14aca8" providerId="LiveId" clId="{018A36D6-5809-4873-8049-B67F5936B0C1}" dt="2023-11-14T02:39:56.122" v="3845" actId="207"/>
          <ac:spMkLst>
            <pc:docMk/>
            <pc:sldMk cId="333699058" sldId="289"/>
            <ac:spMk id="21" creationId="{D3933083-F255-4473-9DEE-BCBF870199A1}"/>
          </ac:spMkLst>
        </pc:spChg>
        <pc:spChg chg="mod">
          <ac:chgData name="varitsara monsiri" userId="d21832565e14aca8" providerId="LiveId" clId="{018A36D6-5809-4873-8049-B67F5936B0C1}" dt="2023-11-14T02:40:01.860" v="3846" actId="207"/>
          <ac:spMkLst>
            <pc:docMk/>
            <pc:sldMk cId="333699058" sldId="289"/>
            <ac:spMk id="22" creationId="{5A8D64A7-18B1-485B-A89C-1C03AD2D992D}"/>
          </ac:spMkLst>
        </pc:spChg>
        <pc:picChg chg="mod">
          <ac:chgData name="varitsara monsiri" userId="d21832565e14aca8" providerId="LiveId" clId="{018A36D6-5809-4873-8049-B67F5936B0C1}" dt="2023-11-14T02:40:11.209" v="3848" actId="692"/>
          <ac:picMkLst>
            <pc:docMk/>
            <pc:sldMk cId="333699058" sldId="289"/>
            <ac:picMk id="5" creationId="{F8766805-F1C5-4AEE-B50F-E83D60962DCE}"/>
          </ac:picMkLst>
        </pc:picChg>
      </pc:sldChg>
      <pc:sldChg chg="addSp delSp modSp add del mod">
        <pc:chgData name="varitsara monsiri" userId="d21832565e14aca8" providerId="LiveId" clId="{018A36D6-5809-4873-8049-B67F5936B0C1}" dt="2023-11-14T02:38:48.971" v="3835" actId="47"/>
        <pc:sldMkLst>
          <pc:docMk/>
          <pc:sldMk cId="2813237539" sldId="289"/>
        </pc:sldMkLst>
        <pc:spChg chg="add del mod">
          <ac:chgData name="varitsara monsiri" userId="d21832565e14aca8" providerId="LiveId" clId="{018A36D6-5809-4873-8049-B67F5936B0C1}" dt="2023-11-14T02:38:21.236" v="3832" actId="22"/>
          <ac:spMkLst>
            <pc:docMk/>
            <pc:sldMk cId="2813237539" sldId="289"/>
            <ac:spMk id="4" creationId="{AAA6EBA8-A1DD-4D3C-BF88-472621593DA6}"/>
          </ac:spMkLst>
        </pc:spChg>
        <pc:picChg chg="del mod">
          <ac:chgData name="varitsara monsiri" userId="d21832565e14aca8" providerId="LiveId" clId="{018A36D6-5809-4873-8049-B67F5936B0C1}" dt="2023-11-14T02:38:18.835" v="3831" actId="478"/>
          <ac:picMkLst>
            <pc:docMk/>
            <pc:sldMk cId="2813237539" sldId="289"/>
            <ac:picMk id="5" creationId="{F8766805-F1C5-4AEE-B50F-E83D60962DCE}"/>
          </ac:picMkLst>
        </pc:picChg>
        <pc:picChg chg="add mod ord modCrop">
          <ac:chgData name="varitsara monsiri" userId="d21832565e14aca8" providerId="LiveId" clId="{018A36D6-5809-4873-8049-B67F5936B0C1}" dt="2023-11-14T02:38:21.236" v="3832" actId="22"/>
          <ac:picMkLst>
            <pc:docMk/>
            <pc:sldMk cId="2813237539" sldId="289"/>
            <ac:picMk id="7" creationId="{775DF2E5-CD2C-44DB-A140-1A58646305FC}"/>
          </ac:picMkLst>
        </pc:picChg>
      </pc:sldChg>
      <pc:sldChg chg="modSp add del mod">
        <pc:chgData name="varitsara monsiri" userId="d21832565e14aca8" providerId="LiveId" clId="{018A36D6-5809-4873-8049-B67F5936B0C1}" dt="2023-11-14T02:35:00.578" v="3669" actId="47"/>
        <pc:sldMkLst>
          <pc:docMk/>
          <pc:sldMk cId="3852604804" sldId="289"/>
        </pc:sldMkLst>
        <pc:spChg chg="mod">
          <ac:chgData name="varitsara monsiri" userId="d21832565e14aca8" providerId="LiveId" clId="{018A36D6-5809-4873-8049-B67F5936B0C1}" dt="2023-11-14T02:34:14.131" v="3663" actId="207"/>
          <ac:spMkLst>
            <pc:docMk/>
            <pc:sldMk cId="3852604804" sldId="289"/>
            <ac:spMk id="15" creationId="{BEE2A731-F129-4ABF-A8F8-7568A3A0DA72}"/>
          </ac:spMkLst>
        </pc:spChg>
        <pc:spChg chg="mod">
          <ac:chgData name="varitsara monsiri" userId="d21832565e14aca8" providerId="LiveId" clId="{018A36D6-5809-4873-8049-B67F5936B0C1}" dt="2023-11-14T02:34:43.605" v="3668" actId="207"/>
          <ac:spMkLst>
            <pc:docMk/>
            <pc:sldMk cId="3852604804" sldId="289"/>
            <ac:spMk id="20" creationId="{13B867E9-7DFD-417F-9B29-4412367AEE6D}"/>
          </ac:spMkLst>
        </pc:spChg>
        <pc:spChg chg="mod">
          <ac:chgData name="varitsara monsiri" userId="d21832565e14aca8" providerId="LiveId" clId="{018A36D6-5809-4873-8049-B67F5936B0C1}" dt="2023-11-14T02:34:07.532" v="3662"/>
          <ac:spMkLst>
            <pc:docMk/>
            <pc:sldMk cId="3852604804" sldId="289"/>
            <ac:spMk id="21" creationId="{D3933083-F255-4473-9DEE-BCBF870199A1}"/>
          </ac:spMkLst>
        </pc:spChg>
        <pc:spChg chg="mod">
          <ac:chgData name="varitsara monsiri" userId="d21832565e14aca8" providerId="LiveId" clId="{018A36D6-5809-4873-8049-B67F5936B0C1}" dt="2023-11-14T02:34:17.627" v="3664" actId="207"/>
          <ac:spMkLst>
            <pc:docMk/>
            <pc:sldMk cId="3852604804" sldId="289"/>
            <ac:spMk id="22" creationId="{5A8D64A7-18B1-485B-A89C-1C03AD2D992D}"/>
          </ac:spMkLst>
        </pc:spChg>
      </pc:sldChg>
      <pc:sldChg chg="modSp add del mod replId">
        <pc:chgData name="varitsara monsiri" userId="d21832565e14aca8" providerId="LiveId" clId="{018A36D6-5809-4873-8049-B67F5936B0C1}" dt="2023-11-14T02:43:59.107" v="3874" actId="47"/>
        <pc:sldMkLst>
          <pc:docMk/>
          <pc:sldMk cId="2557365482" sldId="290"/>
        </pc:sldMkLst>
        <pc:spChg chg="mod">
          <ac:chgData name="varitsara monsiri" userId="d21832565e14aca8" providerId="LiveId" clId="{018A36D6-5809-4873-8049-B67F5936B0C1}" dt="2023-11-14T02:41:40.209" v="3857" actId="12788"/>
          <ac:spMkLst>
            <pc:docMk/>
            <pc:sldMk cId="2557365482" sldId="290"/>
            <ac:spMk id="20" creationId="{13B867E9-7DFD-417F-9B29-4412367AEE6D}"/>
          </ac:spMkLst>
        </pc:spChg>
        <pc:spChg chg="mod">
          <ac:chgData name="varitsara monsiri" userId="d21832565e14aca8" providerId="LiveId" clId="{018A36D6-5809-4873-8049-B67F5936B0C1}" dt="2023-11-14T02:41:40.209" v="3857" actId="12788"/>
          <ac:spMkLst>
            <pc:docMk/>
            <pc:sldMk cId="2557365482" sldId="290"/>
            <ac:spMk id="21" creationId="{D3933083-F255-4473-9DEE-BCBF870199A1}"/>
          </ac:spMkLst>
        </pc:spChg>
        <pc:spChg chg="mod">
          <ac:chgData name="varitsara monsiri" userId="d21832565e14aca8" providerId="LiveId" clId="{018A36D6-5809-4873-8049-B67F5936B0C1}" dt="2023-11-14T02:41:40.209" v="3857" actId="12788"/>
          <ac:spMkLst>
            <pc:docMk/>
            <pc:sldMk cId="2557365482" sldId="290"/>
            <ac:spMk id="22" creationId="{5A8D64A7-18B1-485B-A89C-1C03AD2D992D}"/>
          </ac:spMkLst>
        </pc:spChg>
        <pc:grpChg chg="mod">
          <ac:chgData name="varitsara monsiri" userId="d21832565e14aca8" providerId="LiveId" clId="{018A36D6-5809-4873-8049-B67F5936B0C1}" dt="2023-11-14T02:41:46.239" v="3862" actId="1037"/>
          <ac:grpSpMkLst>
            <pc:docMk/>
            <pc:sldMk cId="2557365482" sldId="290"/>
            <ac:grpSpMk id="19" creationId="{F8FD3765-9E53-443E-B5CA-4EC184A1983B}"/>
          </ac:grpSpMkLst>
        </pc:grpChg>
        <pc:picChg chg="mod">
          <ac:chgData name="varitsara monsiri" userId="d21832565e14aca8" providerId="LiveId" clId="{018A36D6-5809-4873-8049-B67F5936B0C1}" dt="2023-11-14T02:41:20.879" v="3856" actId="692"/>
          <ac:picMkLst>
            <pc:docMk/>
            <pc:sldMk cId="2557365482" sldId="290"/>
            <ac:picMk id="4" creationId="{0BC132B3-99E5-430D-9F3B-8CE5A5ECC79C}"/>
          </ac:picMkLst>
        </pc:picChg>
      </pc:sldChg>
      <pc:sldChg chg="addSp delSp modSp add del mod replId">
        <pc:chgData name="varitsara monsiri" userId="d21832565e14aca8" providerId="LiveId" clId="{018A36D6-5809-4873-8049-B67F5936B0C1}" dt="2023-11-14T02:38:48.971" v="3835" actId="47"/>
        <pc:sldMkLst>
          <pc:docMk/>
          <pc:sldMk cId="2996635830" sldId="290"/>
        </pc:sldMkLst>
        <pc:spChg chg="add del mod">
          <ac:chgData name="varitsara monsiri" userId="d21832565e14aca8" providerId="LiveId" clId="{018A36D6-5809-4873-8049-B67F5936B0C1}" dt="2023-11-14T02:38:25.988" v="3834" actId="22"/>
          <ac:spMkLst>
            <pc:docMk/>
            <pc:sldMk cId="2996635830" sldId="290"/>
            <ac:spMk id="3" creationId="{1B9A7150-F253-4049-8F97-4530041AC092}"/>
          </ac:spMkLst>
        </pc:spChg>
        <pc:picChg chg="del">
          <ac:chgData name="varitsara monsiri" userId="d21832565e14aca8" providerId="LiveId" clId="{018A36D6-5809-4873-8049-B67F5936B0C1}" dt="2023-11-14T02:38:24.271" v="3833" actId="478"/>
          <ac:picMkLst>
            <pc:docMk/>
            <pc:sldMk cId="2996635830" sldId="290"/>
            <ac:picMk id="4" creationId="{0BC132B3-99E5-430D-9F3B-8CE5A5ECC79C}"/>
          </ac:picMkLst>
        </pc:picChg>
        <pc:picChg chg="add mod ord modCrop">
          <ac:chgData name="varitsara monsiri" userId="d21832565e14aca8" providerId="LiveId" clId="{018A36D6-5809-4873-8049-B67F5936B0C1}" dt="2023-11-14T02:38:25.988" v="3834" actId="22"/>
          <ac:picMkLst>
            <pc:docMk/>
            <pc:sldMk cId="2996635830" sldId="290"/>
            <ac:picMk id="6" creationId="{37040194-6CE2-4F5E-825E-86852501A0B2}"/>
          </ac:picMkLst>
        </pc:picChg>
      </pc:sldChg>
      <pc:sldChg chg="modSp add del mod">
        <pc:chgData name="varitsara monsiri" userId="d21832565e14aca8" providerId="LiveId" clId="{018A36D6-5809-4873-8049-B67F5936B0C1}" dt="2023-11-14T02:45:28.769" v="3890" actId="47"/>
        <pc:sldMkLst>
          <pc:docMk/>
          <pc:sldMk cId="4142664988" sldId="291"/>
        </pc:sldMkLst>
        <pc:spChg chg="mod">
          <ac:chgData name="varitsara monsiri" userId="d21832565e14aca8" providerId="LiveId" clId="{018A36D6-5809-4873-8049-B67F5936B0C1}" dt="2023-11-14T02:42:56.164" v="3868" actId="207"/>
          <ac:spMkLst>
            <pc:docMk/>
            <pc:sldMk cId="4142664988" sldId="291"/>
            <ac:spMk id="20" creationId="{13B867E9-7DFD-417F-9B29-4412367AEE6D}"/>
          </ac:spMkLst>
        </pc:spChg>
        <pc:spChg chg="mod">
          <ac:chgData name="varitsara monsiri" userId="d21832565e14aca8" providerId="LiveId" clId="{018A36D6-5809-4873-8049-B67F5936B0C1}" dt="2023-11-14T02:42:40.451" v="3865"/>
          <ac:spMkLst>
            <pc:docMk/>
            <pc:sldMk cId="4142664988" sldId="291"/>
            <ac:spMk id="21" creationId="{D3933083-F255-4473-9DEE-BCBF870199A1}"/>
          </ac:spMkLst>
        </pc:spChg>
        <pc:spChg chg="mod">
          <ac:chgData name="varitsara monsiri" userId="d21832565e14aca8" providerId="LiveId" clId="{018A36D6-5809-4873-8049-B67F5936B0C1}" dt="2023-11-14T02:43:02.338" v="3869" actId="207"/>
          <ac:spMkLst>
            <pc:docMk/>
            <pc:sldMk cId="4142664988" sldId="291"/>
            <ac:spMk id="22" creationId="{5A8D64A7-18B1-485B-A89C-1C03AD2D992D}"/>
          </ac:spMkLst>
        </pc:spChg>
        <pc:picChg chg="mod">
          <ac:chgData name="varitsara monsiri" userId="d21832565e14aca8" providerId="LiveId" clId="{018A36D6-5809-4873-8049-B67F5936B0C1}" dt="2023-11-14T02:42:48.318" v="3866" actId="692"/>
          <ac:picMkLst>
            <pc:docMk/>
            <pc:sldMk cId="4142664988" sldId="291"/>
            <ac:picMk id="5" creationId="{F8766805-F1C5-4AEE-B50F-E83D60962DCE}"/>
          </ac:picMkLst>
        </pc:picChg>
      </pc:sldChg>
      <pc:sldChg chg="addSp delSp modSp add mod replId">
        <pc:chgData name="varitsara monsiri" userId="d21832565e14aca8" providerId="LiveId" clId="{018A36D6-5809-4873-8049-B67F5936B0C1}" dt="2023-11-14T07:14:13.312" v="5176" actId="571"/>
        <pc:sldMkLst>
          <pc:docMk/>
          <pc:sldMk cId="2605939172" sldId="292"/>
        </pc:sldMkLst>
        <pc:spChg chg="mod">
          <ac:chgData name="varitsara monsiri" userId="d21832565e14aca8" providerId="LiveId" clId="{018A36D6-5809-4873-8049-B67F5936B0C1}" dt="2023-11-14T02:43:15.014" v="3871"/>
          <ac:spMkLst>
            <pc:docMk/>
            <pc:sldMk cId="2605939172" sldId="292"/>
            <ac:spMk id="42" creationId="{0FFA6062-857B-4C82-960D-1B9312D28B1C}"/>
          </ac:spMkLst>
        </pc:spChg>
        <pc:spChg chg="mod">
          <ac:chgData name="varitsara monsiri" userId="d21832565e14aca8" providerId="LiveId" clId="{018A36D6-5809-4873-8049-B67F5936B0C1}" dt="2023-11-14T02:43:15.014" v="3871"/>
          <ac:spMkLst>
            <pc:docMk/>
            <pc:sldMk cId="2605939172" sldId="292"/>
            <ac:spMk id="43" creationId="{9FA99CB1-8742-425C-B7A0-631BF0C13BA9}"/>
          </ac:spMkLst>
        </pc:spChg>
        <pc:spChg chg="mod">
          <ac:chgData name="varitsara monsiri" userId="d21832565e14aca8" providerId="LiveId" clId="{018A36D6-5809-4873-8049-B67F5936B0C1}" dt="2023-11-14T02:43:15.014" v="3871"/>
          <ac:spMkLst>
            <pc:docMk/>
            <pc:sldMk cId="2605939172" sldId="292"/>
            <ac:spMk id="44" creationId="{D8603976-868F-407D-9DDE-49FA3C0A686D}"/>
          </ac:spMkLst>
        </pc:spChg>
        <pc:grpChg chg="del">
          <ac:chgData name="varitsara monsiri" userId="d21832565e14aca8" providerId="LiveId" clId="{018A36D6-5809-4873-8049-B67F5936B0C1}" dt="2023-11-14T02:43:13.841" v="3870" actId="478"/>
          <ac:grpSpMkLst>
            <pc:docMk/>
            <pc:sldMk cId="2605939172" sldId="292"/>
            <ac:grpSpMk id="19" creationId="{F8FD3765-9E53-443E-B5CA-4EC184A1983B}"/>
          </ac:grpSpMkLst>
        </pc:grpChg>
        <pc:grpChg chg="add mod ord">
          <ac:chgData name="varitsara monsiri" userId="d21832565e14aca8" providerId="LiveId" clId="{018A36D6-5809-4873-8049-B67F5936B0C1}" dt="2023-11-14T02:43:18.359" v="3872" actId="167"/>
          <ac:grpSpMkLst>
            <pc:docMk/>
            <pc:sldMk cId="2605939172" sldId="292"/>
            <ac:grpSpMk id="41" creationId="{5177EB03-9146-4B91-BB27-6BACB105BD83}"/>
          </ac:grpSpMkLst>
        </pc:grpChg>
        <pc:picChg chg="mod">
          <ac:chgData name="varitsara monsiri" userId="d21832565e14aca8" providerId="LiveId" clId="{018A36D6-5809-4873-8049-B67F5936B0C1}" dt="2023-11-14T02:43:25.373" v="3873" actId="692"/>
          <ac:picMkLst>
            <pc:docMk/>
            <pc:sldMk cId="2605939172" sldId="292"/>
            <ac:picMk id="4" creationId="{0BC132B3-99E5-430D-9F3B-8CE5A5ECC79C}"/>
          </ac:picMkLst>
        </pc:picChg>
        <pc:picChg chg="mod">
          <ac:chgData name="varitsara monsiri" userId="d21832565e14aca8" providerId="LiveId" clId="{018A36D6-5809-4873-8049-B67F5936B0C1}" dt="2023-11-14T02:44:38.947" v="3886" actId="1037"/>
          <ac:picMkLst>
            <pc:docMk/>
            <pc:sldMk cId="2605939172" sldId="292"/>
            <ac:picMk id="32" creationId="{9D3D9E19-425F-419F-ADAC-B76B08244F42}"/>
          </ac:picMkLst>
        </pc:picChg>
        <pc:picChg chg="mod">
          <ac:chgData name="varitsara monsiri" userId="d21832565e14aca8" providerId="LiveId" clId="{018A36D6-5809-4873-8049-B67F5936B0C1}" dt="2023-11-14T02:44:44.881" v="3887" actId="1076"/>
          <ac:picMkLst>
            <pc:docMk/>
            <pc:sldMk cId="2605939172" sldId="292"/>
            <ac:picMk id="34" creationId="{AF643FF9-1C6D-4F98-8DF1-90C4D2ACB4DB}"/>
          </ac:picMkLst>
        </pc:picChg>
        <pc:picChg chg="mod">
          <ac:chgData name="varitsara monsiri" userId="d21832565e14aca8" providerId="LiveId" clId="{018A36D6-5809-4873-8049-B67F5936B0C1}" dt="2023-11-14T02:44:29.165" v="3879" actId="1076"/>
          <ac:picMkLst>
            <pc:docMk/>
            <pc:sldMk cId="2605939172" sldId="292"/>
            <ac:picMk id="38" creationId="{14C6232D-BC3E-4DFE-93CD-BDFD134A87D2}"/>
          </ac:picMkLst>
        </pc:picChg>
        <pc:picChg chg="mod">
          <ac:chgData name="varitsara monsiri" userId="d21832565e14aca8" providerId="LiveId" clId="{018A36D6-5809-4873-8049-B67F5936B0C1}" dt="2023-11-14T02:45:08.399" v="3889" actId="1076"/>
          <ac:picMkLst>
            <pc:docMk/>
            <pc:sldMk cId="2605939172" sldId="292"/>
            <ac:picMk id="39" creationId="{7C31C337-42B7-4540-AA1A-038616182D04}"/>
          </ac:picMkLst>
        </pc:picChg>
        <pc:picChg chg="add mod">
          <ac:chgData name="varitsara monsiri" userId="d21832565e14aca8" providerId="LiveId" clId="{018A36D6-5809-4873-8049-B67F5936B0C1}" dt="2023-11-14T07:14:13.312" v="5176" actId="571"/>
          <ac:picMkLst>
            <pc:docMk/>
            <pc:sldMk cId="2605939172" sldId="292"/>
            <ac:picMk id="45" creationId="{75BB0004-EC3F-4E80-918F-9C852E15F458}"/>
          </ac:picMkLst>
        </pc:picChg>
        <pc:picChg chg="add mod">
          <ac:chgData name="varitsara monsiri" userId="d21832565e14aca8" providerId="LiveId" clId="{018A36D6-5809-4873-8049-B67F5936B0C1}" dt="2023-11-14T07:14:13.312" v="5176" actId="571"/>
          <ac:picMkLst>
            <pc:docMk/>
            <pc:sldMk cId="2605939172" sldId="292"/>
            <ac:picMk id="46" creationId="{308283A5-324F-4BA4-A469-EE64B8C3086E}"/>
          </ac:picMkLst>
        </pc:picChg>
      </pc:sldChg>
      <pc:sldChg chg="addSp delSp modSp add mod">
        <pc:chgData name="varitsara monsiri" userId="d21832565e14aca8" providerId="LiveId" clId="{018A36D6-5809-4873-8049-B67F5936B0C1}" dt="2023-11-14T08:56:19.572" v="6396" actId="18131"/>
        <pc:sldMkLst>
          <pc:docMk/>
          <pc:sldMk cId="2071253150" sldId="293"/>
        </pc:sldMkLst>
        <pc:spChg chg="del">
          <ac:chgData name="varitsara monsiri" userId="d21832565e14aca8" providerId="LiveId" clId="{018A36D6-5809-4873-8049-B67F5936B0C1}" dt="2023-11-14T08:55:16.427" v="6390" actId="22"/>
          <ac:spMkLst>
            <pc:docMk/>
            <pc:sldMk cId="2071253150" sldId="293"/>
            <ac:spMk id="14" creationId="{67DD4913-F32E-43D7-8647-F87E8E45B976}"/>
          </ac:spMkLst>
        </pc:spChg>
        <pc:spChg chg="del">
          <ac:chgData name="varitsara monsiri" userId="d21832565e14aca8" providerId="LiveId" clId="{018A36D6-5809-4873-8049-B67F5936B0C1}" dt="2023-11-14T08:56:07.435" v="6395" actId="22"/>
          <ac:spMkLst>
            <pc:docMk/>
            <pc:sldMk cId="2071253150" sldId="293"/>
            <ac:spMk id="15" creationId="{326964BE-B643-487D-9405-9756CF947496}"/>
          </ac:spMkLst>
        </pc:spChg>
        <pc:grpChg chg="del mod">
          <ac:chgData name="varitsara monsiri" userId="d21832565e14aca8" providerId="LiveId" clId="{018A36D6-5809-4873-8049-B67F5936B0C1}" dt="2023-11-14T02:57:27.440" v="4085" actId="165"/>
          <ac:grpSpMkLst>
            <pc:docMk/>
            <pc:sldMk cId="2071253150" sldId="293"/>
            <ac:grpSpMk id="41" creationId="{2171E0E8-3718-4E57-8D54-950BB32AAD3C}"/>
          </ac:grpSpMkLst>
        </pc:grpChg>
        <pc:picChg chg="add mod ord modCrop">
          <ac:chgData name="varitsara monsiri" userId="d21832565e14aca8" providerId="LiveId" clId="{018A36D6-5809-4873-8049-B67F5936B0C1}" dt="2023-11-14T08:55:36.616" v="6394" actId="18131"/>
          <ac:picMkLst>
            <pc:docMk/>
            <pc:sldMk cId="2071253150" sldId="293"/>
            <ac:picMk id="3" creationId="{4FF044C7-04CD-450B-8CDE-73F8ECD01038}"/>
          </ac:picMkLst>
        </pc:picChg>
        <pc:picChg chg="add mod ord modCrop">
          <ac:chgData name="varitsara monsiri" userId="d21832565e14aca8" providerId="LiveId" clId="{018A36D6-5809-4873-8049-B67F5936B0C1}" dt="2023-11-14T08:56:19.572" v="6396" actId="18131"/>
          <ac:picMkLst>
            <pc:docMk/>
            <pc:sldMk cId="2071253150" sldId="293"/>
            <ac:picMk id="5" creationId="{C2110B02-9149-4837-90E4-7378A7BAF4BF}"/>
          </ac:picMkLst>
        </pc:picChg>
        <pc:picChg chg="mod topLvl">
          <ac:chgData name="varitsara monsiri" userId="d21832565e14aca8" providerId="LiveId" clId="{018A36D6-5809-4873-8049-B67F5936B0C1}" dt="2023-11-14T02:58:28.612" v="4117" actId="1076"/>
          <ac:picMkLst>
            <pc:docMk/>
            <pc:sldMk cId="2071253150" sldId="293"/>
            <ac:picMk id="29" creationId="{85B3C830-2C96-4264-A789-4ADCB7B7C7BA}"/>
          </ac:picMkLst>
        </pc:picChg>
        <pc:picChg chg="mod topLvl">
          <ac:chgData name="varitsara monsiri" userId="d21832565e14aca8" providerId="LiveId" clId="{018A36D6-5809-4873-8049-B67F5936B0C1}" dt="2023-11-14T02:57:32.212" v="4087" actId="688"/>
          <ac:picMkLst>
            <pc:docMk/>
            <pc:sldMk cId="2071253150" sldId="293"/>
            <ac:picMk id="30" creationId="{3967D5BF-3650-4A48-A6A5-857F7FDE909C}"/>
          </ac:picMkLst>
        </pc:picChg>
        <pc:picChg chg="mod topLvl">
          <ac:chgData name="varitsara monsiri" userId="d21832565e14aca8" providerId="LiveId" clId="{018A36D6-5809-4873-8049-B67F5936B0C1}" dt="2023-11-14T02:58:31.259" v="4127" actId="1035"/>
          <ac:picMkLst>
            <pc:docMk/>
            <pc:sldMk cId="2071253150" sldId="293"/>
            <ac:picMk id="31" creationId="{19A19C25-9B77-4EBE-8017-1CBDF33AB031}"/>
          </ac:picMkLst>
        </pc:picChg>
        <pc:picChg chg="mod topLvl">
          <ac:chgData name="varitsara monsiri" userId="d21832565e14aca8" providerId="LiveId" clId="{018A36D6-5809-4873-8049-B67F5936B0C1}" dt="2023-11-14T02:58:11.192" v="4116" actId="1076"/>
          <ac:picMkLst>
            <pc:docMk/>
            <pc:sldMk cId="2071253150" sldId="293"/>
            <ac:picMk id="32" creationId="{98D4474F-8CD4-43DA-9306-67E0207F88AE}"/>
          </ac:picMkLst>
        </pc:picChg>
        <pc:picChg chg="mod topLvl">
          <ac:chgData name="varitsara monsiri" userId="d21832565e14aca8" providerId="LiveId" clId="{018A36D6-5809-4873-8049-B67F5936B0C1}" dt="2023-11-14T02:57:32.212" v="4087" actId="688"/>
          <ac:picMkLst>
            <pc:docMk/>
            <pc:sldMk cId="2071253150" sldId="293"/>
            <ac:picMk id="33" creationId="{C4D79CAD-6524-497E-BEB8-9EEB1AFA22EE}"/>
          </ac:picMkLst>
        </pc:picChg>
        <pc:picChg chg="mod topLvl">
          <ac:chgData name="varitsara monsiri" userId="d21832565e14aca8" providerId="LiveId" clId="{018A36D6-5809-4873-8049-B67F5936B0C1}" dt="2023-11-14T02:58:01.395" v="4115" actId="1037"/>
          <ac:picMkLst>
            <pc:docMk/>
            <pc:sldMk cId="2071253150" sldId="293"/>
            <ac:picMk id="34" creationId="{8D2831F3-4C87-4865-BD6F-FC7290E5D4D5}"/>
          </ac:picMkLst>
        </pc:picChg>
        <pc:picChg chg="mod topLvl">
          <ac:chgData name="varitsara monsiri" userId="d21832565e14aca8" providerId="LiveId" clId="{018A36D6-5809-4873-8049-B67F5936B0C1}" dt="2023-11-14T02:57:45.682" v="4097" actId="1035"/>
          <ac:picMkLst>
            <pc:docMk/>
            <pc:sldMk cId="2071253150" sldId="293"/>
            <ac:picMk id="35" creationId="{5360DC30-EB54-486D-A0D6-B74C3F0397D4}"/>
          </ac:picMkLst>
        </pc:picChg>
        <pc:picChg chg="mod topLvl">
          <ac:chgData name="varitsara monsiri" userId="d21832565e14aca8" providerId="LiveId" clId="{018A36D6-5809-4873-8049-B67F5936B0C1}" dt="2023-11-14T02:57:32.212" v="4087" actId="688"/>
          <ac:picMkLst>
            <pc:docMk/>
            <pc:sldMk cId="2071253150" sldId="293"/>
            <ac:picMk id="36" creationId="{F8366DC3-22E3-452D-9AB0-9F4E2325B9AA}"/>
          </ac:picMkLst>
        </pc:picChg>
        <pc:picChg chg="mod topLvl">
          <ac:chgData name="varitsara monsiri" userId="d21832565e14aca8" providerId="LiveId" clId="{018A36D6-5809-4873-8049-B67F5936B0C1}" dt="2023-11-14T02:57:32.212" v="4087" actId="688"/>
          <ac:picMkLst>
            <pc:docMk/>
            <pc:sldMk cId="2071253150" sldId="293"/>
            <ac:picMk id="37" creationId="{CFDA777E-65F6-4626-A079-EDA0CBB0BAC2}"/>
          </ac:picMkLst>
        </pc:picChg>
        <pc:picChg chg="mod topLvl">
          <ac:chgData name="varitsara monsiri" userId="d21832565e14aca8" providerId="LiveId" clId="{018A36D6-5809-4873-8049-B67F5936B0C1}" dt="2023-11-14T02:58:31.259" v="4127" actId="1035"/>
          <ac:picMkLst>
            <pc:docMk/>
            <pc:sldMk cId="2071253150" sldId="293"/>
            <ac:picMk id="38" creationId="{0C8BA420-0504-40C9-AD59-228A76DCB5BD}"/>
          </ac:picMkLst>
        </pc:picChg>
        <pc:picChg chg="mod topLvl">
          <ac:chgData name="varitsara monsiri" userId="d21832565e14aca8" providerId="LiveId" clId="{018A36D6-5809-4873-8049-B67F5936B0C1}" dt="2023-11-14T02:57:45.682" v="4097" actId="1035"/>
          <ac:picMkLst>
            <pc:docMk/>
            <pc:sldMk cId="2071253150" sldId="293"/>
            <ac:picMk id="39" creationId="{53974ACE-9F41-4ABC-B483-35035246F04F}"/>
          </ac:picMkLst>
        </pc:picChg>
        <pc:picChg chg="mod topLvl">
          <ac:chgData name="varitsara monsiri" userId="d21832565e14aca8" providerId="LiveId" clId="{018A36D6-5809-4873-8049-B67F5936B0C1}" dt="2023-11-14T02:57:51.261" v="4099" actId="1035"/>
          <ac:picMkLst>
            <pc:docMk/>
            <pc:sldMk cId="2071253150" sldId="293"/>
            <ac:picMk id="40" creationId="{1A79E49E-290C-4366-84A7-5FFE9CCAC95D}"/>
          </ac:picMkLst>
        </pc:picChg>
      </pc:sldChg>
      <pc:sldChg chg="addSp delSp modSp add del mod modClrScheme chgLayout">
        <pc:chgData name="varitsara monsiri" userId="d21832565e14aca8" providerId="LiveId" clId="{018A36D6-5809-4873-8049-B67F5936B0C1}" dt="2023-11-14T07:25:19.697" v="5208" actId="47"/>
        <pc:sldMkLst>
          <pc:docMk/>
          <pc:sldMk cId="198519818" sldId="294"/>
        </pc:sldMkLst>
        <pc:spChg chg="add mod ord">
          <ac:chgData name="varitsara monsiri" userId="d21832565e14aca8" providerId="LiveId" clId="{018A36D6-5809-4873-8049-B67F5936B0C1}" dt="2023-11-14T05:29:31.186" v="4401" actId="164"/>
          <ac:spMkLst>
            <pc:docMk/>
            <pc:sldMk cId="198519818" sldId="294"/>
            <ac:spMk id="2" creationId="{7F4B2A8A-92A8-45CD-973D-64A58032F349}"/>
          </ac:spMkLst>
        </pc:spChg>
        <pc:spChg chg="mod">
          <ac:chgData name="varitsara monsiri" userId="d21832565e14aca8" providerId="LiveId" clId="{018A36D6-5809-4873-8049-B67F5936B0C1}" dt="2023-11-14T05:30:04.445" v="4402" actId="207"/>
          <ac:spMkLst>
            <pc:docMk/>
            <pc:sldMk cId="198519818" sldId="294"/>
            <ac:spMk id="27" creationId="{71242EBC-15A6-46CB-8AE9-95FAD63EBFE2}"/>
          </ac:spMkLst>
        </pc:spChg>
        <pc:spChg chg="mod">
          <ac:chgData name="varitsara monsiri" userId="d21832565e14aca8" providerId="LiveId" clId="{018A36D6-5809-4873-8049-B67F5936B0C1}" dt="2023-11-14T05:29:28.133" v="4400" actId="164"/>
          <ac:spMkLst>
            <pc:docMk/>
            <pc:sldMk cId="198519818" sldId="294"/>
            <ac:spMk id="28" creationId="{39C250F6-AA70-45D9-9A13-9EAC2C3CD9C8}"/>
          </ac:spMkLst>
        </pc:spChg>
        <pc:grpChg chg="add mod">
          <ac:chgData name="varitsara monsiri" userId="d21832565e14aca8" providerId="LiveId" clId="{018A36D6-5809-4873-8049-B67F5936B0C1}" dt="2023-11-14T05:29:28.133" v="4400" actId="164"/>
          <ac:grpSpMkLst>
            <pc:docMk/>
            <pc:sldMk cId="198519818" sldId="294"/>
            <ac:grpSpMk id="3" creationId="{BBCB445E-EAB8-4DD4-BD97-3DAAF79798A1}"/>
          </ac:grpSpMkLst>
        </pc:grpChg>
        <pc:grpChg chg="add del mod">
          <ac:chgData name="varitsara monsiri" userId="d21832565e14aca8" providerId="LiveId" clId="{018A36D6-5809-4873-8049-B67F5936B0C1}" dt="2023-11-14T05:30:55.242" v="4405" actId="21"/>
          <ac:grpSpMkLst>
            <pc:docMk/>
            <pc:sldMk cId="198519818" sldId="294"/>
            <ac:grpSpMk id="4" creationId="{C5309E84-C5C1-49CF-BED4-B8FE57B9FDBF}"/>
          </ac:grpSpMkLst>
        </pc:grpChg>
        <pc:grpChg chg="mod">
          <ac:chgData name="varitsara monsiri" userId="d21832565e14aca8" providerId="LiveId" clId="{018A36D6-5809-4873-8049-B67F5936B0C1}" dt="2023-11-14T05:29:31.186" v="4401" actId="164"/>
          <ac:grpSpMkLst>
            <pc:docMk/>
            <pc:sldMk cId="198519818" sldId="294"/>
            <ac:grpSpMk id="26" creationId="{EBD642D2-F6EB-48EC-965B-C83FC70B5087}"/>
          </ac:grpSpMkLst>
        </pc:grp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14" creationId="{2A4743CC-D076-4D77-9E5D-9CFFDA99A0E7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15" creationId="{15DF7B00-F4F1-4718-9962-CABDBBA4B329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16" creationId="{51082642-7535-4270-BEC5-C88DE00F6B8E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17" creationId="{6CA33318-FE5C-47D8-8CDF-33A63562A849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18" creationId="{D7D55A0A-F673-4B99-81E0-FA535BC27BE3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19" creationId="{CD95A281-342C-42B1-ACE5-85356E69C90A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20" creationId="{09F2FC7C-8F7B-4D55-9533-6AC6078CEC2F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21" creationId="{B7FA84DC-5791-4968-82A7-84EB2FFF564C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22" creationId="{1F480FC6-BDAD-4131-82D0-5C9FD4FEB40E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23" creationId="{CC8AA139-1EFA-4A46-BB58-CBBEDEF2EDD1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24" creationId="{B875A089-4D70-48A3-B727-69E79C76ED54}"/>
          </ac:picMkLst>
        </pc:picChg>
        <pc:picChg chg="mod">
          <ac:chgData name="varitsara monsiri" userId="d21832565e14aca8" providerId="LiveId" clId="{018A36D6-5809-4873-8049-B67F5936B0C1}" dt="2023-11-14T05:29:31.186" v="4401" actId="164"/>
          <ac:picMkLst>
            <pc:docMk/>
            <pc:sldMk cId="198519818" sldId="294"/>
            <ac:picMk id="25" creationId="{282F404C-2643-48B6-9A10-8C6A642505C9}"/>
          </ac:picMkLst>
        </pc:picChg>
      </pc:sldChg>
      <pc:sldChg chg="addSp delSp modSp add del mod ord modClrScheme chgLayout">
        <pc:chgData name="varitsara monsiri" userId="d21832565e14aca8" providerId="LiveId" clId="{018A36D6-5809-4873-8049-B67F5936B0C1}" dt="2023-11-14T09:21:12.130" v="6640" actId="47"/>
        <pc:sldMkLst>
          <pc:docMk/>
          <pc:sldMk cId="939025645" sldId="295"/>
        </pc:sldMkLst>
        <pc:spChg chg="add mod">
          <ac:chgData name="varitsara monsiri" userId="d21832565e14aca8" providerId="LiveId" clId="{018A36D6-5809-4873-8049-B67F5936B0C1}" dt="2023-11-14T08:17:05.568" v="5923" actId="20577"/>
          <ac:spMkLst>
            <pc:docMk/>
            <pc:sldMk cId="939025645" sldId="295"/>
            <ac:spMk id="3" creationId="{AF7CF3CB-1738-4717-9051-A5F77D09ED15}"/>
          </ac:spMkLst>
        </pc:spChg>
        <pc:spChg chg="add mod">
          <ac:chgData name="varitsara monsiri" userId="d21832565e14aca8" providerId="LiveId" clId="{018A36D6-5809-4873-8049-B67F5936B0C1}" dt="2023-11-14T08:16:51.578" v="5915" actId="20577"/>
          <ac:spMkLst>
            <pc:docMk/>
            <pc:sldMk cId="939025645" sldId="295"/>
            <ac:spMk id="4" creationId="{81529441-C53A-419F-B8EF-D1A5E7C4E7B5}"/>
          </ac:spMkLst>
        </pc:spChg>
        <pc:spChg chg="add mod">
          <ac:chgData name="varitsara monsiri" userId="d21832565e14aca8" providerId="LiveId" clId="{018A36D6-5809-4873-8049-B67F5936B0C1}" dt="2023-11-14T08:17:02.866" v="5920" actId="20577"/>
          <ac:spMkLst>
            <pc:docMk/>
            <pc:sldMk cId="939025645" sldId="295"/>
            <ac:spMk id="5" creationId="{F0E95332-2AA2-40FC-851D-BF07BFD76769}"/>
          </ac:spMkLst>
        </pc:spChg>
        <pc:spChg chg="add mod">
          <ac:chgData name="varitsara monsiri" userId="d21832565e14aca8" providerId="LiveId" clId="{018A36D6-5809-4873-8049-B67F5936B0C1}" dt="2023-11-14T08:16:49.595" v="5913" actId="20577"/>
          <ac:spMkLst>
            <pc:docMk/>
            <pc:sldMk cId="939025645" sldId="295"/>
            <ac:spMk id="6" creationId="{92D093F3-118B-4257-81A3-3686C0BC82D4}"/>
          </ac:spMkLst>
        </pc:spChg>
        <pc:spChg chg="add mod">
          <ac:chgData name="varitsara monsiri" userId="d21832565e14aca8" providerId="LiveId" clId="{018A36D6-5809-4873-8049-B67F5936B0C1}" dt="2023-11-14T08:17:07.541" v="5926" actId="20577"/>
          <ac:spMkLst>
            <pc:docMk/>
            <pc:sldMk cId="939025645" sldId="295"/>
            <ac:spMk id="7" creationId="{DD8B8CA6-F90E-45FD-94F3-DFA2E47FF167}"/>
          </ac:spMkLst>
        </pc:spChg>
        <pc:spChg chg="add mod">
          <ac:chgData name="varitsara monsiri" userId="d21832565e14aca8" providerId="LiveId" clId="{018A36D6-5809-4873-8049-B67F5936B0C1}" dt="2023-11-14T08:16:53.572" v="5917" actId="20577"/>
          <ac:spMkLst>
            <pc:docMk/>
            <pc:sldMk cId="939025645" sldId="295"/>
            <ac:spMk id="8" creationId="{55504B47-71B8-40BE-9F95-AFAA9071BBA5}"/>
          </ac:spMkLst>
        </pc:spChg>
        <pc:spChg chg="mod">
          <ac:chgData name="varitsara monsiri" userId="d21832565e14aca8" providerId="LiveId" clId="{018A36D6-5809-4873-8049-B67F5936B0C1}" dt="2023-11-14T05:29:18.329" v="4398" actId="164"/>
          <ac:spMkLst>
            <pc:docMk/>
            <pc:sldMk cId="939025645" sldId="295"/>
            <ac:spMk id="36" creationId="{26194753-DA2E-4999-BFC8-9A57B76FE6CB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39" creationId="{BB419C14-09DC-4A6E-93FE-780F71097924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0" creationId="{AA8C62D4-BF39-4B8B-9AF6-A95276A4024D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1" creationId="{E527D2C3-E468-4252-AC72-A56E78F4C8AC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2" creationId="{A9059C80-1346-4C8E-98C6-ACF01B1003F7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6" creationId="{6530A1D3-702E-41B6-9DE4-2C1C285F4505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7" creationId="{C6F38869-8423-4F7C-A33C-21D5E0DA9A56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8" creationId="{049215A1-682F-4CF9-8301-B8F72696576E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49" creationId="{673699A4-F6F0-44BB-8A3A-FA80E11B6C5D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50" creationId="{46B64057-B005-4030-BB8D-84D4210C849F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54" creationId="{B977FF5D-A3BB-4D85-9A3F-D3113ADE7F85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55" creationId="{43E42EB4-4E86-40FC-A459-5A1A601D9A1E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56" creationId="{1203E316-F319-4752-AC0D-3A91CF3BF1A8}"/>
          </ac:spMkLst>
        </pc:spChg>
        <pc:spChg chg="mod">
          <ac:chgData name="varitsara monsiri" userId="d21832565e14aca8" providerId="LiveId" clId="{018A36D6-5809-4873-8049-B67F5936B0C1}" dt="2023-11-14T08:20:47.783" v="6070" actId="165"/>
          <ac:spMkLst>
            <pc:docMk/>
            <pc:sldMk cId="939025645" sldId="295"/>
            <ac:spMk id="57" creationId="{68364C9C-4658-4630-9586-D3422D27FE60}"/>
          </ac:spMkLst>
        </pc:spChg>
        <pc:spChg chg="mod">
          <ac:chgData name="varitsara monsiri" userId="d21832565e14aca8" providerId="LiveId" clId="{018A36D6-5809-4873-8049-B67F5936B0C1}" dt="2023-11-14T08:23:24.413" v="6090"/>
          <ac:spMkLst>
            <pc:docMk/>
            <pc:sldMk cId="939025645" sldId="295"/>
            <ac:spMk id="62" creationId="{8C92F299-C7D1-4EB8-8911-87E3A294CD1D}"/>
          </ac:spMkLst>
        </pc:spChg>
        <pc:spChg chg="mod">
          <ac:chgData name="varitsara monsiri" userId="d21832565e14aca8" providerId="LiveId" clId="{018A36D6-5809-4873-8049-B67F5936B0C1}" dt="2023-11-14T08:23:24.413" v="6090"/>
          <ac:spMkLst>
            <pc:docMk/>
            <pc:sldMk cId="939025645" sldId="295"/>
            <ac:spMk id="63" creationId="{27C6F861-7B6E-4A57-918B-EFB44CC459C9}"/>
          </ac:spMkLst>
        </pc:spChg>
        <pc:spChg chg="mod">
          <ac:chgData name="varitsara monsiri" userId="d21832565e14aca8" providerId="LiveId" clId="{018A36D6-5809-4873-8049-B67F5936B0C1}" dt="2023-11-14T08:23:24.413" v="6090"/>
          <ac:spMkLst>
            <pc:docMk/>
            <pc:sldMk cId="939025645" sldId="295"/>
            <ac:spMk id="65" creationId="{733BFB9C-BE33-4F44-BD5D-5FEA2E3B54D3}"/>
          </ac:spMkLst>
        </pc:spChg>
        <pc:spChg chg="mod">
          <ac:chgData name="varitsara monsiri" userId="d21832565e14aca8" providerId="LiveId" clId="{018A36D6-5809-4873-8049-B67F5936B0C1}" dt="2023-11-14T08:23:24.413" v="6090"/>
          <ac:spMkLst>
            <pc:docMk/>
            <pc:sldMk cId="939025645" sldId="295"/>
            <ac:spMk id="66" creationId="{DF94D3B4-FA7F-4C44-9A58-E927F1346244}"/>
          </ac:spMkLst>
        </pc:spChg>
        <pc:spChg chg="mod">
          <ac:chgData name="varitsara monsiri" userId="d21832565e14aca8" providerId="LiveId" clId="{018A36D6-5809-4873-8049-B67F5936B0C1}" dt="2023-11-14T08:23:24.413" v="6090"/>
          <ac:spMkLst>
            <pc:docMk/>
            <pc:sldMk cId="939025645" sldId="295"/>
            <ac:spMk id="68" creationId="{D059671D-0262-4220-A28B-427B75A22981}"/>
          </ac:spMkLst>
        </pc:spChg>
        <pc:spChg chg="mod">
          <ac:chgData name="varitsara monsiri" userId="d21832565e14aca8" providerId="LiveId" clId="{018A36D6-5809-4873-8049-B67F5936B0C1}" dt="2023-11-14T08:23:24.413" v="6090"/>
          <ac:spMkLst>
            <pc:docMk/>
            <pc:sldMk cId="939025645" sldId="295"/>
            <ac:spMk id="69" creationId="{3A7706C7-3520-40E7-9D05-095C15A6F840}"/>
          </ac:spMkLst>
        </pc:spChg>
        <pc:grpChg chg="add del mod">
          <ac:chgData name="varitsara monsiri" userId="d21832565e14aca8" providerId="LiveId" clId="{018A36D6-5809-4873-8049-B67F5936B0C1}" dt="2023-11-14T05:31:44.984" v="4407" actId="21"/>
          <ac:grpSpMkLst>
            <pc:docMk/>
            <pc:sldMk cId="939025645" sldId="295"/>
            <ac:grpSpMk id="2" creationId="{5316E225-2FEA-4A83-B09B-561DD3220170}"/>
          </ac:grpSpMkLst>
        </pc:grpChg>
        <pc:grpChg chg="mod">
          <ac:chgData name="varitsara monsiri" userId="d21832565e14aca8" providerId="LiveId" clId="{018A36D6-5809-4873-8049-B67F5936B0C1}" dt="2023-11-14T05:29:18.329" v="4398" actId="164"/>
          <ac:grpSpMkLst>
            <pc:docMk/>
            <pc:sldMk cId="939025645" sldId="295"/>
            <ac:grpSpMk id="26" creationId="{EBD642D2-F6EB-48EC-965B-C83FC70B5087}"/>
          </ac:grpSpMkLst>
        </pc:grpChg>
        <pc:grpChg chg="add del mod">
          <ac:chgData name="varitsara monsiri" userId="d21832565e14aca8" providerId="LiveId" clId="{018A36D6-5809-4873-8049-B67F5936B0C1}" dt="2023-11-14T08:20:47.783" v="6070" actId="165"/>
          <ac:grpSpMkLst>
            <pc:docMk/>
            <pc:sldMk cId="939025645" sldId="295"/>
            <ac:grpSpMk id="33" creationId="{07CC7A32-7390-4D6D-818B-42C518C5BF9F}"/>
          </ac:grpSpMkLst>
        </pc:grpChg>
        <pc:grpChg chg="del mod topLvl">
          <ac:chgData name="varitsara monsiri" userId="d21832565e14aca8" providerId="LiveId" clId="{018A36D6-5809-4873-8049-B67F5936B0C1}" dt="2023-11-14T08:20:50.213" v="6071" actId="478"/>
          <ac:grpSpMkLst>
            <pc:docMk/>
            <pc:sldMk cId="939025645" sldId="295"/>
            <ac:grpSpMk id="38" creationId="{CC1B500D-6B8C-4368-A519-58672F201C71}"/>
          </ac:grpSpMkLst>
        </pc:grpChg>
        <pc:grpChg chg="add del mod">
          <ac:chgData name="varitsara monsiri" userId="d21832565e14aca8" providerId="LiveId" clId="{018A36D6-5809-4873-8049-B67F5936B0C1}" dt="2023-11-14T08:20:47.783" v="6070" actId="165"/>
          <ac:grpSpMkLst>
            <pc:docMk/>
            <pc:sldMk cId="939025645" sldId="295"/>
            <ac:grpSpMk id="43" creationId="{5902ED6D-D580-43F8-9AA8-31D2B1064F35}"/>
          </ac:grpSpMkLst>
        </pc:grpChg>
        <pc:grpChg chg="del mod topLvl">
          <ac:chgData name="varitsara monsiri" userId="d21832565e14aca8" providerId="LiveId" clId="{018A36D6-5809-4873-8049-B67F5936B0C1}" dt="2023-11-14T08:20:50.213" v="6071" actId="478"/>
          <ac:grpSpMkLst>
            <pc:docMk/>
            <pc:sldMk cId="939025645" sldId="295"/>
            <ac:grpSpMk id="45" creationId="{E1E204E2-BAE4-4D96-8909-21637147E55F}"/>
          </ac:grpSpMkLst>
        </pc:grpChg>
        <pc:grpChg chg="add del mod">
          <ac:chgData name="varitsara monsiri" userId="d21832565e14aca8" providerId="LiveId" clId="{018A36D6-5809-4873-8049-B67F5936B0C1}" dt="2023-11-14T08:20:47.783" v="6070" actId="165"/>
          <ac:grpSpMkLst>
            <pc:docMk/>
            <pc:sldMk cId="939025645" sldId="295"/>
            <ac:grpSpMk id="51" creationId="{874EB492-B653-4B33-A886-4C6344659265}"/>
          </ac:grpSpMkLst>
        </pc:grpChg>
        <pc:grpChg chg="del mod topLvl">
          <ac:chgData name="varitsara monsiri" userId="d21832565e14aca8" providerId="LiveId" clId="{018A36D6-5809-4873-8049-B67F5936B0C1}" dt="2023-11-14T08:20:50.213" v="6071" actId="478"/>
          <ac:grpSpMkLst>
            <pc:docMk/>
            <pc:sldMk cId="939025645" sldId="295"/>
            <ac:grpSpMk id="53" creationId="{6FD058FC-4EA7-4937-8466-27D46F64C7F0}"/>
          </ac:grpSpMkLst>
        </pc:grpChg>
        <pc:grpChg chg="add mod ord">
          <ac:chgData name="varitsara monsiri" userId="d21832565e14aca8" providerId="LiveId" clId="{018A36D6-5809-4873-8049-B67F5936B0C1}" dt="2023-11-14T08:23:28.861" v="6091" actId="167"/>
          <ac:grpSpMkLst>
            <pc:docMk/>
            <pc:sldMk cId="939025645" sldId="295"/>
            <ac:grpSpMk id="61" creationId="{5AE66839-D61D-4DFC-8B15-1FF2ED20CB3C}"/>
          </ac:grpSpMkLst>
        </pc:grpChg>
        <pc:grpChg chg="add mod ord">
          <ac:chgData name="varitsara monsiri" userId="d21832565e14aca8" providerId="LiveId" clId="{018A36D6-5809-4873-8049-B67F5936B0C1}" dt="2023-11-14T08:23:28.861" v="6091" actId="167"/>
          <ac:grpSpMkLst>
            <pc:docMk/>
            <pc:sldMk cId="939025645" sldId="295"/>
            <ac:grpSpMk id="64" creationId="{3FBEE86D-0B08-4602-BEE1-E189D379F170}"/>
          </ac:grpSpMkLst>
        </pc:grpChg>
        <pc:grpChg chg="add mod ord">
          <ac:chgData name="varitsara monsiri" userId="d21832565e14aca8" providerId="LiveId" clId="{018A36D6-5809-4873-8049-B67F5936B0C1}" dt="2023-11-14T08:23:28.861" v="6091" actId="167"/>
          <ac:grpSpMkLst>
            <pc:docMk/>
            <pc:sldMk cId="939025645" sldId="295"/>
            <ac:grpSpMk id="67" creationId="{11B0C218-91C4-4E7A-9C63-CF683D31F92A}"/>
          </ac:grpSpMkLst>
        </pc:grpChg>
        <pc:graphicFrameChg chg="mod topLvl">
          <ac:chgData name="varitsara monsiri" userId="d21832565e14aca8" providerId="LiveId" clId="{018A36D6-5809-4873-8049-B67F5936B0C1}" dt="2023-11-14T08:20:47.783" v="6070" actId="165"/>
          <ac:graphicFrameMkLst>
            <pc:docMk/>
            <pc:sldMk cId="939025645" sldId="295"/>
            <ac:graphicFrameMk id="37" creationId="{32580CA5-8724-446B-BA11-00E756A9B63E}"/>
          </ac:graphicFrameMkLst>
        </pc:graphicFrameChg>
        <pc:graphicFrameChg chg="mod topLvl">
          <ac:chgData name="varitsara monsiri" userId="d21832565e14aca8" providerId="LiveId" clId="{018A36D6-5809-4873-8049-B67F5936B0C1}" dt="2023-11-14T08:20:47.783" v="6070" actId="165"/>
          <ac:graphicFrameMkLst>
            <pc:docMk/>
            <pc:sldMk cId="939025645" sldId="295"/>
            <ac:graphicFrameMk id="44" creationId="{B951615C-7F8A-49FB-B923-4AD071CD6BAA}"/>
          </ac:graphicFrameMkLst>
        </pc:graphicFrameChg>
        <pc:graphicFrameChg chg="mod topLvl">
          <ac:chgData name="varitsara monsiri" userId="d21832565e14aca8" providerId="LiveId" clId="{018A36D6-5809-4873-8049-B67F5936B0C1}" dt="2023-11-14T08:20:47.783" v="6070" actId="165"/>
          <ac:graphicFrameMkLst>
            <pc:docMk/>
            <pc:sldMk cId="939025645" sldId="295"/>
            <ac:graphicFrameMk id="52" creationId="{00637F0E-6AD2-404D-BB9F-F8C7B2F85503}"/>
          </ac:graphicFrameMkLst>
        </pc:graphicFrame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14" creationId="{2A4743CC-D076-4D77-9E5D-9CFFDA99A0E7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21" creationId="{B7FA84DC-5791-4968-82A7-84EB2FFF564C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22" creationId="{1F480FC6-BDAD-4131-82D0-5C9FD4FEB40E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23" creationId="{CC8AA139-1EFA-4A46-BB58-CBBEDEF2EDD1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24" creationId="{B875A089-4D70-48A3-B727-69E79C76ED54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25" creationId="{282F404C-2643-48B6-9A10-8C6A642505C9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29" creationId="{E5C11269-2937-4134-848C-55C666AA09F3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30" creationId="{54BC856A-AEE5-45A0-95A4-CAF8F09B9C8F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31" creationId="{72BA0592-0493-424A-86A5-474AB4B98846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32" creationId="{6B228BF8-6D9F-4F93-9F5E-563A909ACF97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34" creationId="{1D30FD40-DF74-47A9-A45D-B8493D0CF762}"/>
          </ac:picMkLst>
        </pc:picChg>
        <pc:picChg chg="mod">
          <ac:chgData name="varitsara monsiri" userId="d21832565e14aca8" providerId="LiveId" clId="{018A36D6-5809-4873-8049-B67F5936B0C1}" dt="2023-11-14T05:29:18.329" v="4398" actId="164"/>
          <ac:picMkLst>
            <pc:docMk/>
            <pc:sldMk cId="939025645" sldId="295"/>
            <ac:picMk id="35" creationId="{B05F4A17-55B2-45BA-AB1A-83F752B4A159}"/>
          </ac:picMkLst>
        </pc:picChg>
        <pc:picChg chg="add mod">
          <ac:chgData name="varitsara monsiri" userId="d21832565e14aca8" providerId="LiveId" clId="{018A36D6-5809-4873-8049-B67F5936B0C1}" dt="2023-11-14T08:21:57.798" v="6086" actId="1076"/>
          <ac:picMkLst>
            <pc:docMk/>
            <pc:sldMk cId="939025645" sldId="295"/>
            <ac:picMk id="58" creationId="{2300E903-EC94-4112-9038-6D53100433C7}"/>
          </ac:picMkLst>
        </pc:picChg>
        <pc:picChg chg="add mod">
          <ac:chgData name="varitsara monsiri" userId="d21832565e14aca8" providerId="LiveId" clId="{018A36D6-5809-4873-8049-B67F5936B0C1}" dt="2023-11-14T08:22:04.598" v="6088" actId="1076"/>
          <ac:picMkLst>
            <pc:docMk/>
            <pc:sldMk cId="939025645" sldId="295"/>
            <ac:picMk id="59" creationId="{D96DCB90-40E7-4227-BA13-C365E705605F}"/>
          </ac:picMkLst>
        </pc:picChg>
        <pc:picChg chg="add mod">
          <ac:chgData name="varitsara monsiri" userId="d21832565e14aca8" providerId="LiveId" clId="{018A36D6-5809-4873-8049-B67F5936B0C1}" dt="2023-11-14T08:21:11.224" v="6074" actId="1076"/>
          <ac:picMkLst>
            <pc:docMk/>
            <pc:sldMk cId="939025645" sldId="295"/>
            <ac:picMk id="60" creationId="{07EFF7C4-D458-4C74-954E-7A2425240B5F}"/>
          </ac:picMkLst>
        </pc:picChg>
      </pc:sldChg>
      <pc:sldChg chg="addSp delSp modSp add mod modClrScheme chgLayout">
        <pc:chgData name="varitsara monsiri" userId="d21832565e14aca8" providerId="LiveId" clId="{018A36D6-5809-4873-8049-B67F5936B0C1}" dt="2023-11-14T07:27:22.056" v="5227" actId="21"/>
        <pc:sldMkLst>
          <pc:docMk/>
          <pc:sldMk cId="793126456" sldId="296"/>
        </pc:sldMkLst>
        <pc:spChg chg="mod">
          <ac:chgData name="varitsara monsiri" userId="d21832565e14aca8" providerId="LiveId" clId="{018A36D6-5809-4873-8049-B67F5936B0C1}" dt="2023-11-14T05:42:13.804" v="4551" actId="207"/>
          <ac:spMkLst>
            <pc:docMk/>
            <pc:sldMk cId="793126456" sldId="296"/>
            <ac:spMk id="89" creationId="{469B01CE-C4AB-4AAB-9AC8-DBCB6F5436A2}"/>
          </ac:spMkLst>
        </pc:spChg>
        <pc:spChg chg="mod">
          <ac:chgData name="varitsara monsiri" userId="d21832565e14aca8" providerId="LiveId" clId="{018A36D6-5809-4873-8049-B67F5936B0C1}" dt="2023-11-14T07:27:07.230" v="5224"/>
          <ac:spMkLst>
            <pc:docMk/>
            <pc:sldMk cId="793126456" sldId="296"/>
            <ac:spMk id="114" creationId="{08954CC6-3B9F-4AE7-9ADC-B70036F0A08F}"/>
          </ac:spMkLst>
        </pc:spChg>
        <pc:spChg chg="mod">
          <ac:chgData name="varitsara monsiri" userId="d21832565e14aca8" providerId="LiveId" clId="{018A36D6-5809-4873-8049-B67F5936B0C1}" dt="2023-11-14T07:27:07.230" v="5224"/>
          <ac:spMkLst>
            <pc:docMk/>
            <pc:sldMk cId="793126456" sldId="296"/>
            <ac:spMk id="122" creationId="{92055073-C36A-4C5C-8D8D-5D7DB36A0329}"/>
          </ac:spMkLst>
        </pc:spChg>
        <pc:spChg chg="mod">
          <ac:chgData name="varitsara monsiri" userId="d21832565e14aca8" providerId="LiveId" clId="{018A36D6-5809-4873-8049-B67F5936B0C1}" dt="2023-11-14T07:27:07.230" v="5224"/>
          <ac:spMkLst>
            <pc:docMk/>
            <pc:sldMk cId="793126456" sldId="296"/>
            <ac:spMk id="123" creationId="{0A57D430-B8AE-4F48-AB22-70B314BA1944}"/>
          </ac:spMkLst>
        </pc:spChg>
        <pc:grpChg chg="add del mod">
          <ac:chgData name="varitsara monsiri" userId="d21832565e14aca8" providerId="LiveId" clId="{018A36D6-5809-4873-8049-B67F5936B0C1}" dt="2023-11-14T07:27:22.056" v="5227" actId="21"/>
          <ac:grpSpMkLst>
            <pc:docMk/>
            <pc:sldMk cId="793126456" sldId="296"/>
            <ac:grpSpMk id="2" creationId="{BEA684DB-2BFA-467B-B941-D8E96289F224}"/>
          </ac:grpSpMkLst>
        </pc:grpChg>
        <pc:grpChg chg="del">
          <ac:chgData name="varitsara monsiri" userId="d21832565e14aca8" providerId="LiveId" clId="{018A36D6-5809-4873-8049-B67F5936B0C1}" dt="2023-11-14T07:24:59.735" v="5206" actId="21"/>
          <ac:grpSpMkLst>
            <pc:docMk/>
            <pc:sldMk cId="793126456" sldId="296"/>
            <ac:grpSpMk id="88" creationId="{65A8220B-69B8-4271-A266-E6933A103E95}"/>
          </ac:grpSpMkLst>
        </pc:grpChg>
        <pc:grpChg chg="add mod ord">
          <ac:chgData name="varitsara monsiri" userId="d21832565e14aca8" providerId="LiveId" clId="{018A36D6-5809-4873-8049-B67F5936B0C1}" dt="2023-11-14T07:27:20.926" v="5226" actId="164"/>
          <ac:grpSpMkLst>
            <pc:docMk/>
            <pc:sldMk cId="793126456" sldId="296"/>
            <ac:grpSpMk id="113" creationId="{FA8FAAC0-5C29-4892-83F7-E920CACE7275}"/>
          </ac:grpSpMkLst>
        </pc:grpChg>
        <pc:grpChg chg="mod">
          <ac:chgData name="varitsara monsiri" userId="d21832565e14aca8" providerId="LiveId" clId="{018A36D6-5809-4873-8049-B67F5936B0C1}" dt="2023-11-14T07:27:07.230" v="5224"/>
          <ac:grpSpMkLst>
            <pc:docMk/>
            <pc:sldMk cId="793126456" sldId="296"/>
            <ac:grpSpMk id="115" creationId="{A31CF48C-2402-43EF-A76F-7B3EB769ED9A}"/>
          </ac:grpSpMkLst>
        </pc:grpChg>
        <pc:picChg chg="del">
          <ac:chgData name="varitsara monsiri" userId="d21832565e14aca8" providerId="LiveId" clId="{018A36D6-5809-4873-8049-B67F5936B0C1}" dt="2023-11-14T05:40:54.250" v="4534" actId="478"/>
          <ac:picMkLst>
            <pc:docMk/>
            <pc:sldMk cId="793126456" sldId="296"/>
            <ac:picMk id="90" creationId="{4CD04D3A-61FC-4A7C-B6A1-A6A4C9CB13A0}"/>
          </ac:picMkLst>
        </pc:picChg>
        <pc:picChg chg="del mod">
          <ac:chgData name="varitsara monsiri" userId="d21832565e14aca8" providerId="LiveId" clId="{018A36D6-5809-4873-8049-B67F5936B0C1}" dt="2023-11-14T05:40:20.229" v="4521" actId="478"/>
          <ac:picMkLst>
            <pc:docMk/>
            <pc:sldMk cId="793126456" sldId="296"/>
            <ac:picMk id="91" creationId="{BFC6F27D-BF0B-4875-9C87-34D8A4F5CFF0}"/>
          </ac:picMkLst>
        </pc:picChg>
        <pc:picChg chg="del">
          <ac:chgData name="varitsara monsiri" userId="d21832565e14aca8" providerId="LiveId" clId="{018A36D6-5809-4873-8049-B67F5936B0C1}" dt="2023-11-14T05:39:59.346" v="4511" actId="478"/>
          <ac:picMkLst>
            <pc:docMk/>
            <pc:sldMk cId="793126456" sldId="296"/>
            <ac:picMk id="92" creationId="{7595FD9D-56C2-4A79-A124-781AB530AC59}"/>
          </ac:picMkLst>
        </pc:picChg>
        <pc:picChg chg="del">
          <ac:chgData name="varitsara monsiri" userId="d21832565e14aca8" providerId="LiveId" clId="{018A36D6-5809-4873-8049-B67F5936B0C1}" dt="2023-11-14T05:41:11.222" v="4537" actId="478"/>
          <ac:picMkLst>
            <pc:docMk/>
            <pc:sldMk cId="793126456" sldId="296"/>
            <ac:picMk id="93" creationId="{B5BA8720-014B-439B-A3C9-A536C11B5D39}"/>
          </ac:picMkLst>
        </pc:picChg>
        <pc:picChg chg="del mod">
          <ac:chgData name="varitsara monsiri" userId="d21832565e14aca8" providerId="LiveId" clId="{018A36D6-5809-4873-8049-B67F5936B0C1}" dt="2023-11-14T05:40:43.089" v="4531" actId="478"/>
          <ac:picMkLst>
            <pc:docMk/>
            <pc:sldMk cId="793126456" sldId="296"/>
            <ac:picMk id="94" creationId="{E81DB294-3199-4ECE-81D9-389528C552A0}"/>
          </ac:picMkLst>
        </pc:picChg>
        <pc:picChg chg="del mod">
          <ac:chgData name="varitsara monsiri" userId="d21832565e14aca8" providerId="LiveId" clId="{018A36D6-5809-4873-8049-B67F5936B0C1}" dt="2023-11-14T05:40:36.130" v="4528" actId="478"/>
          <ac:picMkLst>
            <pc:docMk/>
            <pc:sldMk cId="793126456" sldId="296"/>
            <ac:picMk id="95" creationId="{4B6A7292-6E9E-4AB2-A56B-D8F1E8F4A412}"/>
          </ac:picMkLst>
        </pc:picChg>
        <pc:picChg chg="add mod">
          <ac:chgData name="varitsara monsiri" userId="d21832565e14aca8" providerId="LiveId" clId="{018A36D6-5809-4873-8049-B67F5936B0C1}" dt="2023-11-14T07:27:20.926" v="5226" actId="164"/>
          <ac:picMkLst>
            <pc:docMk/>
            <pc:sldMk cId="793126456" sldId="296"/>
            <ac:picMk id="105" creationId="{CFA3E7C1-A8A5-4C37-B3B7-937968E191D8}"/>
          </ac:picMkLst>
        </pc:picChg>
        <pc:picChg chg="add del mod">
          <ac:chgData name="varitsara monsiri" userId="d21832565e14aca8" providerId="LiveId" clId="{018A36D6-5809-4873-8049-B67F5936B0C1}" dt="2023-11-14T05:40:16.934" v="4519" actId="21"/>
          <ac:picMkLst>
            <pc:docMk/>
            <pc:sldMk cId="793126456" sldId="296"/>
            <ac:picMk id="106" creationId="{AF81906D-5A92-4BCA-A03D-264842063AF8}"/>
          </ac:picMkLst>
        </pc:picChg>
        <pc:picChg chg="add mod">
          <ac:chgData name="varitsara monsiri" userId="d21832565e14aca8" providerId="LiveId" clId="{018A36D6-5809-4873-8049-B67F5936B0C1}" dt="2023-11-14T07:27:20.926" v="5226" actId="164"/>
          <ac:picMkLst>
            <pc:docMk/>
            <pc:sldMk cId="793126456" sldId="296"/>
            <ac:picMk id="107" creationId="{CC530EA0-F9B0-41A6-A1E1-595491AE6B40}"/>
          </ac:picMkLst>
        </pc:picChg>
        <pc:picChg chg="add del mod">
          <ac:chgData name="varitsara monsiri" userId="d21832565e14aca8" providerId="LiveId" clId="{018A36D6-5809-4873-8049-B67F5936B0C1}" dt="2023-11-14T05:40:32.625" v="4525" actId="21"/>
          <ac:picMkLst>
            <pc:docMk/>
            <pc:sldMk cId="793126456" sldId="296"/>
            <ac:picMk id="108" creationId="{197CEF89-6A9F-4D11-AD9A-D06EDF8F40DD}"/>
          </ac:picMkLst>
        </pc:picChg>
        <pc:picChg chg="add mod">
          <ac:chgData name="varitsara monsiri" userId="d21832565e14aca8" providerId="LiveId" clId="{018A36D6-5809-4873-8049-B67F5936B0C1}" dt="2023-11-14T07:27:20.926" v="5226" actId="164"/>
          <ac:picMkLst>
            <pc:docMk/>
            <pc:sldMk cId="793126456" sldId="296"/>
            <ac:picMk id="109" creationId="{DFB8936E-A613-4434-B280-1CEF776B4403}"/>
          </ac:picMkLst>
        </pc:picChg>
        <pc:picChg chg="add mod">
          <ac:chgData name="varitsara monsiri" userId="d21832565e14aca8" providerId="LiveId" clId="{018A36D6-5809-4873-8049-B67F5936B0C1}" dt="2023-11-14T07:27:20.926" v="5226" actId="164"/>
          <ac:picMkLst>
            <pc:docMk/>
            <pc:sldMk cId="793126456" sldId="296"/>
            <ac:picMk id="110" creationId="{7A1BB94A-A7DB-4A85-98C9-15D13A1D9B0B}"/>
          </ac:picMkLst>
        </pc:picChg>
        <pc:picChg chg="add mod">
          <ac:chgData name="varitsara monsiri" userId="d21832565e14aca8" providerId="LiveId" clId="{018A36D6-5809-4873-8049-B67F5936B0C1}" dt="2023-11-14T07:27:20.926" v="5226" actId="164"/>
          <ac:picMkLst>
            <pc:docMk/>
            <pc:sldMk cId="793126456" sldId="296"/>
            <ac:picMk id="111" creationId="{469B4AA7-7E4B-4F96-B6C2-7AF8A952A868}"/>
          </ac:picMkLst>
        </pc:picChg>
        <pc:picChg chg="add mod">
          <ac:chgData name="varitsara monsiri" userId="d21832565e14aca8" providerId="LiveId" clId="{018A36D6-5809-4873-8049-B67F5936B0C1}" dt="2023-11-14T07:27:20.926" v="5226" actId="164"/>
          <ac:picMkLst>
            <pc:docMk/>
            <pc:sldMk cId="793126456" sldId="296"/>
            <ac:picMk id="112" creationId="{19C8E9C9-6860-4FBB-B939-D470109CDD83}"/>
          </ac:picMkLst>
        </pc:picChg>
        <pc:picChg chg="mod">
          <ac:chgData name="varitsara monsiri" userId="d21832565e14aca8" providerId="LiveId" clId="{018A36D6-5809-4873-8049-B67F5936B0C1}" dt="2023-11-14T07:27:07.230" v="5224"/>
          <ac:picMkLst>
            <pc:docMk/>
            <pc:sldMk cId="793126456" sldId="296"/>
            <ac:picMk id="116" creationId="{2B349D44-8957-4685-A2B1-A91E458D63C1}"/>
          </ac:picMkLst>
        </pc:picChg>
        <pc:picChg chg="mod">
          <ac:chgData name="varitsara monsiri" userId="d21832565e14aca8" providerId="LiveId" clId="{018A36D6-5809-4873-8049-B67F5936B0C1}" dt="2023-11-14T07:27:07.230" v="5224"/>
          <ac:picMkLst>
            <pc:docMk/>
            <pc:sldMk cId="793126456" sldId="296"/>
            <ac:picMk id="117" creationId="{A763CFF9-7676-406A-A3E6-DCAA107C62CC}"/>
          </ac:picMkLst>
        </pc:picChg>
        <pc:picChg chg="mod">
          <ac:chgData name="varitsara monsiri" userId="d21832565e14aca8" providerId="LiveId" clId="{018A36D6-5809-4873-8049-B67F5936B0C1}" dt="2023-11-14T07:27:07.230" v="5224"/>
          <ac:picMkLst>
            <pc:docMk/>
            <pc:sldMk cId="793126456" sldId="296"/>
            <ac:picMk id="118" creationId="{1E1DD10F-387C-4ABF-B035-4F60E380302D}"/>
          </ac:picMkLst>
        </pc:picChg>
        <pc:picChg chg="mod">
          <ac:chgData name="varitsara monsiri" userId="d21832565e14aca8" providerId="LiveId" clId="{018A36D6-5809-4873-8049-B67F5936B0C1}" dt="2023-11-14T07:27:07.230" v="5224"/>
          <ac:picMkLst>
            <pc:docMk/>
            <pc:sldMk cId="793126456" sldId="296"/>
            <ac:picMk id="119" creationId="{5ADA96E2-7737-4776-BCD7-FE61695B3E61}"/>
          </ac:picMkLst>
        </pc:picChg>
        <pc:picChg chg="mod">
          <ac:chgData name="varitsara monsiri" userId="d21832565e14aca8" providerId="LiveId" clId="{018A36D6-5809-4873-8049-B67F5936B0C1}" dt="2023-11-14T07:27:07.230" v="5224"/>
          <ac:picMkLst>
            <pc:docMk/>
            <pc:sldMk cId="793126456" sldId="296"/>
            <ac:picMk id="120" creationId="{64FC7FE2-1A38-4F99-90E3-9F641F8C842E}"/>
          </ac:picMkLst>
        </pc:picChg>
        <pc:picChg chg="mod">
          <ac:chgData name="varitsara monsiri" userId="d21832565e14aca8" providerId="LiveId" clId="{018A36D6-5809-4873-8049-B67F5936B0C1}" dt="2023-11-14T07:27:07.230" v="5224"/>
          <ac:picMkLst>
            <pc:docMk/>
            <pc:sldMk cId="793126456" sldId="296"/>
            <ac:picMk id="121" creationId="{16D48403-7823-4DE2-8221-B8F0BC6A5DEB}"/>
          </ac:picMkLst>
        </pc:picChg>
      </pc:sldChg>
      <pc:sldChg chg="delSp add del mod">
        <pc:chgData name="varitsara monsiri" userId="d21832565e14aca8" providerId="LiveId" clId="{018A36D6-5809-4873-8049-B67F5936B0C1}" dt="2023-11-14T05:44:21.102" v="4575" actId="47"/>
        <pc:sldMkLst>
          <pc:docMk/>
          <pc:sldMk cId="1754142721" sldId="297"/>
        </pc:sldMkLst>
        <pc:spChg chg="del">
          <ac:chgData name="varitsara monsiri" userId="d21832565e14aca8" providerId="LiveId" clId="{018A36D6-5809-4873-8049-B67F5936B0C1}" dt="2023-11-14T05:39:06.698" v="4508" actId="478"/>
          <ac:spMkLst>
            <pc:docMk/>
            <pc:sldMk cId="1754142721" sldId="297"/>
            <ac:spMk id="89" creationId="{469B01CE-C4AB-4AAB-9AC8-DBCB6F5436A2}"/>
          </ac:spMkLst>
        </pc:spChg>
      </pc:sldChg>
      <pc:sldChg chg="addSp delSp modSp add mod modClrScheme chgLayout">
        <pc:chgData name="varitsara monsiri" userId="d21832565e14aca8" providerId="LiveId" clId="{018A36D6-5809-4873-8049-B67F5936B0C1}" dt="2023-11-14T09:11:06.348" v="6412" actId="167"/>
        <pc:sldMkLst>
          <pc:docMk/>
          <pc:sldMk cId="1788777073" sldId="297"/>
        </pc:sldMkLst>
        <pc:spChg chg="mod">
          <ac:chgData name="varitsara monsiri" userId="d21832565e14aca8" providerId="LiveId" clId="{018A36D6-5809-4873-8049-B67F5936B0C1}" dt="2023-11-14T08:40:53.056" v="6272"/>
          <ac:spMkLst>
            <pc:docMk/>
            <pc:sldMk cId="1788777073" sldId="297"/>
            <ac:spMk id="3" creationId="{61EA3397-3F64-4F0F-A3EB-C13109419629}"/>
          </ac:spMkLst>
        </pc:spChg>
        <pc:spChg chg="mod">
          <ac:chgData name="varitsara monsiri" userId="d21832565e14aca8" providerId="LiveId" clId="{018A36D6-5809-4873-8049-B67F5936B0C1}" dt="2023-11-14T08:41:08.928" v="6277" actId="1076"/>
          <ac:spMkLst>
            <pc:docMk/>
            <pc:sldMk cId="1788777073" sldId="297"/>
            <ac:spMk id="4" creationId="{501B76C2-3281-4BA9-8D17-12B5E4877C8F}"/>
          </ac:spMkLst>
        </pc:spChg>
        <pc:spChg chg="mod">
          <ac:chgData name="varitsara monsiri" userId="d21832565e14aca8" providerId="LiveId" clId="{018A36D6-5809-4873-8049-B67F5936B0C1}" dt="2023-11-14T08:41:52.438" v="6279"/>
          <ac:spMkLst>
            <pc:docMk/>
            <pc:sldMk cId="1788777073" sldId="297"/>
            <ac:spMk id="6" creationId="{8A8D1B3F-AE9B-4196-9BA8-7ED8CA3DDE9F}"/>
          </ac:spMkLst>
        </pc:spChg>
        <pc:spChg chg="mod">
          <ac:chgData name="varitsara monsiri" userId="d21832565e14aca8" providerId="LiveId" clId="{018A36D6-5809-4873-8049-B67F5936B0C1}" dt="2023-11-14T08:41:52.438" v="6279"/>
          <ac:spMkLst>
            <pc:docMk/>
            <pc:sldMk cId="1788777073" sldId="297"/>
            <ac:spMk id="7" creationId="{615D09BB-5B43-4F1C-BCC3-25E9C215F2B7}"/>
          </ac:spMkLst>
        </pc:spChg>
        <pc:spChg chg="add mod">
          <ac:chgData name="varitsara monsiri" userId="d21832565e14aca8" providerId="LiveId" clId="{018A36D6-5809-4873-8049-B67F5936B0C1}" dt="2023-11-14T08:45:53.177" v="6330" actId="20577"/>
          <ac:spMkLst>
            <pc:docMk/>
            <pc:sldMk cId="1788777073" sldId="297"/>
            <ac:spMk id="8" creationId="{BCCAB006-CFD1-402F-A74B-3DFF62D2194C}"/>
          </ac:spMkLst>
        </pc:spChg>
        <pc:spChg chg="add mod">
          <ac:chgData name="varitsara monsiri" userId="d21832565e14aca8" providerId="LiveId" clId="{018A36D6-5809-4873-8049-B67F5936B0C1}" dt="2023-11-14T08:46:29.758" v="6334" actId="20577"/>
          <ac:spMkLst>
            <pc:docMk/>
            <pc:sldMk cId="1788777073" sldId="297"/>
            <ac:spMk id="9" creationId="{34936D49-80A2-429E-8E86-F5562C4F377F}"/>
          </ac:spMkLst>
        </pc:spChg>
        <pc:spChg chg="add mod">
          <ac:chgData name="varitsara monsiri" userId="d21832565e14aca8" providerId="LiveId" clId="{018A36D6-5809-4873-8049-B67F5936B0C1}" dt="2023-11-14T08:45:54.877" v="6332" actId="20577"/>
          <ac:spMkLst>
            <pc:docMk/>
            <pc:sldMk cId="1788777073" sldId="297"/>
            <ac:spMk id="10" creationId="{23C20737-E8C8-46D7-A3B6-E4B2B09CD6FB}"/>
          </ac:spMkLst>
        </pc:spChg>
        <pc:spChg chg="add mod">
          <ac:chgData name="varitsara monsiri" userId="d21832565e14aca8" providerId="LiveId" clId="{018A36D6-5809-4873-8049-B67F5936B0C1}" dt="2023-11-14T08:46:31.346" v="6336" actId="20577"/>
          <ac:spMkLst>
            <pc:docMk/>
            <pc:sldMk cId="1788777073" sldId="297"/>
            <ac:spMk id="11" creationId="{126A02F3-6C57-4B66-9B64-26FC13D8509C}"/>
          </ac:spMkLst>
        </pc:spChg>
        <pc:spChg chg="mod">
          <ac:chgData name="varitsara monsiri" userId="d21832565e14aca8" providerId="LiveId" clId="{018A36D6-5809-4873-8049-B67F5936B0C1}" dt="2023-11-14T09:11:02.213" v="6411"/>
          <ac:spMkLst>
            <pc:docMk/>
            <pc:sldMk cId="1788777073" sldId="297"/>
            <ac:spMk id="21" creationId="{52041739-7757-4786-8208-96A84CDED238}"/>
          </ac:spMkLst>
        </pc:spChg>
        <pc:spChg chg="mod">
          <ac:chgData name="varitsara monsiri" userId="d21832565e14aca8" providerId="LiveId" clId="{018A36D6-5809-4873-8049-B67F5936B0C1}" dt="2023-11-14T09:11:02.213" v="6411"/>
          <ac:spMkLst>
            <pc:docMk/>
            <pc:sldMk cId="1788777073" sldId="297"/>
            <ac:spMk id="22" creationId="{807A6EE2-17BA-4E7D-8440-8DDC67382492}"/>
          </ac:spMkLst>
        </pc:spChg>
        <pc:spChg chg="mod">
          <ac:chgData name="varitsara monsiri" userId="d21832565e14aca8" providerId="LiveId" clId="{018A36D6-5809-4873-8049-B67F5936B0C1}" dt="2023-11-14T09:11:02.213" v="6411"/>
          <ac:spMkLst>
            <pc:docMk/>
            <pc:sldMk cId="1788777073" sldId="297"/>
            <ac:spMk id="24" creationId="{7360FB8D-5352-4C65-A261-9266EA049D36}"/>
          </ac:spMkLst>
        </pc:spChg>
        <pc:spChg chg="mod">
          <ac:chgData name="varitsara monsiri" userId="d21832565e14aca8" providerId="LiveId" clId="{018A36D6-5809-4873-8049-B67F5936B0C1}" dt="2023-11-14T09:11:02.213" v="6411"/>
          <ac:spMkLst>
            <pc:docMk/>
            <pc:sldMk cId="1788777073" sldId="297"/>
            <ac:spMk id="25" creationId="{7C0844B3-13D4-4560-B37E-01EF159C7FCC}"/>
          </ac:spMkLst>
        </pc:spChg>
        <pc:grpChg chg="add del mod">
          <ac:chgData name="varitsara monsiri" userId="d21832565e14aca8" providerId="LiveId" clId="{018A36D6-5809-4873-8049-B67F5936B0C1}" dt="2023-11-14T08:41:55.602" v="6281" actId="21"/>
          <ac:grpSpMkLst>
            <pc:docMk/>
            <pc:sldMk cId="1788777073" sldId="297"/>
            <ac:grpSpMk id="2" creationId="{5CDAEEF3-E2D2-4489-AB0C-6D50DEE5388B}"/>
          </ac:grpSpMkLst>
        </pc:grpChg>
        <pc:grpChg chg="add del mod">
          <ac:chgData name="varitsara monsiri" userId="d21832565e14aca8" providerId="LiveId" clId="{018A36D6-5809-4873-8049-B67F5936B0C1}" dt="2023-11-14T08:41:53.593" v="6280" actId="478"/>
          <ac:grpSpMkLst>
            <pc:docMk/>
            <pc:sldMk cId="1788777073" sldId="297"/>
            <ac:grpSpMk id="5" creationId="{FAF7F47F-5077-4EC5-A41D-33FC3A257EA4}"/>
          </ac:grpSpMkLst>
        </pc:grpChg>
        <pc:grpChg chg="add mod">
          <ac:chgData name="varitsara monsiri" userId="d21832565e14aca8" providerId="LiveId" clId="{018A36D6-5809-4873-8049-B67F5936B0C1}" dt="2023-11-14T08:49:55.375" v="6389" actId="1035"/>
          <ac:grpSpMkLst>
            <pc:docMk/>
            <pc:sldMk cId="1788777073" sldId="297"/>
            <ac:grpSpMk id="12" creationId="{60C517E5-898A-4ED2-BF22-7B786D7FF7CD}"/>
          </ac:grpSpMkLst>
        </pc:grpChg>
        <pc:grpChg chg="add mod">
          <ac:chgData name="varitsara monsiri" userId="d21832565e14aca8" providerId="LiveId" clId="{018A36D6-5809-4873-8049-B67F5936B0C1}" dt="2023-11-14T08:49:55.375" v="6389" actId="1035"/>
          <ac:grpSpMkLst>
            <pc:docMk/>
            <pc:sldMk cId="1788777073" sldId="297"/>
            <ac:grpSpMk id="16" creationId="{DC350BBB-F687-4CA9-85D2-F21E4F782C6D}"/>
          </ac:grpSpMkLst>
        </pc:grpChg>
        <pc:grpChg chg="add mod ord">
          <ac:chgData name="varitsara monsiri" userId="d21832565e14aca8" providerId="LiveId" clId="{018A36D6-5809-4873-8049-B67F5936B0C1}" dt="2023-11-14T09:11:06.348" v="6412" actId="167"/>
          <ac:grpSpMkLst>
            <pc:docMk/>
            <pc:sldMk cId="1788777073" sldId="297"/>
            <ac:grpSpMk id="20" creationId="{048C48AD-F503-4F50-B3A0-F7074199F0E4}"/>
          </ac:grpSpMkLst>
        </pc:grpChg>
        <pc:grpChg chg="add mod ord">
          <ac:chgData name="varitsara monsiri" userId="d21832565e14aca8" providerId="LiveId" clId="{018A36D6-5809-4873-8049-B67F5936B0C1}" dt="2023-11-14T09:11:06.348" v="6412" actId="167"/>
          <ac:grpSpMkLst>
            <pc:docMk/>
            <pc:sldMk cId="1788777073" sldId="297"/>
            <ac:grpSpMk id="23" creationId="{41A26124-14B8-4DC9-B19D-9ED69E5B485A}"/>
          </ac:grpSpMkLst>
        </pc:grpChg>
        <pc:picChg chg="mod">
          <ac:chgData name="varitsara monsiri" userId="d21832565e14aca8" providerId="LiveId" clId="{018A36D6-5809-4873-8049-B67F5936B0C1}" dt="2023-11-14T08:49:11.772" v="6358"/>
          <ac:picMkLst>
            <pc:docMk/>
            <pc:sldMk cId="1788777073" sldId="297"/>
            <ac:picMk id="13" creationId="{58230E12-93C1-490C-A372-67A8710BB598}"/>
          </ac:picMkLst>
        </pc:picChg>
        <pc:picChg chg="mod">
          <ac:chgData name="varitsara monsiri" userId="d21832565e14aca8" providerId="LiveId" clId="{018A36D6-5809-4873-8049-B67F5936B0C1}" dt="2023-11-14T08:49:11.772" v="6358"/>
          <ac:picMkLst>
            <pc:docMk/>
            <pc:sldMk cId="1788777073" sldId="297"/>
            <ac:picMk id="14" creationId="{ECEEC67E-F168-453E-82F5-40C49111F57E}"/>
          </ac:picMkLst>
        </pc:picChg>
        <pc:picChg chg="mod">
          <ac:chgData name="varitsara monsiri" userId="d21832565e14aca8" providerId="LiveId" clId="{018A36D6-5809-4873-8049-B67F5936B0C1}" dt="2023-11-14T08:49:11.772" v="6358"/>
          <ac:picMkLst>
            <pc:docMk/>
            <pc:sldMk cId="1788777073" sldId="297"/>
            <ac:picMk id="15" creationId="{27120363-09A4-4E89-8F6A-8C114E83C661}"/>
          </ac:picMkLst>
        </pc:picChg>
        <pc:picChg chg="mod">
          <ac:chgData name="varitsara monsiri" userId="d21832565e14aca8" providerId="LiveId" clId="{018A36D6-5809-4873-8049-B67F5936B0C1}" dt="2023-11-14T08:49:17.291" v="6360"/>
          <ac:picMkLst>
            <pc:docMk/>
            <pc:sldMk cId="1788777073" sldId="297"/>
            <ac:picMk id="17" creationId="{86409407-A162-4D08-AFC5-0FA740A5293C}"/>
          </ac:picMkLst>
        </pc:picChg>
        <pc:picChg chg="mod">
          <ac:chgData name="varitsara monsiri" userId="d21832565e14aca8" providerId="LiveId" clId="{018A36D6-5809-4873-8049-B67F5936B0C1}" dt="2023-11-14T08:49:17.291" v="6360"/>
          <ac:picMkLst>
            <pc:docMk/>
            <pc:sldMk cId="1788777073" sldId="297"/>
            <ac:picMk id="18" creationId="{27FBA5A0-0B38-422B-A82F-B81EB6AFE9EE}"/>
          </ac:picMkLst>
        </pc:picChg>
        <pc:picChg chg="mod">
          <ac:chgData name="varitsara monsiri" userId="d21832565e14aca8" providerId="LiveId" clId="{018A36D6-5809-4873-8049-B67F5936B0C1}" dt="2023-11-14T08:49:17.291" v="6360"/>
          <ac:picMkLst>
            <pc:docMk/>
            <pc:sldMk cId="1788777073" sldId="297"/>
            <ac:picMk id="19" creationId="{1E3BBFDE-64E2-45B6-80CA-EDD554C84A2B}"/>
          </ac:picMkLst>
        </pc:picChg>
      </pc:sldChg>
      <pc:sldChg chg="addSp modSp add del mod">
        <pc:chgData name="varitsara monsiri" userId="d21832565e14aca8" providerId="LiveId" clId="{018A36D6-5809-4873-8049-B67F5936B0C1}" dt="2023-11-14T07:13:49.638" v="5174" actId="47"/>
        <pc:sldMkLst>
          <pc:docMk/>
          <pc:sldMk cId="3844342345" sldId="297"/>
        </pc:sldMkLst>
        <pc:spChg chg="mod">
          <ac:chgData name="varitsara monsiri" userId="d21832565e14aca8" providerId="LiveId" clId="{018A36D6-5809-4873-8049-B67F5936B0C1}" dt="2023-11-14T07:13:02.135" v="5169"/>
          <ac:spMkLst>
            <pc:docMk/>
            <pc:sldMk cId="3844342345" sldId="297"/>
            <ac:spMk id="6" creationId="{2B2059DE-8946-494A-ACBB-05B4146EA12F}"/>
          </ac:spMkLst>
        </pc:spChg>
        <pc:spChg chg="mod">
          <ac:chgData name="varitsara monsiri" userId="d21832565e14aca8" providerId="LiveId" clId="{018A36D6-5809-4873-8049-B67F5936B0C1}" dt="2023-11-14T07:13:02.135" v="5169"/>
          <ac:spMkLst>
            <pc:docMk/>
            <pc:sldMk cId="3844342345" sldId="297"/>
            <ac:spMk id="7" creationId="{E310F55A-0F27-4962-9B5E-96A736933180}"/>
          </ac:spMkLst>
        </pc:spChg>
        <pc:spChg chg="mod">
          <ac:chgData name="varitsara monsiri" userId="d21832565e14aca8" providerId="LiveId" clId="{018A36D6-5809-4873-8049-B67F5936B0C1}" dt="2023-11-14T07:13:11.019" v="5171" actId="692"/>
          <ac:spMkLst>
            <pc:docMk/>
            <pc:sldMk cId="3844342345" sldId="297"/>
            <ac:spMk id="19" creationId="{02BD99E3-7D5A-404A-91FA-7968EC24A254}"/>
          </ac:spMkLst>
        </pc:spChg>
        <pc:grpChg chg="add mod ord">
          <ac:chgData name="varitsara monsiri" userId="d21832565e14aca8" providerId="LiveId" clId="{018A36D6-5809-4873-8049-B67F5936B0C1}" dt="2023-11-14T07:13:06.158" v="5170" actId="167"/>
          <ac:grpSpMkLst>
            <pc:docMk/>
            <pc:sldMk cId="3844342345" sldId="297"/>
            <ac:grpSpMk id="5" creationId="{D2BD1536-BCE1-4ED5-8EE0-1451A476F146}"/>
          </ac:grpSpMkLst>
        </pc:grpChg>
      </pc:sldChg>
      <pc:sldChg chg="addSp delSp modSp add del mod">
        <pc:chgData name="varitsara monsiri" userId="d21832565e14aca8" providerId="LiveId" clId="{018A36D6-5809-4873-8049-B67F5936B0C1}" dt="2023-11-14T06:16:38.040" v="4812" actId="47"/>
        <pc:sldMkLst>
          <pc:docMk/>
          <pc:sldMk cId="1049129290" sldId="298"/>
        </pc:sldMkLst>
        <pc:spChg chg="mod topLvl">
          <ac:chgData name="varitsara monsiri" userId="d21832565e14aca8" providerId="LiveId" clId="{018A36D6-5809-4873-8049-B67F5936B0C1}" dt="2023-11-14T05:45:11.305" v="4577" actId="164"/>
          <ac:spMkLst>
            <pc:docMk/>
            <pc:sldMk cId="1049129290" sldId="298"/>
            <ac:spMk id="89" creationId="{469B01CE-C4AB-4AAB-9AC8-DBCB6F5436A2}"/>
          </ac:spMkLst>
        </pc:spChg>
        <pc:spChg chg="mod">
          <ac:chgData name="varitsara monsiri" userId="d21832565e14aca8" providerId="LiveId" clId="{018A36D6-5809-4873-8049-B67F5936B0C1}" dt="2023-11-14T05:42:43.223" v="4555" actId="165"/>
          <ac:spMkLst>
            <pc:docMk/>
            <pc:sldMk cId="1049129290" sldId="298"/>
            <ac:spMk id="103" creationId="{F80A0D10-8A3E-4F39-81DC-A8B49076717D}"/>
          </ac:spMkLst>
        </pc:spChg>
        <pc:spChg chg="mod">
          <ac:chgData name="varitsara monsiri" userId="d21832565e14aca8" providerId="LiveId" clId="{018A36D6-5809-4873-8049-B67F5936B0C1}" dt="2023-11-14T05:42:43.223" v="4555" actId="165"/>
          <ac:spMkLst>
            <pc:docMk/>
            <pc:sldMk cId="1049129290" sldId="298"/>
            <ac:spMk id="104" creationId="{CC2E7E3C-CA16-4F8C-8BCD-4E85BB7DFA2C}"/>
          </ac:spMkLst>
        </pc:spChg>
        <pc:grpChg chg="add del mod">
          <ac:chgData name="varitsara monsiri" userId="d21832565e14aca8" providerId="LiveId" clId="{018A36D6-5809-4873-8049-B67F5936B0C1}" dt="2023-11-14T06:16:12.026" v="4809" actId="21"/>
          <ac:grpSpMkLst>
            <pc:docMk/>
            <pc:sldMk cId="1049129290" sldId="298"/>
            <ac:grpSpMk id="2" creationId="{2C385FBD-CC1C-4939-9D11-9CF55FBA644B}"/>
          </ac:grpSpMkLst>
        </pc:grpChg>
        <pc:grpChg chg="del">
          <ac:chgData name="varitsara monsiri" userId="d21832565e14aca8" providerId="LiveId" clId="{018A36D6-5809-4873-8049-B67F5936B0C1}" dt="2023-11-14T05:42:43.223" v="4555" actId="165"/>
          <ac:grpSpMkLst>
            <pc:docMk/>
            <pc:sldMk cId="1049129290" sldId="298"/>
            <ac:grpSpMk id="88" creationId="{65A8220B-69B8-4271-A266-E6933A103E95}"/>
          </ac:grpSpMkLst>
        </pc:grpChg>
        <pc:grpChg chg="mod topLvl">
          <ac:chgData name="varitsara monsiri" userId="d21832565e14aca8" providerId="LiveId" clId="{018A36D6-5809-4873-8049-B67F5936B0C1}" dt="2023-11-14T05:45:11.305" v="4577" actId="164"/>
          <ac:grpSpMkLst>
            <pc:docMk/>
            <pc:sldMk cId="1049129290" sldId="298"/>
            <ac:grpSpMk id="96" creationId="{46312146-47E5-49DA-A72B-39355EB56740}"/>
          </ac:grpSpMkLst>
        </pc:grpChg>
        <pc:picChg chg="mod topLvl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90" creationId="{4CD04D3A-61FC-4A7C-B6A1-A6A4C9CB13A0}"/>
          </ac:picMkLst>
        </pc:picChg>
        <pc:picChg chg="mod topLvl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91" creationId="{BFC6F27D-BF0B-4875-9C87-34D8A4F5CFF0}"/>
          </ac:picMkLst>
        </pc:picChg>
        <pc:picChg chg="mod topLvl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92" creationId="{7595FD9D-56C2-4A79-A124-781AB530AC59}"/>
          </ac:picMkLst>
        </pc:picChg>
        <pc:picChg chg="mod topLvl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93" creationId="{B5BA8720-014B-439B-A3C9-A536C11B5D39}"/>
          </ac:picMkLst>
        </pc:picChg>
        <pc:picChg chg="mod topLvl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94" creationId="{E81DB294-3199-4ECE-81D9-389528C552A0}"/>
          </ac:picMkLst>
        </pc:picChg>
        <pc:picChg chg="mod topLvl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95" creationId="{4B6A7292-6E9E-4AB2-A56B-D8F1E8F4A412}"/>
          </ac:picMkLst>
        </pc:picChg>
        <pc:picChg chg="del mod topLvl">
          <ac:chgData name="varitsara monsiri" userId="d21832565e14aca8" providerId="LiveId" clId="{018A36D6-5809-4873-8049-B67F5936B0C1}" dt="2023-11-14T05:42:46.357" v="4556" actId="478"/>
          <ac:picMkLst>
            <pc:docMk/>
            <pc:sldMk cId="1049129290" sldId="298"/>
            <ac:picMk id="97" creationId="{20E262E9-E029-4035-879A-AC9638DBB009}"/>
          </ac:picMkLst>
        </pc:picChg>
        <pc:picChg chg="del mod topLvl">
          <ac:chgData name="varitsara monsiri" userId="d21832565e14aca8" providerId="LiveId" clId="{018A36D6-5809-4873-8049-B67F5936B0C1}" dt="2023-11-14T05:42:56.944" v="4562" actId="478"/>
          <ac:picMkLst>
            <pc:docMk/>
            <pc:sldMk cId="1049129290" sldId="298"/>
            <ac:picMk id="98" creationId="{01C86024-2FEF-4183-BAB2-EA61B682737A}"/>
          </ac:picMkLst>
        </pc:picChg>
        <pc:picChg chg="del mod topLvl">
          <ac:chgData name="varitsara monsiri" userId="d21832565e14aca8" providerId="LiveId" clId="{018A36D6-5809-4873-8049-B67F5936B0C1}" dt="2023-11-14T05:42:49.621" v="4558" actId="478"/>
          <ac:picMkLst>
            <pc:docMk/>
            <pc:sldMk cId="1049129290" sldId="298"/>
            <ac:picMk id="99" creationId="{DEC5305A-7117-4937-AE0B-1B1683AFC378}"/>
          </ac:picMkLst>
        </pc:picChg>
        <pc:picChg chg="del mod topLvl">
          <ac:chgData name="varitsara monsiri" userId="d21832565e14aca8" providerId="LiveId" clId="{018A36D6-5809-4873-8049-B67F5936B0C1}" dt="2023-11-14T05:42:59.465" v="4563" actId="478"/>
          <ac:picMkLst>
            <pc:docMk/>
            <pc:sldMk cId="1049129290" sldId="298"/>
            <ac:picMk id="100" creationId="{B0F2A3F9-E952-46E2-9342-FDE55E3BF8CA}"/>
          </ac:picMkLst>
        </pc:picChg>
        <pc:picChg chg="del mod topLvl">
          <ac:chgData name="varitsara monsiri" userId="d21832565e14aca8" providerId="LiveId" clId="{018A36D6-5809-4873-8049-B67F5936B0C1}" dt="2023-11-14T05:42:55.197" v="4561" actId="478"/>
          <ac:picMkLst>
            <pc:docMk/>
            <pc:sldMk cId="1049129290" sldId="298"/>
            <ac:picMk id="101" creationId="{4E52AAFF-B52D-411C-8B9F-AC9EE3077791}"/>
          </ac:picMkLst>
        </pc:picChg>
        <pc:picChg chg="del mod topLvl">
          <ac:chgData name="varitsara monsiri" userId="d21832565e14aca8" providerId="LiveId" clId="{018A36D6-5809-4873-8049-B67F5936B0C1}" dt="2023-11-14T05:42:48.049" v="4557" actId="478"/>
          <ac:picMkLst>
            <pc:docMk/>
            <pc:sldMk cId="1049129290" sldId="298"/>
            <ac:picMk id="102" creationId="{56DA5766-536D-45C8-8054-FA82F880D276}"/>
          </ac:picMkLst>
        </pc:picChg>
        <pc:picChg chg="add mod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105" creationId="{D5DF62A3-9642-40C2-AB58-D126E2D439AD}"/>
          </ac:picMkLst>
        </pc:picChg>
        <pc:picChg chg="add mod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106" creationId="{DD80FC15-5557-4A3B-9A1E-919F6525AC86}"/>
          </ac:picMkLst>
        </pc:picChg>
        <pc:picChg chg="add mod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107" creationId="{FDA0F415-CF60-4489-9353-3D16960F5A26}"/>
          </ac:picMkLst>
        </pc:picChg>
        <pc:picChg chg="add mod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108" creationId="{C21373BF-8DAE-4681-9687-C374EA67D055}"/>
          </ac:picMkLst>
        </pc:picChg>
        <pc:picChg chg="add mod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109" creationId="{F7811F3D-2CBF-4EA8-9503-BBB66F383AF7}"/>
          </ac:picMkLst>
        </pc:picChg>
        <pc:picChg chg="add mod">
          <ac:chgData name="varitsara monsiri" userId="d21832565e14aca8" providerId="LiveId" clId="{018A36D6-5809-4873-8049-B67F5936B0C1}" dt="2023-11-14T05:45:11.305" v="4577" actId="164"/>
          <ac:picMkLst>
            <pc:docMk/>
            <pc:sldMk cId="1049129290" sldId="298"/>
            <ac:picMk id="110" creationId="{A10EFACB-E574-4F14-B018-E7250D27A6D0}"/>
          </ac:picMkLst>
        </pc:picChg>
      </pc:sldChg>
      <pc:sldChg chg="modSp add del mod ord">
        <pc:chgData name="varitsara monsiri" userId="d21832565e14aca8" providerId="LiveId" clId="{018A36D6-5809-4873-8049-B67F5936B0C1}" dt="2023-11-14T07:35:08.773" v="5267" actId="47"/>
        <pc:sldMkLst>
          <pc:docMk/>
          <pc:sldMk cId="1588469838" sldId="298"/>
        </pc:sldMkLst>
        <pc:spChg chg="mod">
          <ac:chgData name="varitsara monsiri" userId="d21832565e14aca8" providerId="LiveId" clId="{018A36D6-5809-4873-8049-B67F5936B0C1}" dt="2023-11-14T07:28:36.995" v="5237" actId="2085"/>
          <ac:spMkLst>
            <pc:docMk/>
            <pc:sldMk cId="1588469838" sldId="298"/>
            <ac:spMk id="54" creationId="{D2D31305-B826-4857-ABFF-F8F3F622855C}"/>
          </ac:spMkLst>
        </pc:spChg>
        <pc:picChg chg="mod">
          <ac:chgData name="varitsara monsiri" userId="d21832565e14aca8" providerId="LiveId" clId="{018A36D6-5809-4873-8049-B67F5936B0C1}" dt="2023-11-14T07:31:28.055" v="5258" actId="1035"/>
          <ac:picMkLst>
            <pc:docMk/>
            <pc:sldMk cId="1588469838" sldId="298"/>
            <ac:picMk id="26" creationId="{87EED027-A825-4438-AFFC-AB01B68A015D}"/>
          </ac:picMkLst>
        </pc:picChg>
      </pc:sldChg>
      <pc:sldChg chg="modSp add del mod">
        <pc:chgData name="varitsara monsiri" userId="d21832565e14aca8" providerId="LiveId" clId="{018A36D6-5809-4873-8049-B67F5936B0C1}" dt="2023-11-14T07:29:20.305" v="5243" actId="47"/>
        <pc:sldMkLst>
          <pc:docMk/>
          <pc:sldMk cId="906654528" sldId="299"/>
        </pc:sldMkLst>
        <pc:spChg chg="mod">
          <ac:chgData name="varitsara monsiri" userId="d21832565e14aca8" providerId="LiveId" clId="{018A36D6-5809-4873-8049-B67F5936B0C1}" dt="2023-11-14T07:28:42.887" v="5239" actId="207"/>
          <ac:spMkLst>
            <pc:docMk/>
            <pc:sldMk cId="906654528" sldId="299"/>
            <ac:spMk id="54" creationId="{D2D31305-B826-4857-ABFF-F8F3F622855C}"/>
          </ac:spMkLst>
        </pc:spChg>
      </pc:sldChg>
      <pc:sldChg chg="addSp delSp modSp add mod ord">
        <pc:chgData name="varitsara monsiri" userId="d21832565e14aca8" providerId="LiveId" clId="{018A36D6-5809-4873-8049-B67F5936B0C1}" dt="2023-11-14T07:57:56.359" v="5678" actId="21"/>
        <pc:sldMkLst>
          <pc:docMk/>
          <pc:sldMk cId="2452659604" sldId="300"/>
        </pc:sldMkLst>
        <pc:spChg chg="mod">
          <ac:chgData name="varitsara monsiri" userId="d21832565e14aca8" providerId="LiveId" clId="{018A36D6-5809-4873-8049-B67F5936B0C1}" dt="2023-11-14T07:30:03.656" v="5246" actId="207"/>
          <ac:spMkLst>
            <pc:docMk/>
            <pc:sldMk cId="2452659604" sldId="300"/>
            <ac:spMk id="15" creationId="{3CE742D3-0743-40D2-A6DB-DDEA27ABD1E4}"/>
          </ac:spMkLst>
        </pc:spChg>
        <pc:spChg chg="mod">
          <ac:chgData name="varitsara monsiri" userId="d21832565e14aca8" providerId="LiveId" clId="{018A36D6-5809-4873-8049-B67F5936B0C1}" dt="2023-11-14T07:57:55.275" v="5677" actId="164"/>
          <ac:spMkLst>
            <pc:docMk/>
            <pc:sldMk cId="2452659604" sldId="300"/>
            <ac:spMk id="54" creationId="{D2D31305-B826-4857-ABFF-F8F3F622855C}"/>
          </ac:spMkLst>
        </pc:spChg>
        <pc:grpChg chg="add mod">
          <ac:chgData name="varitsara monsiri" userId="d21832565e14aca8" providerId="LiveId" clId="{018A36D6-5809-4873-8049-B67F5936B0C1}" dt="2023-11-14T07:57:55.275" v="5677" actId="164"/>
          <ac:grpSpMkLst>
            <pc:docMk/>
            <pc:sldMk cId="2452659604" sldId="300"/>
            <ac:grpSpMk id="2" creationId="{253E38DF-9EE2-4254-8CDA-F5F3F5E14FF8}"/>
          </ac:grpSpMkLst>
        </pc:grpChg>
        <pc:grpChg chg="add del mod">
          <ac:chgData name="varitsara monsiri" userId="d21832565e14aca8" providerId="LiveId" clId="{018A36D6-5809-4873-8049-B67F5936B0C1}" dt="2023-11-14T07:57:56.359" v="5678" actId="21"/>
          <ac:grpSpMkLst>
            <pc:docMk/>
            <pc:sldMk cId="2452659604" sldId="300"/>
            <ac:grpSpMk id="14" creationId="{2C974A72-C7CD-4873-831E-173E02DC2D27}"/>
          </ac:grpSpMkLst>
        </pc:grp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3" creationId="{D3CF56E6-A496-481B-BE9E-F9C66ACCEDDE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24" creationId="{8714C42C-C6D5-4135-BD2B-1D7151D29E8B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25" creationId="{93E5B4CD-1206-43BA-A1CE-4ECA0ED76DA2}"/>
          </ac:picMkLst>
        </pc:picChg>
        <pc:picChg chg="del">
          <ac:chgData name="varitsara monsiri" userId="d21832565e14aca8" providerId="LiveId" clId="{018A36D6-5809-4873-8049-B67F5936B0C1}" dt="2023-11-14T07:31:46.506" v="5259" actId="478"/>
          <ac:picMkLst>
            <pc:docMk/>
            <pc:sldMk cId="2452659604" sldId="300"/>
            <ac:picMk id="26" creationId="{87EED027-A825-4438-AFFC-AB01B68A015D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27" creationId="{B210DA45-7F82-4031-8007-FA2B1AD8F926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28" creationId="{FCE7984D-9E8C-49E1-BC91-22607FE17B75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29" creationId="{C5BC7D3F-68A8-49B5-9CFD-6F45D67D2333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31" creationId="{0144BDE9-2983-4853-A265-542B0E824F83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33" creationId="{BBD2E2FF-26AE-41C3-8023-26273D237328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35" creationId="{AFA8DA0C-D8DE-4834-9400-5EA5F502A254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36" creationId="{4BA7A27C-1A27-4250-9E51-18D5C587FDC7}"/>
          </ac:picMkLst>
        </pc:picChg>
        <pc:picChg chg="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38" creationId="{C1347D8E-DE70-41D5-874B-220BDA8C9E34}"/>
          </ac:picMkLst>
        </pc:picChg>
        <pc:picChg chg="add mod">
          <ac:chgData name="varitsara monsiri" userId="d21832565e14aca8" providerId="LiveId" clId="{018A36D6-5809-4873-8049-B67F5936B0C1}" dt="2023-11-14T07:57:51.008" v="5676" actId="164"/>
          <ac:picMkLst>
            <pc:docMk/>
            <pc:sldMk cId="2452659604" sldId="300"/>
            <ac:picMk id="55" creationId="{774CFF11-CF16-443D-8A94-CBDECBEB79EA}"/>
          </ac:picMkLst>
        </pc:picChg>
      </pc:sldChg>
      <pc:sldChg chg="addSp delSp modSp add mod">
        <pc:chgData name="varitsara monsiri" userId="d21832565e14aca8" providerId="LiveId" clId="{018A36D6-5809-4873-8049-B67F5936B0C1}" dt="2023-11-14T07:37:31.490" v="5279" actId="21"/>
        <pc:sldMkLst>
          <pc:docMk/>
          <pc:sldMk cId="568948031" sldId="301"/>
        </pc:sldMkLst>
        <pc:spChg chg="mod">
          <ac:chgData name="varitsara monsiri" userId="d21832565e14aca8" providerId="LiveId" clId="{018A36D6-5809-4873-8049-B67F5936B0C1}" dt="2023-11-14T07:37:04.340" v="5276" actId="207"/>
          <ac:spMkLst>
            <pc:docMk/>
            <pc:sldMk cId="568948031" sldId="301"/>
            <ac:spMk id="29" creationId="{FAF487B5-66E8-4E91-8BAE-B4450EAE9C47}"/>
          </ac:spMkLst>
        </pc:spChg>
        <pc:spChg chg="mod">
          <ac:chgData name="varitsara monsiri" userId="d21832565e14aca8" providerId="LiveId" clId="{018A36D6-5809-4873-8049-B67F5936B0C1}" dt="2023-11-14T07:36:55.572" v="5274"/>
          <ac:spMkLst>
            <pc:docMk/>
            <pc:sldMk cId="568948031" sldId="301"/>
            <ac:spMk id="60" creationId="{C5F7D6AA-AF22-46D9-ACC9-B0F78BA264EF}"/>
          </ac:spMkLst>
        </pc:spChg>
        <pc:spChg chg="add del mod">
          <ac:chgData name="varitsara monsiri" userId="d21832565e14aca8" providerId="LiveId" clId="{018A36D6-5809-4873-8049-B67F5936B0C1}" dt="2023-11-14T07:37:28.874" v="5278" actId="21"/>
          <ac:spMkLst>
            <pc:docMk/>
            <pc:sldMk cId="568948031" sldId="301"/>
            <ac:spMk id="61" creationId="{8627F1BF-A5E3-4348-B4BC-78B37FFA6EFA}"/>
          </ac:spMkLst>
        </pc:spChg>
        <pc:grpChg chg="add del mod ord">
          <ac:chgData name="varitsara monsiri" userId="d21832565e14aca8" providerId="LiveId" clId="{018A36D6-5809-4873-8049-B67F5936B0C1}" dt="2023-11-14T07:37:31.490" v="5279" actId="21"/>
          <ac:grpSpMkLst>
            <pc:docMk/>
            <pc:sldMk cId="568948031" sldId="301"/>
            <ac:grpSpMk id="28" creationId="{DD6B0E86-CC4D-46B2-87A4-473F78364439}"/>
          </ac:grpSpMkLst>
        </pc:grpChg>
        <pc:grpChg chg="add del mod">
          <ac:chgData name="varitsara monsiri" userId="d21832565e14aca8" providerId="LiveId" clId="{018A36D6-5809-4873-8049-B67F5936B0C1}" dt="2023-11-14T07:37:28.874" v="5278" actId="21"/>
          <ac:grpSpMkLst>
            <pc:docMk/>
            <pc:sldMk cId="568948031" sldId="301"/>
            <ac:grpSpMk id="51" creationId="{FCC7869B-66AD-4C8C-A750-8D523A43F11E}"/>
          </ac:grpSpMkLst>
        </pc:grp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30" creationId="{265815C9-97FD-425A-812F-5719D9742283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44" creationId="{B704FC21-8133-451B-AC80-96B3EF60EF7D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46" creationId="{D6990A7C-C152-425A-BD6D-C0BD773079B4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47" creationId="{1FF93265-1008-4223-9A91-DDD1DC8DA7A6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49" creationId="{4D45AEA0-C173-4067-8683-5BECD49CA1F0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0" creationId="{84617BC0-C6F9-4A71-BEF4-E75B802934B1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2" creationId="{EE43AA01-CDE4-4FEF-81D5-CA028F887939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3" creationId="{4ABD7323-1E64-456A-89B2-E68E5AAEF746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5" creationId="{8A035D33-43BA-4F8D-8857-8F8A3615C9DB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6" creationId="{8AD15FEC-5690-40C9-966E-0B8458168EEA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8" creationId="{E3D6C74B-FD57-4E61-A785-DA54A78C8940}"/>
          </ac:picMkLst>
        </pc:picChg>
        <pc:picChg chg="mod">
          <ac:chgData name="varitsara monsiri" userId="d21832565e14aca8" providerId="LiveId" clId="{018A36D6-5809-4873-8049-B67F5936B0C1}" dt="2023-11-14T07:36:55.572" v="5274"/>
          <ac:picMkLst>
            <pc:docMk/>
            <pc:sldMk cId="568948031" sldId="301"/>
            <ac:picMk id="59" creationId="{F13FFAC1-CC99-402A-922D-C1073E9A76D4}"/>
          </ac:picMkLst>
        </pc:picChg>
      </pc:sldChg>
      <pc:sldChg chg="add del">
        <pc:chgData name="varitsara monsiri" userId="d21832565e14aca8" providerId="LiveId" clId="{018A36D6-5809-4873-8049-B67F5936B0C1}" dt="2023-11-14T07:30:43.943" v="5247" actId="47"/>
        <pc:sldMkLst>
          <pc:docMk/>
          <pc:sldMk cId="3669154170" sldId="301"/>
        </pc:sldMkLst>
      </pc:sldChg>
      <pc:sldChg chg="addSp delSp modSp add mod">
        <pc:chgData name="varitsara monsiri" userId="d21832565e14aca8" providerId="LiveId" clId="{018A36D6-5809-4873-8049-B67F5936B0C1}" dt="2023-11-14T07:51:15.083" v="5578"/>
        <pc:sldMkLst>
          <pc:docMk/>
          <pc:sldMk cId="61625086" sldId="302"/>
        </pc:sldMkLst>
        <pc:grpChg chg="add mod">
          <ac:chgData name="varitsara monsiri" userId="d21832565e14aca8" providerId="LiveId" clId="{018A36D6-5809-4873-8049-B67F5936B0C1}" dt="2023-11-14T07:47:47.324" v="5459" actId="164"/>
          <ac:grpSpMkLst>
            <pc:docMk/>
            <pc:sldMk cId="61625086" sldId="302"/>
            <ac:grpSpMk id="4" creationId="{78E9C0EE-0186-48A5-B2E8-EB59229076A9}"/>
          </ac:grpSpMkLst>
        </pc:grpChg>
        <pc:grpChg chg="add mod">
          <ac:chgData name="varitsara monsiri" userId="d21832565e14aca8" providerId="LiveId" clId="{018A36D6-5809-4873-8049-B67F5936B0C1}" dt="2023-11-14T07:48:11.289" v="5486" actId="1038"/>
          <ac:grpSpMkLst>
            <pc:docMk/>
            <pc:sldMk cId="61625086" sldId="302"/>
            <ac:grpSpMk id="18" creationId="{70393579-3581-4887-B44E-9F62948D4D6E}"/>
          </ac:grpSpMkLst>
        </pc:grpChg>
        <pc:grpChg chg="add mod">
          <ac:chgData name="varitsara monsiri" userId="d21832565e14aca8" providerId="LiveId" clId="{018A36D6-5809-4873-8049-B67F5936B0C1}" dt="2023-11-14T07:48:37.800" v="5512" actId="1036"/>
          <ac:grpSpMkLst>
            <pc:docMk/>
            <pc:sldMk cId="61625086" sldId="302"/>
            <ac:grpSpMk id="24" creationId="{D06AE891-17FC-4706-AD1F-69E80192D4A3}"/>
          </ac:grpSpMkLst>
        </pc:grpChg>
        <pc:picChg chg="mod">
          <ac:chgData name="varitsara monsiri" userId="d21832565e14aca8" providerId="LiveId" clId="{018A36D6-5809-4873-8049-B67F5936B0C1}" dt="2023-11-14T07:49:51.712" v="5548" actId="1038"/>
          <ac:picMkLst>
            <pc:docMk/>
            <pc:sldMk cId="61625086" sldId="302"/>
            <ac:picMk id="12" creationId="{F26F650E-6945-47E9-8D79-3B6EF30BFA8A}"/>
          </ac:picMkLst>
        </pc:picChg>
        <pc:picChg chg="mod">
          <ac:chgData name="varitsara monsiri" userId="d21832565e14aca8" providerId="LiveId" clId="{018A36D6-5809-4873-8049-B67F5936B0C1}" dt="2023-11-14T07:49:08.788" v="5516" actId="1076"/>
          <ac:picMkLst>
            <pc:docMk/>
            <pc:sldMk cId="61625086" sldId="302"/>
            <ac:picMk id="13" creationId="{3A78E1F5-E531-4C1F-88D9-99E8B467A25D}"/>
          </ac:picMkLst>
        </pc:picChg>
        <pc:picChg chg="mod">
          <ac:chgData name="varitsara monsiri" userId="d21832565e14aca8" providerId="LiveId" clId="{018A36D6-5809-4873-8049-B67F5936B0C1}" dt="2023-11-14T07:47:47.324" v="5459" actId="164"/>
          <ac:picMkLst>
            <pc:docMk/>
            <pc:sldMk cId="61625086" sldId="302"/>
            <ac:picMk id="14" creationId="{C137A352-7D06-4E53-BF69-1B17CC32C710}"/>
          </ac:picMkLst>
        </pc:picChg>
        <pc:picChg chg="del mod">
          <ac:chgData name="varitsara monsiri" userId="d21832565e14aca8" providerId="LiveId" clId="{018A36D6-5809-4873-8049-B67F5936B0C1}" dt="2023-11-14T07:50:25.248" v="5554" actId="21"/>
          <ac:picMkLst>
            <pc:docMk/>
            <pc:sldMk cId="61625086" sldId="302"/>
            <ac:picMk id="15" creationId="{6214F9B0-3ABA-47BF-98D6-A362AB67D636}"/>
          </ac:picMkLst>
        </pc:picChg>
        <pc:picChg chg="del">
          <ac:chgData name="varitsara monsiri" userId="d21832565e14aca8" providerId="LiveId" clId="{018A36D6-5809-4873-8049-B67F5936B0C1}" dt="2023-11-14T07:47:56.107" v="5460" actId="478"/>
          <ac:picMkLst>
            <pc:docMk/>
            <pc:sldMk cId="61625086" sldId="302"/>
            <ac:picMk id="16" creationId="{BDDAE68C-9118-423D-AFC9-3A41F034B074}"/>
          </ac:picMkLst>
        </pc:picChg>
        <pc:picChg chg="mod">
          <ac:chgData name="varitsara monsiri" userId="d21832565e14aca8" providerId="LiveId" clId="{018A36D6-5809-4873-8049-B67F5936B0C1}" dt="2023-11-14T07:48:35.680" v="5504" actId="1035"/>
          <ac:picMkLst>
            <pc:docMk/>
            <pc:sldMk cId="61625086" sldId="302"/>
            <ac:picMk id="17" creationId="{84DEFF83-D536-4F75-84C9-AD9A8C240777}"/>
          </ac:picMkLst>
        </pc:picChg>
        <pc:picChg chg="mod">
          <ac:chgData name="varitsara monsiri" userId="d21832565e14aca8" providerId="LiveId" clId="{018A36D6-5809-4873-8049-B67F5936B0C1}" dt="2023-11-14T07:47:58.646" v="5461"/>
          <ac:picMkLst>
            <pc:docMk/>
            <pc:sldMk cId="61625086" sldId="302"/>
            <ac:picMk id="19" creationId="{F89F858E-7BC3-4480-88B5-83D9125F3939}"/>
          </ac:picMkLst>
        </pc:picChg>
        <pc:picChg chg="mod">
          <ac:chgData name="varitsara monsiri" userId="d21832565e14aca8" providerId="LiveId" clId="{018A36D6-5809-4873-8049-B67F5936B0C1}" dt="2023-11-14T07:48:24.290" v="5488"/>
          <ac:picMkLst>
            <pc:docMk/>
            <pc:sldMk cId="61625086" sldId="302"/>
            <ac:picMk id="29" creationId="{DE3F928C-4525-4A08-920C-071CE20A826D}"/>
          </ac:picMkLst>
        </pc:picChg>
        <pc:picChg chg="add mod">
          <ac:chgData name="varitsara monsiri" userId="d21832565e14aca8" providerId="LiveId" clId="{018A36D6-5809-4873-8049-B67F5936B0C1}" dt="2023-11-14T07:51:15.083" v="5578"/>
          <ac:picMkLst>
            <pc:docMk/>
            <pc:sldMk cId="61625086" sldId="302"/>
            <ac:picMk id="31" creationId="{A796AD86-0CCE-403C-92C2-95B9072F768E}"/>
          </ac:picMkLst>
        </pc:picChg>
        <pc:cxnChg chg="add mod">
          <ac:chgData name="varitsara monsiri" userId="d21832565e14aca8" providerId="LiveId" clId="{018A36D6-5809-4873-8049-B67F5936B0C1}" dt="2023-11-14T07:47:47.324" v="5459" actId="164"/>
          <ac:cxnSpMkLst>
            <pc:docMk/>
            <pc:sldMk cId="61625086" sldId="302"/>
            <ac:cxnSpMk id="3" creationId="{86AA7ACB-A2D5-4741-B3D4-ECE969292804}"/>
          </ac:cxnSpMkLst>
        </pc:cxnChg>
        <pc:cxnChg chg="mod">
          <ac:chgData name="varitsara monsiri" userId="d21832565e14aca8" providerId="LiveId" clId="{018A36D6-5809-4873-8049-B67F5936B0C1}" dt="2023-11-14T07:48:15.569" v="5487" actId="14100"/>
          <ac:cxnSpMkLst>
            <pc:docMk/>
            <pc:sldMk cId="61625086" sldId="302"/>
            <ac:cxnSpMk id="20" creationId="{D3BDE484-0D6F-47AC-A75E-0F146AA0FBC3}"/>
          </ac:cxnSpMkLst>
        </pc:cxnChg>
        <pc:cxnChg chg="mod">
          <ac:chgData name="varitsara monsiri" userId="d21832565e14aca8" providerId="LiveId" clId="{018A36D6-5809-4873-8049-B67F5936B0C1}" dt="2023-11-14T07:48:24.290" v="5488"/>
          <ac:cxnSpMkLst>
            <pc:docMk/>
            <pc:sldMk cId="61625086" sldId="302"/>
            <ac:cxnSpMk id="30" creationId="{CA9B54F0-F4CC-4EBE-BB4A-2BE005B6B0D3}"/>
          </ac:cxnSpMkLst>
        </pc:cxnChg>
      </pc:sldChg>
      <pc:sldChg chg="delSp modSp add del mod">
        <pc:chgData name="varitsara monsiri" userId="d21832565e14aca8" providerId="LiveId" clId="{018A36D6-5809-4873-8049-B67F5936B0C1}" dt="2023-11-14T07:51:23.614" v="5579" actId="47"/>
        <pc:sldMkLst>
          <pc:docMk/>
          <pc:sldMk cId="821029967" sldId="303"/>
        </pc:sldMkLst>
        <pc:grpChg chg="mod">
          <ac:chgData name="varitsara monsiri" userId="d21832565e14aca8" providerId="LiveId" clId="{018A36D6-5809-4873-8049-B67F5936B0C1}" dt="2023-11-14T07:50:48.719" v="5577" actId="1036"/>
          <ac:grpSpMkLst>
            <pc:docMk/>
            <pc:sldMk cId="821029967" sldId="303"/>
            <ac:grpSpMk id="24" creationId="{D06AE891-17FC-4706-AD1F-69E80192D4A3}"/>
          </ac:grpSpMkLst>
        </pc:grpChg>
        <pc:picChg chg="del">
          <ac:chgData name="varitsara monsiri" userId="d21832565e14aca8" providerId="LiveId" clId="{018A36D6-5809-4873-8049-B67F5936B0C1}" dt="2023-11-14T07:50:13.642" v="5553" actId="478"/>
          <ac:picMkLst>
            <pc:docMk/>
            <pc:sldMk cId="821029967" sldId="303"/>
            <ac:picMk id="11" creationId="{4EA8DA95-7C8F-49F1-B582-2E024E5ABAD9}"/>
          </ac:picMkLst>
        </pc:picChg>
        <pc:picChg chg="del">
          <ac:chgData name="varitsara monsiri" userId="d21832565e14aca8" providerId="LiveId" clId="{018A36D6-5809-4873-8049-B67F5936B0C1}" dt="2023-11-14T07:50:13.642" v="5553" actId="478"/>
          <ac:picMkLst>
            <pc:docMk/>
            <pc:sldMk cId="821029967" sldId="303"/>
            <ac:picMk id="12" creationId="{F26F650E-6945-47E9-8D79-3B6EF30BFA8A}"/>
          </ac:picMkLst>
        </pc:picChg>
        <pc:picChg chg="del">
          <ac:chgData name="varitsara monsiri" userId="d21832565e14aca8" providerId="LiveId" clId="{018A36D6-5809-4873-8049-B67F5936B0C1}" dt="2023-11-14T07:50:12.691" v="5552" actId="478"/>
          <ac:picMkLst>
            <pc:docMk/>
            <pc:sldMk cId="821029967" sldId="303"/>
            <ac:picMk id="13" creationId="{3A78E1F5-E531-4C1F-88D9-99E8B467A25D}"/>
          </ac:picMkLst>
        </pc:picChg>
        <pc:picChg chg="del">
          <ac:chgData name="varitsara monsiri" userId="d21832565e14aca8" providerId="LiveId" clId="{018A36D6-5809-4873-8049-B67F5936B0C1}" dt="2023-11-14T07:50:13.642" v="5553" actId="478"/>
          <ac:picMkLst>
            <pc:docMk/>
            <pc:sldMk cId="821029967" sldId="303"/>
            <ac:picMk id="15" creationId="{6214F9B0-3ABA-47BF-98D6-A362AB67D636}"/>
          </ac:picMkLst>
        </pc:picChg>
        <pc:picChg chg="mod">
          <ac:chgData name="varitsara monsiri" userId="d21832565e14aca8" providerId="LiveId" clId="{018A36D6-5809-4873-8049-B67F5936B0C1}" dt="2023-11-14T07:50:37.825" v="5565" actId="1035"/>
          <ac:picMkLst>
            <pc:docMk/>
            <pc:sldMk cId="821029967" sldId="303"/>
            <ac:picMk id="17" creationId="{84DEFF83-D536-4F75-84C9-AD9A8C240777}"/>
          </ac:picMkLst>
        </pc:picChg>
      </pc:sldChg>
      <pc:sldChg chg="modSp add">
        <pc:chgData name="varitsara monsiri" userId="d21832565e14aca8" providerId="LiveId" clId="{018A36D6-5809-4873-8049-B67F5936B0C1}" dt="2023-11-14T08:03:08.997" v="5755" actId="14100"/>
        <pc:sldMkLst>
          <pc:docMk/>
          <pc:sldMk cId="2725003811" sldId="303"/>
        </pc:sldMkLst>
        <pc:graphicFrameChg chg="mod">
          <ac:chgData name="varitsara monsiri" userId="d21832565e14aca8" providerId="LiveId" clId="{018A36D6-5809-4873-8049-B67F5936B0C1}" dt="2023-11-14T08:03:08.997" v="5755" actId="14100"/>
          <ac:graphicFrameMkLst>
            <pc:docMk/>
            <pc:sldMk cId="2725003811" sldId="303"/>
            <ac:graphicFrameMk id="14" creationId="{99B9CCB1-1898-4789-9B57-7ABE0B59E66E}"/>
          </ac:graphicFrameMkLst>
        </pc:graphicFrameChg>
      </pc:sldChg>
      <pc:sldChg chg="delSp modSp add del mod">
        <pc:chgData name="varitsara monsiri" userId="d21832565e14aca8" providerId="LiveId" clId="{018A36D6-5809-4873-8049-B67F5936B0C1}" dt="2023-11-14T09:16:28.477" v="6589" actId="47"/>
        <pc:sldMkLst>
          <pc:docMk/>
          <pc:sldMk cId="373170939" sldId="304"/>
        </pc:sldMkLst>
        <pc:spChg chg="del">
          <ac:chgData name="varitsara monsiri" userId="d21832565e14aca8" providerId="LiveId" clId="{018A36D6-5809-4873-8049-B67F5936B0C1}" dt="2023-11-14T09:16:19.829" v="6584" actId="478"/>
          <ac:spMkLst>
            <pc:docMk/>
            <pc:sldMk cId="373170939" sldId="304"/>
            <ac:spMk id="75" creationId="{CE554EBC-D7C4-42DE-AE1D-2CA0742F003D}"/>
          </ac:spMkLst>
        </pc:spChg>
        <pc:spChg chg="del mod">
          <ac:chgData name="varitsara monsiri" userId="d21832565e14aca8" providerId="LiveId" clId="{018A36D6-5809-4873-8049-B67F5936B0C1}" dt="2023-11-14T09:16:26.669" v="6588" actId="478"/>
          <ac:spMkLst>
            <pc:docMk/>
            <pc:sldMk cId="373170939" sldId="304"/>
            <ac:spMk id="76" creationId="{58C0D9E4-BD35-448C-90B1-F4226DDBF9C9}"/>
          </ac:spMkLst>
        </pc:spChg>
      </pc:sldChg>
      <pc:sldChg chg="modSp add mod">
        <pc:chgData name="varitsara monsiri" userId="d21832565e14aca8" providerId="LiveId" clId="{018A36D6-5809-4873-8049-B67F5936B0C1}" dt="2023-11-14T09:21:29.130" v="6654" actId="1036"/>
        <pc:sldMkLst>
          <pc:docMk/>
          <pc:sldMk cId="3050651630" sldId="304"/>
        </pc:sldMkLst>
        <pc:spChg chg="mod">
          <ac:chgData name="varitsara monsiri" userId="d21832565e14aca8" providerId="LiveId" clId="{018A36D6-5809-4873-8049-B67F5936B0C1}" dt="2023-11-14T09:20:56.876" v="6639" actId="1035"/>
          <ac:spMkLst>
            <pc:docMk/>
            <pc:sldMk cId="3050651630" sldId="304"/>
            <ac:spMk id="3" creationId="{AF7CF3CB-1738-4717-9051-A5F77D09ED15}"/>
          </ac:spMkLst>
        </pc:spChg>
        <pc:spChg chg="mod">
          <ac:chgData name="varitsara monsiri" userId="d21832565e14aca8" providerId="LiveId" clId="{018A36D6-5809-4873-8049-B67F5936B0C1}" dt="2023-11-14T09:21:29.130" v="6654" actId="1036"/>
          <ac:spMkLst>
            <pc:docMk/>
            <pc:sldMk cId="3050651630" sldId="304"/>
            <ac:spMk id="4" creationId="{81529441-C53A-419F-B8EF-D1A5E7C4E7B5}"/>
          </ac:spMkLst>
        </pc:spChg>
        <pc:spChg chg="mod">
          <ac:chgData name="varitsara monsiri" userId="d21832565e14aca8" providerId="LiveId" clId="{018A36D6-5809-4873-8049-B67F5936B0C1}" dt="2023-11-14T09:20:56.876" v="6639" actId="1035"/>
          <ac:spMkLst>
            <pc:docMk/>
            <pc:sldMk cId="3050651630" sldId="304"/>
            <ac:spMk id="5" creationId="{F0E95332-2AA2-40FC-851D-BF07BFD76769}"/>
          </ac:spMkLst>
        </pc:spChg>
        <pc:spChg chg="mod">
          <ac:chgData name="varitsara monsiri" userId="d21832565e14aca8" providerId="LiveId" clId="{018A36D6-5809-4873-8049-B67F5936B0C1}" dt="2023-11-14T09:21:29.130" v="6654" actId="1036"/>
          <ac:spMkLst>
            <pc:docMk/>
            <pc:sldMk cId="3050651630" sldId="304"/>
            <ac:spMk id="6" creationId="{92D093F3-118B-4257-81A3-3686C0BC82D4}"/>
          </ac:spMkLst>
        </pc:spChg>
        <pc:spChg chg="mod">
          <ac:chgData name="varitsara monsiri" userId="d21832565e14aca8" providerId="LiveId" clId="{018A36D6-5809-4873-8049-B67F5936B0C1}" dt="2023-11-14T09:20:56.876" v="6639" actId="1035"/>
          <ac:spMkLst>
            <pc:docMk/>
            <pc:sldMk cId="3050651630" sldId="304"/>
            <ac:spMk id="7" creationId="{DD8B8CA6-F90E-45FD-94F3-DFA2E47FF167}"/>
          </ac:spMkLst>
        </pc:spChg>
        <pc:spChg chg="mod">
          <ac:chgData name="varitsara monsiri" userId="d21832565e14aca8" providerId="LiveId" clId="{018A36D6-5809-4873-8049-B67F5936B0C1}" dt="2023-11-14T09:21:29.130" v="6654" actId="1036"/>
          <ac:spMkLst>
            <pc:docMk/>
            <pc:sldMk cId="3050651630" sldId="304"/>
            <ac:spMk id="8" creationId="{55504B47-71B8-40BE-9F95-AFAA9071BBA5}"/>
          </ac:spMkLst>
        </pc:spChg>
        <pc:graphicFrameChg chg="mod">
          <ac:chgData name="varitsara monsiri" userId="d21832565e14aca8" providerId="LiveId" clId="{018A36D6-5809-4873-8049-B67F5936B0C1}" dt="2023-11-14T09:20:56.876" v="6639" actId="1035"/>
          <ac:graphicFrameMkLst>
            <pc:docMk/>
            <pc:sldMk cId="3050651630" sldId="304"/>
            <ac:graphicFrameMk id="37" creationId="{32580CA5-8724-446B-BA11-00E756A9B63E}"/>
          </ac:graphicFrameMkLst>
        </pc:graphicFrameChg>
        <pc:graphicFrameChg chg="mod">
          <ac:chgData name="varitsara monsiri" userId="d21832565e14aca8" providerId="LiveId" clId="{018A36D6-5809-4873-8049-B67F5936B0C1}" dt="2023-11-14T09:20:56.876" v="6639" actId="1035"/>
          <ac:graphicFrameMkLst>
            <pc:docMk/>
            <pc:sldMk cId="3050651630" sldId="304"/>
            <ac:graphicFrameMk id="44" creationId="{B951615C-7F8A-49FB-B923-4AD071CD6BAA}"/>
          </ac:graphicFrameMkLst>
        </pc:graphicFrameChg>
        <pc:graphicFrameChg chg="mod">
          <ac:chgData name="varitsara monsiri" userId="d21832565e14aca8" providerId="LiveId" clId="{018A36D6-5809-4873-8049-B67F5936B0C1}" dt="2023-11-14T09:20:56.876" v="6639" actId="1035"/>
          <ac:graphicFrameMkLst>
            <pc:docMk/>
            <pc:sldMk cId="3050651630" sldId="304"/>
            <ac:graphicFrameMk id="52" creationId="{00637F0E-6AD2-404D-BB9F-F8C7B2F85503}"/>
          </ac:graphicFrameMkLst>
        </pc:graphicFrameChg>
        <pc:picChg chg="mod">
          <ac:chgData name="varitsara monsiri" userId="d21832565e14aca8" providerId="LiveId" clId="{018A36D6-5809-4873-8049-B67F5936B0C1}" dt="2023-11-14T09:20:56.876" v="6639" actId="1035"/>
          <ac:picMkLst>
            <pc:docMk/>
            <pc:sldMk cId="3050651630" sldId="304"/>
            <ac:picMk id="58" creationId="{2300E903-EC94-4112-9038-6D53100433C7}"/>
          </ac:picMkLst>
        </pc:picChg>
        <pc:picChg chg="mod">
          <ac:chgData name="varitsara monsiri" userId="d21832565e14aca8" providerId="LiveId" clId="{018A36D6-5809-4873-8049-B67F5936B0C1}" dt="2023-11-14T09:20:56.876" v="6639" actId="1035"/>
          <ac:picMkLst>
            <pc:docMk/>
            <pc:sldMk cId="3050651630" sldId="304"/>
            <ac:picMk id="59" creationId="{D96DCB90-40E7-4227-BA13-C365E705605F}"/>
          </ac:picMkLst>
        </pc:picChg>
        <pc:picChg chg="mod">
          <ac:chgData name="varitsara monsiri" userId="d21832565e14aca8" providerId="LiveId" clId="{018A36D6-5809-4873-8049-B67F5936B0C1}" dt="2023-11-14T09:20:56.876" v="6639" actId="1035"/>
          <ac:picMkLst>
            <pc:docMk/>
            <pc:sldMk cId="3050651630" sldId="304"/>
            <ac:picMk id="60" creationId="{07EFF7C4-D458-4C74-954E-7A2425240B5F}"/>
          </ac:picMkLst>
        </pc:picChg>
      </pc:sldChg>
      <pc:sldChg chg="addSp delSp modSp add del mod">
        <pc:chgData name="varitsara monsiri" userId="d21832565e14aca8" providerId="LiveId" clId="{018A36D6-5809-4873-8049-B67F5936B0C1}" dt="2023-11-14T09:28:32.524" v="6663" actId="47"/>
        <pc:sldMkLst>
          <pc:docMk/>
          <pc:sldMk cId="960459176" sldId="305"/>
        </pc:sldMkLst>
        <pc:picChg chg="add del">
          <ac:chgData name="varitsara monsiri" userId="d21832565e14aca8" providerId="LiveId" clId="{018A36D6-5809-4873-8049-B67F5936B0C1}" dt="2023-11-14T09:27:16.846" v="6658" actId="478"/>
          <ac:picMkLst>
            <pc:docMk/>
            <pc:sldMk cId="960459176" sldId="305"/>
            <ac:picMk id="7" creationId="{4172AF62-DCEB-431A-B095-A10D49C46971}"/>
          </ac:picMkLst>
        </pc:picChg>
        <pc:picChg chg="add del mod">
          <ac:chgData name="varitsara monsiri" userId="d21832565e14aca8" providerId="LiveId" clId="{018A36D6-5809-4873-8049-B67F5936B0C1}" dt="2023-11-14T09:28:30.586" v="6662" actId="478"/>
          <ac:picMkLst>
            <pc:docMk/>
            <pc:sldMk cId="960459176" sldId="305"/>
            <ac:picMk id="10" creationId="{91790D4C-9774-4695-8B37-9755544EC724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9:44:49.789" v="6687" actId="47"/>
        <pc:sldMkLst>
          <pc:docMk/>
          <pc:sldMk cId="1541787907" sldId="305"/>
        </pc:sldMkLst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2" creationId="{C26F76DC-A5D6-47C6-A615-80E39DB9BD25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3" creationId="{CAAAD9B5-5E2C-4CF1-835E-5C4E28E6AE88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4" creationId="{C1685852-FB39-4C9A-9250-8B17820AB068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5" creationId="{54E1DCBC-2B9A-42F5-8C4B-63FF8A679DD7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6" creationId="{927AF44B-1740-4EE7-AB32-1EEC3239F4A1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7" creationId="{BCFBB27B-AA57-4814-A969-F92613B08189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8" creationId="{675B4115-3DB3-4720-8091-86D13B860FEE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9" creationId="{5C6A6A22-55F7-48C9-94D1-374F86032019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10" creationId="{0A118EA7-2633-4A14-BDF7-602BD515BB33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11" creationId="{BE1E960E-5262-457A-B6A0-E5D1A04B29BE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12" creationId="{689083B4-EE89-43E2-AB82-D9A69B7EE299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13" creationId="{40779506-4B9E-4FD2-ACD8-1ADF9A680FF7}"/>
          </ac:spMkLst>
        </pc:spChg>
        <pc:spChg chg="del">
          <ac:chgData name="varitsara monsiri" userId="d21832565e14aca8" providerId="LiveId" clId="{018A36D6-5809-4873-8049-B67F5936B0C1}" dt="2023-11-14T09:38:00.576" v="6673" actId="478"/>
          <ac:spMkLst>
            <pc:docMk/>
            <pc:sldMk cId="1541787907" sldId="305"/>
            <ac:spMk id="14" creationId="{F2B2508C-65A4-45AD-92EB-3B80EB3140BF}"/>
          </ac:spMkLst>
        </pc:spChg>
        <pc:spChg chg="mod">
          <ac:chgData name="varitsara monsiri" userId="d21832565e14aca8" providerId="LiveId" clId="{018A36D6-5809-4873-8049-B67F5936B0C1}" dt="2023-11-14T09:39:19.880" v="6684"/>
          <ac:spMkLst>
            <pc:docMk/>
            <pc:sldMk cId="1541787907" sldId="305"/>
            <ac:spMk id="17" creationId="{00B2609A-C455-4315-A8A6-363035898EB8}"/>
          </ac:spMkLst>
        </pc:spChg>
        <pc:spChg chg="mod">
          <ac:chgData name="varitsara monsiri" userId="d21832565e14aca8" providerId="LiveId" clId="{018A36D6-5809-4873-8049-B67F5936B0C1}" dt="2023-11-14T09:39:19.880" v="6684"/>
          <ac:spMkLst>
            <pc:docMk/>
            <pc:sldMk cId="1541787907" sldId="305"/>
            <ac:spMk id="18" creationId="{8EB54D3A-FF15-4B48-8C20-EDEED5A2A4DD}"/>
          </ac:spMkLst>
        </pc:spChg>
        <pc:grpChg chg="add mod">
          <ac:chgData name="varitsara monsiri" userId="d21832565e14aca8" providerId="LiveId" clId="{018A36D6-5809-4873-8049-B67F5936B0C1}" dt="2023-11-14T09:39:19.880" v="6684"/>
          <ac:grpSpMkLst>
            <pc:docMk/>
            <pc:sldMk cId="1541787907" sldId="305"/>
            <ac:grpSpMk id="16" creationId="{ACC286DA-2157-40FB-A8E9-806B1057C8E4}"/>
          </ac:grpSpMkLst>
        </pc:grpChg>
        <pc:picChg chg="add mod">
          <ac:chgData name="varitsara monsiri" userId="d21832565e14aca8" providerId="LiveId" clId="{018A36D6-5809-4873-8049-B67F5936B0C1}" dt="2023-11-14T09:38:08.944" v="6676" actId="1076"/>
          <ac:picMkLst>
            <pc:docMk/>
            <pc:sldMk cId="1541787907" sldId="305"/>
            <ac:picMk id="15" creationId="{5FE96888-07EB-4826-9AEA-4ADB32DEE10C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9:44:50.506" v="6688" actId="47"/>
        <pc:sldMkLst>
          <pc:docMk/>
          <pc:sldMk cId="333592159" sldId="306"/>
        </pc:sldMkLst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2" creationId="{FD72707B-4C3B-4DAD-813E-73E167AADBE6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3" creationId="{84368DE0-A6D7-446C-A21E-7BE368DB3BDB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4" creationId="{3419A7F3-686F-489B-8B5E-4C2ADD27F7AF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5" creationId="{FCF09C89-D1BC-45DC-8AF8-CD497A7FD539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6" creationId="{A55A07A2-6996-476C-8BE2-B3C25E4E351A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7" creationId="{08EB7D87-B65E-4463-B74E-852D971CBC18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8" creationId="{CDD9618C-0560-447E-839A-8A57113953F4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9" creationId="{8B5DB619-B080-4CA8-9B9E-85FA63D33B1E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10" creationId="{6C63B688-85CA-4C83-AE1D-FDAE85AD2DA0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11" creationId="{E3659289-F49C-42CA-BFE9-19E1AAD866B3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12" creationId="{EAA2890F-54E4-4540-B947-EFB16D132BF3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13" creationId="{5E0D1D32-9275-466B-AB54-34D3B0D5FE2C}"/>
          </ac:spMkLst>
        </pc:spChg>
        <pc:spChg chg="del">
          <ac:chgData name="varitsara monsiri" userId="d21832565e14aca8" providerId="LiveId" clId="{018A36D6-5809-4873-8049-B67F5936B0C1}" dt="2023-11-14T09:37:57.958" v="6672" actId="478"/>
          <ac:spMkLst>
            <pc:docMk/>
            <pc:sldMk cId="333592159" sldId="306"/>
            <ac:spMk id="14" creationId="{587A4A2F-CE8B-4FB5-8894-F3D4433EFC91}"/>
          </ac:spMkLst>
        </pc:spChg>
        <pc:spChg chg="mod">
          <ac:chgData name="varitsara monsiri" userId="d21832565e14aca8" providerId="LiveId" clId="{018A36D6-5809-4873-8049-B67F5936B0C1}" dt="2023-11-14T09:39:22.159" v="6685"/>
          <ac:spMkLst>
            <pc:docMk/>
            <pc:sldMk cId="333592159" sldId="306"/>
            <ac:spMk id="17" creationId="{5B2F6170-122D-49B6-96EA-A32210A5180F}"/>
          </ac:spMkLst>
        </pc:spChg>
        <pc:spChg chg="mod">
          <ac:chgData name="varitsara monsiri" userId="d21832565e14aca8" providerId="LiveId" clId="{018A36D6-5809-4873-8049-B67F5936B0C1}" dt="2023-11-14T09:39:22.159" v="6685"/>
          <ac:spMkLst>
            <pc:docMk/>
            <pc:sldMk cId="333592159" sldId="306"/>
            <ac:spMk id="18" creationId="{0252E22F-71A8-48A0-A1BD-8036D679B5E1}"/>
          </ac:spMkLst>
        </pc:spChg>
        <pc:grpChg chg="add mod">
          <ac:chgData name="varitsara monsiri" userId="d21832565e14aca8" providerId="LiveId" clId="{018A36D6-5809-4873-8049-B67F5936B0C1}" dt="2023-11-14T09:39:22.159" v="6685"/>
          <ac:grpSpMkLst>
            <pc:docMk/>
            <pc:sldMk cId="333592159" sldId="306"/>
            <ac:grpSpMk id="16" creationId="{01C1AAB4-111A-4CBE-868B-CAB0CF0F758E}"/>
          </ac:grpSpMkLst>
        </pc:grpChg>
        <pc:picChg chg="add mod">
          <ac:chgData name="varitsara monsiri" userId="d21832565e14aca8" providerId="LiveId" clId="{018A36D6-5809-4873-8049-B67F5936B0C1}" dt="2023-11-14T09:38:33.478" v="6682" actId="1076"/>
          <ac:picMkLst>
            <pc:docMk/>
            <pc:sldMk cId="333592159" sldId="306"/>
            <ac:picMk id="15" creationId="{1BC7944D-609F-406D-899E-0B75984530D2}"/>
          </ac:picMkLst>
        </pc:picChg>
      </pc:sldChg>
      <pc:sldChg chg="addSp delSp modSp new del mod modClrScheme chgLayout">
        <pc:chgData name="varitsara monsiri" userId="d21832565e14aca8" providerId="LiveId" clId="{018A36D6-5809-4873-8049-B67F5936B0C1}" dt="2023-11-14T09:44:51.648" v="6689" actId="47"/>
        <pc:sldMkLst>
          <pc:docMk/>
          <pc:sldMk cId="178821452" sldId="307"/>
        </pc:sldMkLst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2" creationId="{09809716-AAD4-41FC-8F8F-37974E89D5C6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3" creationId="{39945B07-39A8-40F4-88C6-0B72935DDEB9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4" creationId="{0FAB4920-19CE-4F11-87E7-AD64761C44EA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5" creationId="{D6DDCBCA-0A06-403B-A110-3FB08D2C17B5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6" creationId="{7899EAAA-341E-4EF9-9FD2-85AE7EB80BB8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7" creationId="{327485B9-D9CB-4E91-8EA7-2663451B60F8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8" creationId="{C18154D4-D139-48B5-B207-BBC1AF11833E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9" creationId="{923D2E5F-74A9-4387-A62E-3B6CD211116C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10" creationId="{8B346B00-CF3B-45D8-9192-213EEAAF0E37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11" creationId="{D7F26C01-8BB2-4278-A267-F76256280F67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12" creationId="{C19333B6-F44A-4A9E-BB8B-730063A8958C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13" creationId="{173D4674-BE7F-4BEF-BB23-2AC14FE036A2}"/>
          </ac:spMkLst>
        </pc:spChg>
        <pc:spChg chg="del">
          <ac:chgData name="varitsara monsiri" userId="d21832565e14aca8" providerId="LiveId" clId="{018A36D6-5809-4873-8049-B67F5936B0C1}" dt="2023-11-14T09:37:51.312" v="6670" actId="478"/>
          <ac:spMkLst>
            <pc:docMk/>
            <pc:sldMk cId="178821452" sldId="307"/>
            <ac:spMk id="14" creationId="{5A9B9FC4-AEC7-4550-8C43-6B790C6D3D1B}"/>
          </ac:spMkLst>
        </pc:spChg>
        <pc:spChg chg="mod">
          <ac:chgData name="varitsara monsiri" userId="d21832565e14aca8" providerId="LiveId" clId="{018A36D6-5809-4873-8049-B67F5936B0C1}" dt="2023-11-14T09:39:24.193" v="6686"/>
          <ac:spMkLst>
            <pc:docMk/>
            <pc:sldMk cId="178821452" sldId="307"/>
            <ac:spMk id="25" creationId="{ADD74E2D-592C-4635-A898-855F610A9775}"/>
          </ac:spMkLst>
        </pc:spChg>
        <pc:spChg chg="mod">
          <ac:chgData name="varitsara monsiri" userId="d21832565e14aca8" providerId="LiveId" clId="{018A36D6-5809-4873-8049-B67F5936B0C1}" dt="2023-11-14T09:39:24.193" v="6686"/>
          <ac:spMkLst>
            <pc:docMk/>
            <pc:sldMk cId="178821452" sldId="307"/>
            <ac:spMk id="26" creationId="{BB03CC0D-FE39-4FAF-A61F-E7CE22BB566A}"/>
          </ac:spMkLst>
        </pc:spChg>
        <pc:grpChg chg="add mod">
          <ac:chgData name="varitsara monsiri" userId="d21832565e14aca8" providerId="LiveId" clId="{018A36D6-5809-4873-8049-B67F5936B0C1}" dt="2023-11-14T09:39:24.193" v="6686"/>
          <ac:grpSpMkLst>
            <pc:docMk/>
            <pc:sldMk cId="178821452" sldId="307"/>
            <ac:grpSpMk id="24" creationId="{35066450-7253-4A65-9019-8EC82834BE21}"/>
          </ac:grpSpMkLst>
        </pc:grpChg>
        <pc:picChg chg="add del mod">
          <ac:chgData name="varitsara monsiri" userId="d21832565e14aca8" providerId="LiveId" clId="{018A36D6-5809-4873-8049-B67F5936B0C1}" dt="2023-11-14T09:37:49.504" v="6669" actId="21"/>
          <ac:picMkLst>
            <pc:docMk/>
            <pc:sldMk cId="178821452" sldId="307"/>
            <ac:picMk id="16" creationId="{D16FFF8B-D48D-4F15-8F90-07B713FF4679}"/>
          </ac:picMkLst>
        </pc:picChg>
        <pc:picChg chg="add del mod">
          <ac:chgData name="varitsara monsiri" userId="d21832565e14aca8" providerId="LiveId" clId="{018A36D6-5809-4873-8049-B67F5936B0C1}" dt="2023-11-14T09:37:49.504" v="6669" actId="21"/>
          <ac:picMkLst>
            <pc:docMk/>
            <pc:sldMk cId="178821452" sldId="307"/>
            <ac:picMk id="18" creationId="{739541AB-0A70-4B63-A46B-3F4F8E9A5679}"/>
          </ac:picMkLst>
        </pc:picChg>
        <pc:picChg chg="add del mod">
          <ac:chgData name="varitsara monsiri" userId="d21832565e14aca8" providerId="LiveId" clId="{018A36D6-5809-4873-8049-B67F5936B0C1}" dt="2023-11-14T09:37:49.504" v="6669" actId="21"/>
          <ac:picMkLst>
            <pc:docMk/>
            <pc:sldMk cId="178821452" sldId="307"/>
            <ac:picMk id="20" creationId="{F40538EC-6D70-453A-826F-D9AD7A48183D}"/>
          </ac:picMkLst>
        </pc:picChg>
        <pc:picChg chg="add mod">
          <ac:chgData name="varitsara monsiri" userId="d21832565e14aca8" providerId="LiveId" clId="{018A36D6-5809-4873-8049-B67F5936B0C1}" dt="2023-11-14T09:38:46.058" v="6683" actId="1076"/>
          <ac:picMkLst>
            <pc:docMk/>
            <pc:sldMk cId="178821452" sldId="307"/>
            <ac:picMk id="21" creationId="{49299C9E-42D7-4374-9846-661F59E6EBB4}"/>
          </ac:picMkLst>
        </pc:picChg>
        <pc:picChg chg="add del mod">
          <ac:chgData name="varitsara monsiri" userId="d21832565e14aca8" providerId="LiveId" clId="{018A36D6-5809-4873-8049-B67F5936B0C1}" dt="2023-11-14T09:38:13.976" v="6677" actId="21"/>
          <ac:picMkLst>
            <pc:docMk/>
            <pc:sldMk cId="178821452" sldId="307"/>
            <ac:picMk id="22" creationId="{6DD84C32-6885-4F6B-AC4A-389C96893913}"/>
          </ac:picMkLst>
        </pc:picChg>
        <pc:picChg chg="add del mod">
          <ac:chgData name="varitsara monsiri" userId="d21832565e14aca8" providerId="LiveId" clId="{018A36D6-5809-4873-8049-B67F5936B0C1}" dt="2023-11-14T09:38:03.447" v="6674" actId="21"/>
          <ac:picMkLst>
            <pc:docMk/>
            <pc:sldMk cId="178821452" sldId="307"/>
            <ac:picMk id="23" creationId="{FEF59977-E69F-4FF9-9886-ECAA0C4A1B46}"/>
          </ac:picMkLst>
        </pc:picChg>
      </pc:sldChg>
      <pc:sldMasterChg chg="modSldLayout sldLayoutOrd">
        <pc:chgData name="varitsara monsiri" userId="d21832565e14aca8" providerId="LiveId" clId="{018A36D6-5809-4873-8049-B67F5936B0C1}" dt="2023-11-14T09:22:12.518" v="6655" actId="16037"/>
        <pc:sldMasterMkLst>
          <pc:docMk/>
          <pc:sldMasterMk cId="430305171" sldId="2147483660"/>
        </pc:sldMasterMkLst>
        <pc:sldLayoutChg chg="addSp delSp modSp mod">
          <pc:chgData name="varitsara monsiri" userId="d21832565e14aca8" providerId="LiveId" clId="{018A36D6-5809-4873-8049-B67F5936B0C1}" dt="2023-11-14T09:22:12.518" v="6655" actId="16037"/>
          <pc:sldLayoutMkLst>
            <pc:docMk/>
            <pc:sldMasterMk cId="430305171" sldId="2147483660"/>
            <pc:sldLayoutMk cId="4236136106" sldId="2147483661"/>
          </pc:sldLayoutMkLst>
          <pc:spChg chg="add del mod">
            <ac:chgData name="varitsara monsiri" userId="d21832565e14aca8" providerId="LiveId" clId="{018A36D6-5809-4873-8049-B67F5936B0C1}" dt="2023-11-13T07:25:55.594" v="12" actId="478"/>
            <ac:spMkLst>
              <pc:docMk/>
              <pc:sldMasterMk cId="430305171" sldId="2147483660"/>
              <pc:sldLayoutMk cId="4236136106" sldId="2147483661"/>
              <ac:spMk id="7" creationId="{17D2DA97-7F57-4F7A-A50A-0D3998DFAC1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" creationId="{DF45C498-0401-4160-B973-191B6C267DE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" creationId="{2C1FCD02-EDB7-4D61-A263-69AD216D10B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" creationId="{7087EE12-77D8-4F99-9A56-E16BFFFA83A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" creationId="{884AE67D-FE09-438A-9442-D700BFAB7CE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" creationId="{EAC4D719-D9A8-42FD-ADDC-E4000977C66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" creationId="{603FCD1C-871F-4CA8-B92F-FBB1994CA02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" creationId="{4C3A9C2A-0578-4622-9490-D75164FFC78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" creationId="{362B6DA4-1A80-4283-9F54-ACF6B6EF038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" creationId="{E3DB2222-FBA8-4F64-88ED-05E4BB9472D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" creationId="{5AAC68C3-C0FD-4769-8A8F-6C89B29C4CF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" creationId="{70444C84-0CF0-4343-98A3-A8802125DC3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" creationId="{7638599A-B9D1-41CE-89BF-1C0931EA0C7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" creationId="{2050420B-2742-4883-B101-4AB8D16D8AD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" creationId="{4AF2FE56-006E-44EC-9AFF-E09DCF584C1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" creationId="{C5267E9D-E705-452B-AEFA-3B57703CD06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" creationId="{44D033D0-82FC-4AFF-98B8-D54A1543FDB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" creationId="{DDCF3593-410D-46AD-BC38-C034F2E7714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" creationId="{E1AA1D49-A57D-4DC6-9D25-AE879D377DA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" creationId="{B6326CEE-8812-43F6-8F1C-277455BA4D7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" creationId="{6DFBABFD-A217-4EE8-BC2A-69D766B7049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" creationId="{FE5B2AF0-E92A-4C82-8FF6-0224B92DC27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" creationId="{A8529E64-4A3A-4FB3-9513-D5C588FBA31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" creationId="{CDE94A41-9A62-4ACA-B7CD-FDC6240BDE9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" creationId="{B0E4C83C-720B-467B-83F5-FC4D097DCE8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7" creationId="{B3A0C241-6AC6-41B1-A221-CA84F7BCC5A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8" creationId="{90D1E5AC-BBE3-46FD-A9AA-ED0B338317C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9" creationId="{877A8C88-3448-4263-BEA8-964DF63441C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0" creationId="{ACF42C48-F854-42EA-92B9-3ED5F774695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1" creationId="{270B441C-59C8-4825-85B4-A71FB7D297B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2" creationId="{E57DB108-E870-432C-B5B2-0BD4E523F85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3" creationId="{862F456F-8F90-4571-AE55-1B9EF0E7B46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4" creationId="{95707495-2AB2-4BCC-B371-3E3E2C4A7B3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5" creationId="{BD18254F-5278-4C86-A9AB-1A20DF24BF1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6" creationId="{BD81EA5E-4EC0-49AA-9C70-40A3AA404BD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7" creationId="{159A8201-4357-4FCB-B9A2-4CA9C3EA810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48" creationId="{6C6DD57E-8EDC-47D5-97CF-CA87E7270F1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0" creationId="{290F5362-794D-4538-8477-1BD98DBEBEA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1" creationId="{835F7F74-AF64-4B06-9A00-9E5617987BD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3" creationId="{B333C9D5-DBAA-4797-9F0D-0DB7F9D8717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4" creationId="{B2CDC160-BF3A-405C-AE1D-D74F7A2C12F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6" creationId="{694645DA-8EB3-452A-8682-A9ADFAA001B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7" creationId="{B75E11B8-98A2-47E1-B555-41D39BA168E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8" creationId="{EBDB9173-177F-4946-B306-019D31B46F4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59" creationId="{A5A57637-C115-4A5B-8B9A-CC4F6E972B9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0" creationId="{C835EA97-5540-4ACF-82C4-FBD7655B1C0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1" creationId="{850A86AF-989A-43B4-8D65-26FD32ECE75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2" creationId="{1AF98FA9-D4C1-4E07-9B99-46F100E2E47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3" creationId="{49E9D5F9-6491-4FB5-9306-F940911AFE5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4" creationId="{BDD21671-D81D-4C13-BEBB-FA61F65DC49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5" creationId="{F4657715-511A-4C5A-8BE3-B266755FB2E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6" creationId="{41E2EF87-9889-4320-A7A6-95C9527138A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7" creationId="{FF44DE4E-5C32-49BE-A316-FF057C03264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8" creationId="{3F917A5B-0C2A-4076-AA5B-7A2FC2D0E58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69" creationId="{F0AE0AAE-46CE-45D8-BA16-E6FF26775F3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0" creationId="{C33A612D-7067-48A9-A941-A1EDA8D065E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1" creationId="{45554013-CEBE-43EE-9EF2-0DAB4F431A6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2" creationId="{50F25602-EB39-40A0-87A1-8203B818CAC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3" creationId="{79DF179B-472F-49A9-A5A1-81B8F516910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4" creationId="{19096120-6A88-4CDF-8705-32026658A32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5" creationId="{30F4323B-2469-4D02-9B87-51A128ACBA4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6" creationId="{06D39E93-9378-4FEC-BF2E-248722C9D44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7" creationId="{76A3B0AE-2961-4496-8D1C-73433D94A47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8" creationId="{F2B2BD85-9218-407C-B177-BD37532878A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79" creationId="{4145A27C-5CCD-4536-A083-B9C2E7D3F16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0" creationId="{B4CE145C-1D1E-4FDD-B7BF-A87C1DE86B7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1" creationId="{384A4C79-4CA3-4FFA-B2CE-4B561BC748D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2" creationId="{E31450C5-2919-4B69-8F9B-C739ABECDAA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3" creationId="{2140CAD9-A0D1-4B33-8375-387EE6DCE22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4" creationId="{7C1898E1-EB32-4588-88E3-C486C08F346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5" creationId="{3F1A0E8C-97DF-422D-A5DF-F27B493C7C5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7" creationId="{FBA930E2-6413-4DA6-9F64-0A856BFFBA3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88" creationId="{6C631C29-866D-429B-8939-1850336D0DB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0" creationId="{2B03B878-884C-4A89-9E9C-3B1BA9E23DF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1" creationId="{C3A79D63-8F17-481F-BCA5-E9F7A88F2D4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3" creationId="{1E99885E-6771-45E0-9082-71082B486C7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4" creationId="{5C35D5C0-FB33-4E56-9E31-4E8A0E4EF48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5" creationId="{7F46E90E-8F61-4EA7-A006-AAD78C9C295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6" creationId="{C395FB6E-3AE3-4F2D-858B-D47A6DC0E85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7" creationId="{CFBDE897-06CE-4B49-8582-78704DF5AD6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8" creationId="{F2E21F15-6431-4EFB-8835-D5984E2DFB9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99" creationId="{B56D5E3E-A599-47ED-B448-4B5354F93AF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0" creationId="{D99D40A3-0FBD-43FC-B8B0-E33B22C7268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1" creationId="{B3A0F194-F474-478E-97C6-061232DC87F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3" creationId="{49395B7A-2BB0-4426-A5BA-AEDDE05D178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4" creationId="{DFAEF471-B03C-4043-B400-988CFFD97A0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5" creationId="{B6D466B6-9A1B-4A2D-A2E0-D3A345AC1B3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6" creationId="{4977455D-793A-4781-9378-8F5314E7E58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7" creationId="{42CBDA58-2741-46ED-A9D0-D98C2FD13E7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8" creationId="{F17814E8-B0FC-427A-9DAB-9BB606CD027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09" creationId="{B1C18D42-BB7B-404A-94CA-403E1B2BBCF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0" creationId="{5D9E2D56-6136-49E2-A76C-DFD06E84459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1" creationId="{9DB1013A-3A44-498A-B2C2-FF50375F631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2" creationId="{363FCAB6-E6C8-416A-95DF-A6C1C385C12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3" creationId="{5975D80F-9B63-434C-9891-415734B3A34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6" creationId="{2FD82D80-75B3-46F7-9AE4-E6F3F8DC196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7" creationId="{0C951653-8812-476D-BFAD-319A4C584F4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8" creationId="{04825BAB-B19A-4455-A887-70F6ED86454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19" creationId="{AD98A87C-5F47-426C-9492-1962210F978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0" creationId="{E9817D2B-6C8B-45C3-8433-7E646BB406B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1" creationId="{91D0BE20-E979-4674-B8E2-4ABFC5B5D3F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2" creationId="{55E1EC87-FF6B-4DFE-B166-D27348CF713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3" creationId="{AC377CEA-754C-427C-A344-9DF1105B613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4" creationId="{21CB9151-001A-4E34-B9D1-8FE8519D593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5" creationId="{99B4A559-70C4-4151-8D04-0E206B55274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6" creationId="{49963C83-48FC-4928-84F1-159E029DB45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7" creationId="{E945E7B0-99E1-4F98-A41C-E9350F1F6D5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8" creationId="{91A9AA93-2826-40DD-8D9F-55553503B1F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29" creationId="{936F2AC7-1D44-4AA3-9DCF-10503A7BAFC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0" creationId="{50FE0F70-1CF9-4F2A-B787-C3A92981AC4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1" creationId="{ECB22CA7-3704-452E-A702-F89E13B25E7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2" creationId="{CFDCBF9B-F92E-48F4-AB0D-2EF975FA53D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3" creationId="{EA49DAB6-1E1C-46C8-8939-A79397474F3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4" creationId="{6A6B7484-9013-4A88-A676-07CF3507608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5" creationId="{DFBCAF13-EE58-40CC-B05F-9BECE44F601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6" creationId="{F44792F2-BC39-4DCB-B245-182D2C889F7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7" creationId="{85FB98E2-1EA2-4D3D-95ED-82D386874C2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8" creationId="{7790E427-65EA-4614-9792-B98C824D17D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39" creationId="{21E9AF50-F782-48ED-8FE2-7BBF3578854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0" creationId="{9E7E5DCC-83D7-4C88-AA94-2A3F4C8EBF1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1" creationId="{94DC313B-BDC5-4F0C-B387-0EF7B5F029E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2" creationId="{927CABD8-056C-497C-BCAC-5D80FC4489A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3" creationId="{7D29A2D0-A7F4-4E0C-9F81-AF4A181F462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4" creationId="{9E46D18E-7BEC-4536-90B7-1E060BA193A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5" creationId="{1B0AA101-82C3-4073-9B60-AFA9E0567D0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6" creationId="{E1BA9983-3576-4408-84D8-7C7879A5DE8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8" creationId="{743F4F4E-6E57-4369-9EA7-30E1C590C9E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49" creationId="{0787A783-5DD3-42E9-8B9A-F38826F52FE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0" creationId="{A2D426D1-8910-4961-A286-81B80C5C19B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2" creationId="{1042ABC7-4779-4695-B46E-F38735584F3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3" creationId="{EA6B7D1D-4CEE-472A-88D2-B3CBFC61D7D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4" creationId="{649053E6-E1FB-4940-AD3A-9555FEE8C02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5" creationId="{D0B303E2-6198-468D-87EA-5E679217A01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6" creationId="{1AD20001-7A8E-448A-ABC1-7837E0CCA6C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7" creationId="{70572F30-F002-44E7-9273-06D63B38B0F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8" creationId="{11914CB7-4A56-47D5-B05B-5BAB82223FC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59" creationId="{27176CC0-BB3E-4748-ADD0-F7A331D64B6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0" creationId="{EFA10888-CBCB-4EE7-8372-C98D8F9C77C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1" creationId="{13078E8C-F0AC-4B34-879C-769CD57B581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2" creationId="{120C868A-BD9E-4204-A6D2-70BD0453DC4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3" creationId="{A967E542-8B10-44A3-B46A-A3EB38F94EB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4" creationId="{8FF024F4-0237-40E2-8934-9A4AB52E8CC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5" creationId="{B5AAF1B6-78B1-4A40-A712-FED0647CC6C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6" creationId="{C4606A42-DD0E-48AA-8C6D-D80ADA3B86E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7" creationId="{61ECA53A-C9CC-473B-AC4C-DE09A0F7012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8" creationId="{23356B96-41BF-483D-B286-F40CA50B615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69" creationId="{425FA844-DE68-438D-B439-BA0E24FE65A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0" creationId="{9B2A6412-B98A-48F0-ACE8-997F49C430C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1" creationId="{852C88F3-8AF2-4BF8-B929-0BED1359794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2" creationId="{FB63BC36-EEBF-4C36-9449-9A971640D6A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3" creationId="{D5111996-A070-45AF-8B2E-ABBD405398D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4" creationId="{4DF891DA-1AF5-4494-989D-6E40CC0F2AE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5" creationId="{FA6BBA3C-B191-4839-A970-4156123DA95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6" creationId="{ABBE7226-C60D-466D-8E3B-08A73E14C48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7" creationId="{E9744734-D654-4387-8AC3-72262FCA546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8" creationId="{09BE85F4-0EFC-4B74-9F15-4FD1C483046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79" creationId="{C514ACF8-DE9B-47C1-93E1-74EE67C0165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0" creationId="{52FF1399-6B3E-4BBB-972C-036D7139CEF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1" creationId="{38963C62-0A41-4711-B951-842B88A998E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2" creationId="{DCE02746-E37B-49C8-BCB9-6660F16E973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3" creationId="{97B24FF6-3A60-4AB5-940D-2FF82858B6C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4" creationId="{B6C79476-745F-49B5-A6E3-CDBE1636ABE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5" creationId="{7FD52B1D-D95C-40EB-AAC5-4158CA87F46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6" creationId="{B2F13916-B1B2-4D5E-ACE1-245971D5923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7" creationId="{D6E5D6A6-C992-4ECD-B7B5-A5A836C3F91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8" creationId="{1A53A1FA-FAF7-4BA6-832B-B65B09EFC38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89" creationId="{49CB2D17-BB1B-40C8-AE59-063CC2A88AE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0" creationId="{9E02F517-6393-404C-938C-2B195DE6C26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1" creationId="{4E726D05-E142-47CB-B1AF-883C9A842FF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2" creationId="{2676B2E8-B5EF-4143-B4B5-D70AFB93645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3" creationId="{2A12A34E-0F46-4EBC-B25D-737EEBCB997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4" creationId="{CDD38405-2558-4218-B0B4-DD7722E0B43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5" creationId="{6C1B7D2B-6254-4C55-8A42-43FE359BAC2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7" creationId="{E2119CD7-F69F-4E12-A00A-67C4734EA91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8" creationId="{DD4F5956-08B3-443D-AC71-22EFA689259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199" creationId="{EFDA2DCD-B5D1-450B-AC00-C3D73DCAC6A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0" creationId="{5DCFE600-ADAB-4B1D-96CF-414D89F16DC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1" creationId="{812F3A7E-732B-4254-AF76-D133EC5A3DC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2" creationId="{64C2DBCB-81F4-4F36-99B3-3497802A545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3" creationId="{9C0D40B6-6A56-4034-AFB7-36B65123DDC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4" creationId="{840E9BC1-9C09-4AE4-B086-92D63222A16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5" creationId="{D20A323B-5524-4166-B972-C2F58BA5C20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6" creationId="{E8A51C7A-1F12-4B2B-8CEC-B8E44B408D3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7" creationId="{7C569262-26AE-4405-AD94-6C7E75A53C7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8" creationId="{6732F40F-B5E8-4A22-8A23-E34DE5B8F69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09" creationId="{F90D0F63-EAAC-49E7-9F87-F5FAFCA3B7E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0" creationId="{21AA347B-D4F0-4150-83A2-184D1A9DED7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1" creationId="{FE8BE3DC-8B2D-4D08-ACD9-87FD71EDE82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2" creationId="{8B2595A8-F6EF-4F64-A0CC-1892168AB54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3" creationId="{EC54AE27-D7F4-4A1E-8949-5C421401DE2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4" creationId="{822B6C76-D79C-4F3D-B34A-1030A328176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5" creationId="{CC61C3D6-7FBF-406C-881A-EE49AF1B96C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6" creationId="{FD068BBC-DCCC-416A-889A-BC99B5A6D7C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7" creationId="{23720C82-F54E-47E0-A898-D591BDB645B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8" creationId="{0F7C4340-7147-45DE-BFE0-A273579AF09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19" creationId="{9B28CF31-6F11-458F-B121-4996BFDBC18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0" creationId="{746EA15B-FF1C-4F1A-BA38-933BF9D0A2C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1" creationId="{918A8F49-2119-47CF-BE72-F5D01B8A13B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2" creationId="{5A1129D1-354A-4414-9BCD-C6566926CBE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3" creationId="{DC5AAA8E-A4F8-4F70-9DFF-E8C364B0611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4" creationId="{10C3EB0E-8BFE-4915-AE4F-873E9530B7F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6" creationId="{4667B0A8-E318-4A9C-966B-E75832AC99B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7" creationId="{5804DC79-C359-4BA1-8283-2979C31FEA0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8" creationId="{9C92D1A8-8347-469B-98D8-56F4C0D5EA4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29" creationId="{A55376D9-7BD6-419B-A4AA-1F386CBEB51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0" creationId="{6D2714CF-A57C-4FC2-BA3F-530FF69E53F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1" creationId="{3F5A7E83-075A-4B33-828D-DC5F97B5079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2" creationId="{D9B54305-70CA-42B7-ABB3-D601CF9F7E8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3" creationId="{92639ACD-9057-4FFA-B9F1-3FBBEFB60A9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4" creationId="{37C756C1-4A42-49FA-A11D-6E53D871BCA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5" creationId="{99117EC5-6FA0-43BB-A850-AE1179767B7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6" creationId="{B48784BB-DDB4-443A-9F8B-2E25A8C9951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7" creationId="{441024F0-A7A5-4F05-BCE6-387CDE5CB36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8" creationId="{CF06B3AF-F9B4-45F4-A9EB-A2C04A4C909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39" creationId="{0E875D1E-B315-4765-BD1D-1104360E865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0" creationId="{E1E5713D-0D27-49C5-A7B3-8C7FD89610B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1" creationId="{6EA67AF0-85FC-4E03-B51B-7B14C26BEBA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2" creationId="{430104DC-181C-41E9-84D7-B758FA52BCD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3" creationId="{F6E0071E-DC98-4131-B972-9E1E1A8A03A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4" creationId="{D866DED9-F87E-416F-8682-2B7613D4DC0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6" creationId="{EB59B723-70E4-4B7E-9870-34FB1032B1D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7" creationId="{81506D8B-3527-4D72-9BAA-A1670215147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49" creationId="{C88683FC-6E7E-4A58-B27F-335D3A614D4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0" creationId="{5429313F-64B5-4105-8890-216F57CDF34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1" creationId="{0A0AEA11-FE4F-4671-9895-5C3F7C0C2C4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2" creationId="{E4726BDC-EAE4-40FB-92FE-14F247FDB73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3" creationId="{7477FAAA-83E6-4DE7-8A9D-F3874D7C826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4" creationId="{4EA7600E-C51A-4DA3-8569-6168246AA61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5" creationId="{B64B9B98-B976-47F1-8E5A-154A2F2B8C4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6" creationId="{C05B7AA0-57B0-4645-9E55-9E4C4CB7660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7" creationId="{59838CE6-4BD8-4AD0-951B-ACAC1AF22F2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8" creationId="{48F1ABEC-26F6-462D-B291-FF510AE1226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59" creationId="{34E7D987-0C94-47F9-9705-6A0A303DF3E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0" creationId="{CB1055F2-3952-4F37-8C44-5F9D61DBDE6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1" creationId="{01CC5DA3-E725-49E7-BDA5-B93C36B3D16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2" creationId="{B044B43C-9504-40D3-9F2E-80E8441D046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3" creationId="{8A7FBE01-B905-4E5B-8575-1477FA924DB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5" creationId="{318947FC-FA05-4B2B-9FE8-E7A03615CF9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6" creationId="{5BB09DA8-06EC-430B-9621-E4F42BB832F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7" creationId="{F00E5FF5-451D-4F5C-BF0E-BC67BF42BB3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68" creationId="{A69ECCB2-B0FD-4277-8EE8-BCFCAA4273E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0" creationId="{35E56D39-44B1-41A7-86C1-1C1440DC363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1" creationId="{878135F3-8622-4F59-8E79-93FBAFB2FCC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2" creationId="{046FD343-D68B-4305-BB7E-AD6DE2213AE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3" creationId="{692F39AE-2339-43A8-AD55-9833C8AD1FD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4" creationId="{E8A66082-982B-4CAD-A9A9-0FF2A861769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5" creationId="{CCB9B6FD-B1C6-44C7-999F-3AA1CFD976F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6" creationId="{BB0411D3-62B3-4996-AD73-615DB4D6C3B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7" creationId="{36EA583B-CB98-4003-BB78-F97D75DF9A4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8" creationId="{D56004FA-6D6B-4FB2-B59C-6D0FF223F6A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79" creationId="{DF297A80-C04C-4122-97FE-4A0778FC8E6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0" creationId="{AD5BE182-AE17-45F7-AA09-774ECF946B8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1" creationId="{B5B4799D-F40F-4D84-AE9F-2ED65649B44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2" creationId="{0F3C74F3-97F9-4717-AC50-74000B42A66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3" creationId="{1FDCB209-CFDF-4844-B932-581898CFFBE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4" creationId="{96FE1B70-DFD6-4260-B3EC-72CCE608471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5" creationId="{5341E0C5-6D1F-4233-A4A9-8C17D71504D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6" creationId="{97B819C6-4D61-480B-8138-9D3F10E9429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8" creationId="{D7CAAA1C-CB6D-453C-9D9A-7CE4CB265B6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89" creationId="{B9150319-2355-4503-A1A6-AE06CFF17B3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0" creationId="{DD0695BA-04DD-4394-8E38-CE695272D4F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1" creationId="{8DD6C7C1-E1E7-4958-80BF-3EAB7E45AAE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2" creationId="{6FD2C97B-4037-4548-8872-C2DE14ED3BF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3" creationId="{B7AC0E4C-64F5-41E7-93F1-9656410823E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4" creationId="{AA509B43-C924-4FDF-9CAF-D27D1BC204E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5" creationId="{83C3F952-9547-4169-A9CF-C511557ED79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7" creationId="{5CE0C749-AE6A-4885-B7BA-5812E986E15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8" creationId="{9042243A-C0E6-45BB-85E4-F0BE456B9FD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299" creationId="{94FADA64-0843-4D31-ACA8-A5D225E4CF7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0" creationId="{55016BEA-D6E3-4131-8DFA-DB7D4858B13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1" creationId="{E78FFA1F-DB6D-469B-95C0-6C1D8192B676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3" creationId="{C71D5BB4-21ED-4934-ACD1-196C40539E7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4" creationId="{B5EBABF7-C1F7-4D7D-A2EA-4A30C63F411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5" creationId="{21B7983D-10A1-43B4-B3FE-56355260759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6" creationId="{C07650A5-1903-4D26-8008-7EB156ADAC3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7" creationId="{287C88A0-42DC-4A08-B972-C68BD7F6C03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8" creationId="{249D38A2-77B2-4BE5-A4D2-DEA1D9E7F15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09" creationId="{05694205-FB6C-469C-9E27-BFB243647D8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0" creationId="{0E721233-7EE4-4265-B81A-273163AB273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1" creationId="{67A3E9B5-FB82-4FA0-9403-48007D29C2A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2" creationId="{FBE61545-1740-47B6-AB93-3046545AA57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3" creationId="{2743CA26-6812-4E5A-87B3-D8B6CFC89EA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4" creationId="{50CA487E-B39E-4ADD-9DD3-94936D12C27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5" creationId="{87EC97B5-A671-452A-8330-0ABB16038B5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6" creationId="{4AE980D5-1A3E-46E5-BCED-C579240324A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8" creationId="{7E7B11F9-2508-4EDC-BA7A-B8102A95948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19" creationId="{159CECA5-E467-42FA-A135-71DBD85DF03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0" creationId="{01B2F31A-C789-45E1-A855-D9D18D1270E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1" creationId="{8AC6D188-03DD-4C9C-815A-F1B354C31AB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2" creationId="{1DB76B5C-C57D-41AB-9275-B6D6028A824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3" creationId="{4E69A604-46E0-447C-A41A-192F1A9A55A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4" creationId="{30B69E36-8D66-440B-83FF-0ABCF98FD9D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5" creationId="{BFB6BCF3-6281-402E-8050-C0AE8615D41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6" creationId="{CC302418-86C1-465B-8C76-8572C98A542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7" creationId="{862BA0A1-B430-4A20-A6C2-A46D2793DA1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8" creationId="{B45DD169-58FF-4A7D-BC0B-5049A410EC9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29" creationId="{7D4C9D6D-71F6-45C8-B943-A14C7604EEC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0" creationId="{898A89FF-1199-4E1B-A071-43FA5FEBA2B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1" creationId="{8BCEC592-55E9-413F-A862-D861714949A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2" creationId="{A244DFCB-9AF2-441F-8F22-9EDE744AC72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3" creationId="{05029678-220A-46CB-8B6B-527EEC29D1B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4" creationId="{D7461CBE-8A7F-4751-89F8-EEEBB97F1B8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5" creationId="{DC925A19-5356-45A6-A5F8-0C14D153E22F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6" creationId="{5643FA8E-B6AB-4A46-859D-BC5D836027B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7" creationId="{3819EFAD-FBAD-4B2B-B7D0-1AA283FD51A7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38" creationId="{F2A4C5CE-0922-4E7B-829B-8B257CCE38F2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0" creationId="{033810E1-7C77-4113-A876-421796769EA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1" creationId="{BF7BEBD8-BC70-4E93-8F9C-9A6CDCF85903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2" creationId="{91820E0C-D0F8-46B8-8D7A-05C236E6FA3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3" creationId="{9864FC60-18C4-4802-949B-6783A66498F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4" creationId="{32405950-CD1B-4C4F-B03A-604D8C7600A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5" creationId="{FBB36713-22E1-4253-8940-B9E16F5C322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6" creationId="{287D4D1F-4EEF-4BCC-97E4-781C15118C9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7" creationId="{8563CE6C-B5B5-4808-B98E-9A5F1128BC28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8" creationId="{056E668B-440F-4D6C-8136-BF3ADE0A93C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49" creationId="{351951A7-7BBF-4067-AB1A-B94B18EE15A4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1" creationId="{22209F36-A898-4A81-A553-A4DD152CD29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2" creationId="{57F10ABB-15F9-4F95-BEA8-7BA66675493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4" creationId="{B1587506-0E4B-442F-B185-B4D42DB3ED4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5" creationId="{3DF3FF9B-FE53-4921-BA86-EF1F947D62E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6" creationId="{D24E61EA-394D-437D-B588-3BAA38A849C0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7" creationId="{34C2EA76-B210-4B67-8154-60B4CCEDCAC9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8" creationId="{DCE0F53A-BAE1-478A-8CEC-2F53FC6E901A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59" creationId="{7E521670-643D-4EC3-A0AC-0450E73C1E25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0" creationId="{71008334-E49A-4B06-BE53-FD1578687DEE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1" creationId="{3343381D-2A3E-4206-9FA6-5F7EDB4926FB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2" creationId="{FA65F4FF-0E9E-4B57-9B9D-8E80CA29FEFC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3" creationId="{D961CB98-5422-4BCB-B017-DB360FC76A51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4" creationId="{B08AD601-17F4-4683-92A6-B2359B166B0D}"/>
            </ac:spMkLst>
          </pc:spChg>
          <pc:spChg chg="mod">
            <ac:chgData name="varitsara monsiri" userId="d21832565e14aca8" providerId="LiveId" clId="{018A36D6-5809-4873-8049-B67F5936B0C1}" dt="2023-11-13T07:26:04.162" v="14" actId="27803"/>
            <ac:spMkLst>
              <pc:docMk/>
              <pc:sldMasterMk cId="430305171" sldId="2147483660"/>
              <pc:sldLayoutMk cId="4236136106" sldId="2147483661"/>
              <ac:spMk id="365" creationId="{CC4893B7-FCB7-4CD3-9DB6-8396885BCC1D}"/>
            </ac:spMkLst>
          </pc:spChg>
          <pc:spChg chg="add mod">
            <ac:chgData name="varitsara monsiri" userId="d21832565e14aca8" providerId="LiveId" clId="{018A36D6-5809-4873-8049-B67F5936B0C1}" dt="2023-11-14T09:22:12.518" v="6655" actId="16037"/>
            <ac:spMkLst>
              <pc:docMk/>
              <pc:sldMasterMk cId="430305171" sldId="2147483660"/>
              <pc:sldLayoutMk cId="4236136106" sldId="2147483661"/>
              <ac:spMk id="396" creationId="{128E012B-2233-4895-B5F3-79000A449E8F}"/>
            </ac:spMkLst>
          </pc:spChg>
          <pc:spChg chg="add mod">
            <ac:chgData name="varitsara monsiri" userId="d21832565e14aca8" providerId="LiveId" clId="{018A36D6-5809-4873-8049-B67F5936B0C1}" dt="2023-11-13T09:14:06.348" v="671" actId="1035"/>
            <ac:spMkLst>
              <pc:docMk/>
              <pc:sldMasterMk cId="430305171" sldId="2147483660"/>
              <pc:sldLayoutMk cId="4236136106" sldId="2147483661"/>
              <ac:spMk id="397" creationId="{10DABD2C-60AC-48CF-B64D-34D01B731172}"/>
            </ac:spMkLst>
          </pc:spChg>
          <pc:spChg chg="mod">
            <ac:chgData name="varitsara monsiri" userId="d21832565e14aca8" providerId="LiveId" clId="{018A36D6-5809-4873-8049-B67F5936B0C1}" dt="2023-11-13T09:06:09.560" v="509"/>
            <ac:spMkLst>
              <pc:docMk/>
              <pc:sldMasterMk cId="430305171" sldId="2147483660"/>
              <pc:sldLayoutMk cId="4236136106" sldId="2147483661"/>
              <ac:spMk id="402" creationId="{422AF582-A702-48BC-A030-6C6E57283F46}"/>
            </ac:spMkLst>
          </pc:spChg>
          <pc:spChg chg="mod">
            <ac:chgData name="varitsara monsiri" userId="d21832565e14aca8" providerId="LiveId" clId="{018A36D6-5809-4873-8049-B67F5936B0C1}" dt="2023-11-13T09:06:09.560" v="509"/>
            <ac:spMkLst>
              <pc:docMk/>
              <pc:sldMasterMk cId="430305171" sldId="2147483660"/>
              <pc:sldLayoutMk cId="4236136106" sldId="2147483661"/>
              <ac:spMk id="403" creationId="{04251BC4-E73C-46F6-A57F-E19D5B542E26}"/>
            </ac:spMkLst>
          </pc:spChg>
          <pc:spChg chg="add mod">
            <ac:chgData name="varitsara monsiri" userId="d21832565e14aca8" providerId="LiveId" clId="{018A36D6-5809-4873-8049-B67F5936B0C1}" dt="2023-11-13T09:16:48.343" v="713" actId="1035"/>
            <ac:spMkLst>
              <pc:docMk/>
              <pc:sldMasterMk cId="430305171" sldId="2147483660"/>
              <pc:sldLayoutMk cId="4236136106" sldId="2147483661"/>
              <ac:spMk id="404" creationId="{52BEE5E2-9AC7-48FA-AE61-2365E83CEA0B}"/>
            </ac:spMkLst>
          </pc:spChg>
          <pc:grpChg chg="del 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10" creationId="{D2BE7E17-7A30-4279-B354-214C4C7CFCFA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11" creationId="{F4780807-5FCB-4D2F-A017-74D8692F9E03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28" creationId="{A4CC5D0E-49FF-4600-9AB7-C4ED367E42F0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49" creationId="{CC12E1DD-3D53-4AE1-9107-BE24D5C55BCB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52" creationId="{98C6BA0B-9A0B-4FE7-8EE0-015488AFB2C6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55" creationId="{50C7C95D-5905-49F4-8E1D-E16AE51FB029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86" creationId="{03E031B7-0F9B-4034-997E-F73A9B9B4DF6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89" creationId="{03E4E54D-A53A-4604-AB79-98EA271258A6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92" creationId="{64C0B4C5-76B2-4100-82DF-A9311829BB2B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102" creationId="{CE606EEB-8065-4491-A4CF-B3DCE5D9DDA7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114" creationId="{02645BA3-B602-4C05-B54E-741E946B74E3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115" creationId="{F9793CB3-F12E-4AC9-BD72-5B709A452ED5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147" creationId="{A9E0B6CB-2AF0-4D99-A35B-A0134195AC9D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151" creationId="{6094597F-7EBC-452C-B59F-58E1E2F8515F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196" creationId="{406CE56E-B071-4E21-8DA6-97E126B879E2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225" creationId="{4AF87243-8B11-4A12-8F4C-B2E8663DBF38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245" creationId="{25056695-7082-4DC4-803C-75492DDA3D33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248" creationId="{5E28965A-6CB3-4A92-9BAF-8D2D40C1BFB4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264" creationId="{8FEA989E-D072-4069-B353-AF1855D6BE38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269" creationId="{CF93E22A-6010-40AD-ACDC-0544D576B3BD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287" creationId="{6E1231AD-24DA-46D6-8011-3199B0E18219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296" creationId="{4388EE12-D811-4B3F-8F38-649925F31C16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302" creationId="{4B5A0CDC-9726-494F-8210-27B29292A7F9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317" creationId="{D018D373-459E-4867-9646-686C6608C0F6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339" creationId="{4BA3D391-6B6B-4DE4-8998-CDB6C11D36D2}"/>
            </ac:grpSpMkLst>
          </pc:grpChg>
          <pc:grpChg chg="mod">
            <ac:chgData name="varitsara monsiri" userId="d21832565e14aca8" providerId="LiveId" clId="{018A36D6-5809-4873-8049-B67F5936B0C1}" dt="2023-11-13T07:26:04.162" v="14" actId="27803"/>
            <ac:grpSpMkLst>
              <pc:docMk/>
              <pc:sldMasterMk cId="430305171" sldId="2147483660"/>
              <pc:sldLayoutMk cId="4236136106" sldId="2147483661"/>
              <ac:grpSpMk id="350" creationId="{AA68FA36-A027-46BF-BC11-B4FEFECE65BB}"/>
            </ac:grpSpMkLst>
          </pc:grpChg>
          <pc:grpChg chg="del mod">
            <ac:chgData name="varitsara monsiri" userId="d21832565e14aca8" providerId="LiveId" clId="{018A36D6-5809-4873-8049-B67F5936B0C1}" dt="2023-11-13T07:26:07.756" v="15" actId="478"/>
            <ac:grpSpMkLst>
              <pc:docMk/>
              <pc:sldMasterMk cId="430305171" sldId="2147483660"/>
              <pc:sldLayoutMk cId="4236136106" sldId="2147483661"/>
              <ac:grpSpMk id="353" creationId="{2A31B57A-FD39-4937-A7B8-10DFC39D0322}"/>
            </ac:grpSpMkLst>
          </pc:grpChg>
          <pc:grpChg chg="add mod ord">
            <ac:chgData name="varitsara monsiri" userId="d21832565e14aca8" providerId="LiveId" clId="{018A36D6-5809-4873-8049-B67F5936B0C1}" dt="2023-11-13T09:06:14.302" v="510" actId="167"/>
            <ac:grpSpMkLst>
              <pc:docMk/>
              <pc:sldMasterMk cId="430305171" sldId="2147483660"/>
              <pc:sldLayoutMk cId="4236136106" sldId="2147483661"/>
              <ac:grpSpMk id="398" creationId="{F09FBF5D-5E41-4519-A35B-3C8C49460D29}"/>
            </ac:grpSpMkLst>
          </pc:grpChg>
          <pc:grpChg chg="mod">
            <ac:chgData name="varitsara monsiri" userId="d21832565e14aca8" providerId="LiveId" clId="{018A36D6-5809-4873-8049-B67F5936B0C1}" dt="2023-11-13T09:06:09.560" v="509"/>
            <ac:grpSpMkLst>
              <pc:docMk/>
              <pc:sldMasterMk cId="430305171" sldId="2147483660"/>
              <pc:sldLayoutMk cId="4236136106" sldId="2147483661"/>
              <ac:grpSpMk id="400" creationId="{4BC3B1E9-5C3E-45EE-8850-BC30A7EB52C9}"/>
            </ac:grpSpMkLst>
          </pc:grpChg>
          <pc:picChg chg="add del">
            <ac:chgData name="varitsara monsiri" userId="d21832565e14aca8" providerId="LiveId" clId="{018A36D6-5809-4873-8049-B67F5936B0C1}" dt="2023-11-13T07:26:04.162" v="14" actId="27803"/>
            <ac:picMkLst>
              <pc:docMk/>
              <pc:sldMasterMk cId="430305171" sldId="2147483660"/>
              <pc:sldLayoutMk cId="4236136106" sldId="2147483661"/>
              <ac:picMk id="9" creationId="{69F3B3EB-0725-48AD-A859-BAF6DD831D3A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67" creationId="{12C64DB7-17DE-41A4-91EA-FA84DBBB1F46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69" creationId="{FC7243B6-63ED-4DC5-A6B7-AC46E66492DD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71" creationId="{5B40158B-F39A-4C26-87A1-F9139C9A1ED0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73" creationId="{60E81463-9A60-4972-9536-FA92B6BFF799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75" creationId="{0F0BC1DD-07C6-43CC-8D08-750B8B6366DB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77" creationId="{E5988B09-8A24-42D8-A2DA-8E2A4FF218E0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79" creationId="{04157BAF-D126-4B5E-A93B-FC0BE9456837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81" creationId="{B89B6213-0CED-4873-A418-09FA433D0560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83" creationId="{2BB377AF-A490-42DF-87DB-C769C3AB560C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85" creationId="{D20A3DC0-3F83-4DB7-AF60-DA9AA17239FE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87" creationId="{80AAA4D7-00D2-4563-A691-23AAB71E07F0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89" creationId="{F856E030-6E6E-4F0F-93A6-E0009A839E34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91" creationId="{E8BB72F7-85D4-4D4B-8CD0-00C1E97FBEF5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93" creationId="{DBF9478E-F1BA-4F1C-8835-924DFA9D6298}"/>
            </ac:picMkLst>
          </pc:picChg>
          <pc:picChg chg="add del mod">
            <ac:chgData name="varitsara monsiri" userId="d21832565e14aca8" providerId="LiveId" clId="{018A36D6-5809-4873-8049-B67F5936B0C1}" dt="2023-11-13T08:24:44.092" v="232" actId="21"/>
            <ac:picMkLst>
              <pc:docMk/>
              <pc:sldMasterMk cId="430305171" sldId="2147483660"/>
              <pc:sldLayoutMk cId="4236136106" sldId="2147483661"/>
              <ac:picMk id="395" creationId="{F745CE48-361C-4FE4-AB9A-FA6546ADF227}"/>
            </ac:picMkLst>
          </pc:picChg>
          <pc:picChg chg="mod">
            <ac:chgData name="varitsara monsiri" userId="d21832565e14aca8" providerId="LiveId" clId="{018A36D6-5809-4873-8049-B67F5936B0C1}" dt="2023-11-13T09:06:09.560" v="509"/>
            <ac:picMkLst>
              <pc:docMk/>
              <pc:sldMasterMk cId="430305171" sldId="2147483660"/>
              <pc:sldLayoutMk cId="4236136106" sldId="2147483661"/>
              <ac:picMk id="399" creationId="{9D422B01-0628-4CD2-BD1E-1CC9A720618C}"/>
            </ac:picMkLst>
          </pc:picChg>
          <pc:picChg chg="mod">
            <ac:chgData name="varitsara monsiri" userId="d21832565e14aca8" providerId="LiveId" clId="{018A36D6-5809-4873-8049-B67F5936B0C1}" dt="2023-11-13T09:06:09.560" v="509"/>
            <ac:picMkLst>
              <pc:docMk/>
              <pc:sldMasterMk cId="430305171" sldId="2147483660"/>
              <pc:sldLayoutMk cId="4236136106" sldId="2147483661"/>
              <ac:picMk id="401" creationId="{56D1DA47-326B-4456-8CE3-031B071520B2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3T09:46:23.106" v="1140" actId="207"/>
          <pc:sldLayoutMkLst>
            <pc:docMk/>
            <pc:sldMasterMk cId="430305171" sldId="2147483660"/>
            <pc:sldLayoutMk cId="4076155820" sldId="2147483662"/>
          </pc:sldLayoutMkLst>
          <pc:spChg chg="mod">
            <ac:chgData name="varitsara monsiri" userId="d21832565e14aca8" providerId="LiveId" clId="{018A36D6-5809-4873-8049-B67F5936B0C1}" dt="2023-11-13T09:45:54.622" v="1137" actId="207"/>
            <ac:spMkLst>
              <pc:docMk/>
              <pc:sldMasterMk cId="430305171" sldId="2147483660"/>
              <pc:sldLayoutMk cId="4076155820" sldId="2147483662"/>
              <ac:spMk id="10" creationId="{068A7CE0-A719-45AB-8C7D-8B3D6B873CA1}"/>
            </ac:spMkLst>
          </pc:spChg>
          <pc:spChg chg="mod">
            <ac:chgData name="varitsara monsiri" userId="d21832565e14aca8" providerId="LiveId" clId="{018A36D6-5809-4873-8049-B67F5936B0C1}" dt="2023-11-13T09:34:14.921" v="962" actId="12789"/>
            <ac:spMkLst>
              <pc:docMk/>
              <pc:sldMasterMk cId="430305171" sldId="2147483660"/>
              <pc:sldLayoutMk cId="4076155820" sldId="2147483662"/>
              <ac:spMk id="11" creationId="{7D766B58-1A97-4A43-8E56-F6FB7B2C918C}"/>
            </ac:spMkLst>
          </pc:spChg>
          <pc:spChg chg="add mod">
            <ac:chgData name="varitsara monsiri" userId="d21832565e14aca8" providerId="LiveId" clId="{018A36D6-5809-4873-8049-B67F5936B0C1}" dt="2023-11-13T09:46:23.106" v="1140" actId="207"/>
            <ac:spMkLst>
              <pc:docMk/>
              <pc:sldMasterMk cId="430305171" sldId="2147483660"/>
              <pc:sldLayoutMk cId="4076155820" sldId="2147483662"/>
              <ac:spMk id="12" creationId="{9B307958-318E-4AAD-9B18-97F5743E65D3}"/>
            </ac:spMkLst>
          </pc:spChg>
          <pc:spChg chg="add mod">
            <ac:chgData name="varitsara monsiri" userId="d21832565e14aca8" providerId="LiveId" clId="{018A36D6-5809-4873-8049-B67F5936B0C1}" dt="2023-11-13T09:43:23.721" v="1123" actId="1036"/>
            <ac:spMkLst>
              <pc:docMk/>
              <pc:sldMasterMk cId="430305171" sldId="2147483660"/>
              <pc:sldLayoutMk cId="4076155820" sldId="2147483662"/>
              <ac:spMk id="13" creationId="{2B329E74-425F-4DD2-B36D-04EC077927BB}"/>
            </ac:spMkLst>
          </pc:spChg>
          <pc:spChg chg="add mod">
            <ac:chgData name="varitsara monsiri" userId="d21832565e14aca8" providerId="LiveId" clId="{018A36D6-5809-4873-8049-B67F5936B0C1}" dt="2023-11-13T09:43:26.429" v="1126" actId="1036"/>
            <ac:spMkLst>
              <pc:docMk/>
              <pc:sldMasterMk cId="430305171" sldId="2147483660"/>
              <pc:sldLayoutMk cId="4076155820" sldId="2147483662"/>
              <ac:spMk id="14" creationId="{738305B6-4317-4B0C-BA48-A15E12D2B79D}"/>
            </ac:spMkLst>
          </pc:spChg>
          <pc:spChg chg="add mod">
            <ac:chgData name="varitsara monsiri" userId="d21832565e14aca8" providerId="LiveId" clId="{018A36D6-5809-4873-8049-B67F5936B0C1}" dt="2023-11-13T09:43:23.721" v="1123" actId="1036"/>
            <ac:spMkLst>
              <pc:docMk/>
              <pc:sldMasterMk cId="430305171" sldId="2147483660"/>
              <pc:sldLayoutMk cId="4076155820" sldId="2147483662"/>
              <ac:spMk id="15" creationId="{F863034A-E3B3-4BE1-83AF-5E80049A1F24}"/>
            </ac:spMkLst>
          </pc:spChg>
          <pc:spChg chg="add mod">
            <ac:chgData name="varitsara monsiri" userId="d21832565e14aca8" providerId="LiveId" clId="{018A36D6-5809-4873-8049-B67F5936B0C1}" dt="2023-11-13T09:43:26.429" v="1126" actId="1036"/>
            <ac:spMkLst>
              <pc:docMk/>
              <pc:sldMasterMk cId="430305171" sldId="2147483660"/>
              <pc:sldLayoutMk cId="4076155820" sldId="2147483662"/>
              <ac:spMk id="16" creationId="{39636BEB-5E9B-407E-B64C-1A998B06FD3C}"/>
            </ac:spMkLst>
          </pc:spChg>
          <pc:spChg chg="add mod">
            <ac:chgData name="varitsara monsiri" userId="d21832565e14aca8" providerId="LiveId" clId="{018A36D6-5809-4873-8049-B67F5936B0C1}" dt="2023-11-13T09:43:26.429" v="1126" actId="1036"/>
            <ac:spMkLst>
              <pc:docMk/>
              <pc:sldMasterMk cId="430305171" sldId="2147483660"/>
              <pc:sldLayoutMk cId="4076155820" sldId="2147483662"/>
              <ac:spMk id="17" creationId="{E9745618-AD5F-46AD-A1A8-FFFF3C3785E3}"/>
            </ac:spMkLst>
          </pc:spChg>
          <pc:spChg chg="add mod">
            <ac:chgData name="varitsara monsiri" userId="d21832565e14aca8" providerId="LiveId" clId="{018A36D6-5809-4873-8049-B67F5936B0C1}" dt="2023-11-13T09:43:23.721" v="1123" actId="1036"/>
            <ac:spMkLst>
              <pc:docMk/>
              <pc:sldMasterMk cId="430305171" sldId="2147483660"/>
              <pc:sldLayoutMk cId="4076155820" sldId="2147483662"/>
              <ac:spMk id="18" creationId="{B1042335-1909-4380-B76B-C819596F869D}"/>
            </ac:spMkLst>
          </pc:spChg>
          <pc:spChg chg="add mod">
            <ac:chgData name="varitsara monsiri" userId="d21832565e14aca8" providerId="LiveId" clId="{018A36D6-5809-4873-8049-B67F5936B0C1}" dt="2023-11-13T09:43:26.429" v="1126" actId="1036"/>
            <ac:spMkLst>
              <pc:docMk/>
              <pc:sldMasterMk cId="430305171" sldId="2147483660"/>
              <pc:sldLayoutMk cId="4076155820" sldId="2147483662"/>
              <ac:spMk id="19" creationId="{F418C70A-3E02-4E11-AE73-F3B711B4D057}"/>
            </ac:spMkLst>
          </pc:spChg>
          <pc:spChg chg="add mod">
            <ac:chgData name="varitsara monsiri" userId="d21832565e14aca8" providerId="LiveId" clId="{018A36D6-5809-4873-8049-B67F5936B0C1}" dt="2023-11-13T09:43:23.721" v="1123" actId="1036"/>
            <ac:spMkLst>
              <pc:docMk/>
              <pc:sldMasterMk cId="430305171" sldId="2147483660"/>
              <pc:sldLayoutMk cId="4076155820" sldId="2147483662"/>
              <ac:spMk id="20" creationId="{8F9785E8-49FB-4DAE-BC1F-6AF8C74191FA}"/>
            </ac:spMkLst>
          </pc:spChg>
          <pc:spChg chg="add mod">
            <ac:chgData name="varitsara monsiri" userId="d21832565e14aca8" providerId="LiveId" clId="{018A36D6-5809-4873-8049-B67F5936B0C1}" dt="2023-11-13T09:37:57.002" v="1042" actId="1035"/>
            <ac:spMkLst>
              <pc:docMk/>
              <pc:sldMasterMk cId="430305171" sldId="2147483660"/>
              <pc:sldLayoutMk cId="4076155820" sldId="2147483662"/>
              <ac:spMk id="21" creationId="{41528DA0-C11C-41C2-9896-54303BB73217}"/>
            </ac:spMkLst>
          </pc:spChg>
          <pc:spChg chg="add mod">
            <ac:chgData name="varitsara monsiri" userId="d21832565e14aca8" providerId="LiveId" clId="{018A36D6-5809-4873-8049-B67F5936B0C1}" dt="2023-11-13T09:37:57.002" v="1042" actId="1035"/>
            <ac:spMkLst>
              <pc:docMk/>
              <pc:sldMasterMk cId="430305171" sldId="2147483660"/>
              <pc:sldLayoutMk cId="4076155820" sldId="2147483662"/>
              <ac:spMk id="22" creationId="{796FFE44-5441-4713-BA8F-E120C3F0C71A}"/>
            </ac:spMkLst>
          </pc:spChg>
          <pc:spChg chg="add mod">
            <ac:chgData name="varitsara monsiri" userId="d21832565e14aca8" providerId="LiveId" clId="{018A36D6-5809-4873-8049-B67F5936B0C1}" dt="2023-11-13T09:38:16.016" v="1045" actId="692"/>
            <ac:spMkLst>
              <pc:docMk/>
              <pc:sldMasterMk cId="430305171" sldId="2147483660"/>
              <pc:sldLayoutMk cId="4076155820" sldId="2147483662"/>
              <ac:spMk id="23" creationId="{643772C5-CFCD-4A56-A270-3C4ACA56AFCF}"/>
            </ac:spMkLst>
          </pc:spChg>
          <pc:spChg chg="add mod">
            <ac:chgData name="varitsara monsiri" userId="d21832565e14aca8" providerId="LiveId" clId="{018A36D6-5809-4873-8049-B67F5936B0C1}" dt="2023-11-13T09:37:57.002" v="1042" actId="1035"/>
            <ac:spMkLst>
              <pc:docMk/>
              <pc:sldMasterMk cId="430305171" sldId="2147483660"/>
              <pc:sldLayoutMk cId="4076155820" sldId="2147483662"/>
              <ac:spMk id="24" creationId="{ADB4F3F0-017C-4565-8C6C-8C9CE5905E5E}"/>
            </ac:spMkLst>
          </pc:spChg>
          <pc:spChg chg="add mod">
            <ac:chgData name="varitsara monsiri" userId="d21832565e14aca8" providerId="LiveId" clId="{018A36D6-5809-4873-8049-B67F5936B0C1}" dt="2023-11-13T09:39:49.723" v="1080" actId="207"/>
            <ac:spMkLst>
              <pc:docMk/>
              <pc:sldMasterMk cId="430305171" sldId="2147483660"/>
              <pc:sldLayoutMk cId="4076155820" sldId="2147483662"/>
              <ac:spMk id="25" creationId="{C0D428D4-824C-4E02-BD31-8C7C4DC225F2}"/>
            </ac:spMkLst>
          </pc:spChg>
          <pc:grpChg chg="add mod">
            <ac:chgData name="varitsara monsiri" userId="d21832565e14aca8" providerId="LiveId" clId="{018A36D6-5809-4873-8049-B67F5936B0C1}" dt="2023-11-13T09:37:57.002" v="1042" actId="1035"/>
            <ac:grpSpMkLst>
              <pc:docMk/>
              <pc:sldMasterMk cId="430305171" sldId="2147483660"/>
              <pc:sldLayoutMk cId="4076155820" sldId="2147483662"/>
              <ac:grpSpMk id="9" creationId="{5EEF273D-38EC-4D61-A268-6EAA3B622C6B}"/>
            </ac:grpSpMkLst>
          </pc:grpChg>
          <pc:picChg chg="add del mod">
            <ac:chgData name="varitsara monsiri" userId="d21832565e14aca8" providerId="LiveId" clId="{018A36D6-5809-4873-8049-B67F5936B0C1}" dt="2023-11-13T08:25:01.589" v="234" actId="478"/>
            <ac:picMkLst>
              <pc:docMk/>
              <pc:sldMasterMk cId="430305171" sldId="2147483660"/>
              <pc:sldLayoutMk cId="4076155820" sldId="2147483662"/>
              <ac:picMk id="2" creationId="{2F9E7B1A-55E0-47DB-9F28-434DC6DCC8CD}"/>
            </ac:picMkLst>
          </pc:picChg>
          <pc:picChg chg="add del mod">
            <ac:chgData name="varitsara monsiri" userId="d21832565e14aca8" providerId="LiveId" clId="{018A36D6-5809-4873-8049-B67F5936B0C1}" dt="2023-11-13T08:25:01.589" v="234" actId="478"/>
            <ac:picMkLst>
              <pc:docMk/>
              <pc:sldMasterMk cId="430305171" sldId="2147483660"/>
              <pc:sldLayoutMk cId="4076155820" sldId="2147483662"/>
              <ac:picMk id="3" creationId="{E6166551-95CC-4195-B9B5-F313AEA3003B}"/>
            </ac:picMkLst>
          </pc:picChg>
          <pc:picChg chg="add del mod">
            <ac:chgData name="varitsara monsiri" userId="d21832565e14aca8" providerId="LiveId" clId="{018A36D6-5809-4873-8049-B67F5936B0C1}" dt="2023-11-13T08:25:01.589" v="234" actId="478"/>
            <ac:picMkLst>
              <pc:docMk/>
              <pc:sldMasterMk cId="430305171" sldId="2147483660"/>
              <pc:sldLayoutMk cId="4076155820" sldId="2147483662"/>
              <ac:picMk id="4" creationId="{ABDC9AD3-705D-4A01-9090-F1B926D5B881}"/>
            </ac:picMkLst>
          </pc:picChg>
          <pc:picChg chg="add del mod">
            <ac:chgData name="varitsara monsiri" userId="d21832565e14aca8" providerId="LiveId" clId="{018A36D6-5809-4873-8049-B67F5936B0C1}" dt="2023-11-13T08:25:01.589" v="234" actId="478"/>
            <ac:picMkLst>
              <pc:docMk/>
              <pc:sldMasterMk cId="430305171" sldId="2147483660"/>
              <pc:sldLayoutMk cId="4076155820" sldId="2147483662"/>
              <ac:picMk id="5" creationId="{DADC7F21-27CA-4138-AA1D-3774A62C3C5A}"/>
            </ac:picMkLst>
          </pc:picChg>
          <pc:picChg chg="add del mod">
            <ac:chgData name="varitsara monsiri" userId="d21832565e14aca8" providerId="LiveId" clId="{018A36D6-5809-4873-8049-B67F5936B0C1}" dt="2023-11-13T08:25:01.589" v="234" actId="478"/>
            <ac:picMkLst>
              <pc:docMk/>
              <pc:sldMasterMk cId="430305171" sldId="2147483660"/>
              <pc:sldLayoutMk cId="4076155820" sldId="2147483662"/>
              <ac:picMk id="6" creationId="{8C6E8853-F840-48F4-BD60-2F89C7C34282}"/>
            </ac:picMkLst>
          </pc:picChg>
          <pc:picChg chg="add del mod">
            <ac:chgData name="varitsara monsiri" userId="d21832565e14aca8" providerId="LiveId" clId="{018A36D6-5809-4873-8049-B67F5936B0C1}" dt="2023-11-13T08:25:04.511" v="235" actId="21"/>
            <ac:picMkLst>
              <pc:docMk/>
              <pc:sldMasterMk cId="430305171" sldId="2147483660"/>
              <pc:sldLayoutMk cId="4076155820" sldId="2147483662"/>
              <ac:picMk id="8" creationId="{037C0887-0CE2-4B0B-A68F-657B6DD496D4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3T10:17:03.780" v="1716" actId="21"/>
          <pc:sldLayoutMkLst>
            <pc:docMk/>
            <pc:sldMasterMk cId="430305171" sldId="2147483660"/>
            <pc:sldLayoutMk cId="1744401967" sldId="2147483663"/>
          </pc:sldLayoutMkLst>
          <pc:spChg chg="add del mod">
            <ac:chgData name="varitsara monsiri" userId="d21832565e14aca8" providerId="LiveId" clId="{018A36D6-5809-4873-8049-B67F5936B0C1}" dt="2023-11-13T07:52:23.842" v="138" actId="478"/>
            <ac:spMkLst>
              <pc:docMk/>
              <pc:sldMasterMk cId="430305171" sldId="2147483660"/>
              <pc:sldLayoutMk cId="1744401967" sldId="2147483663"/>
              <ac:spMk id="3" creationId="{5781DF1D-01FE-40C6-9458-0294C1260D3D}"/>
            </ac:spMkLst>
          </pc:spChg>
          <pc:spChg chg="add mod">
            <ac:chgData name="varitsara monsiri" userId="d21832565e14aca8" providerId="LiveId" clId="{018A36D6-5809-4873-8049-B67F5936B0C1}" dt="2023-11-13T10:17:01.599" v="1715" actId="1036"/>
            <ac:spMkLst>
              <pc:docMk/>
              <pc:sldMasterMk cId="430305171" sldId="2147483660"/>
              <pc:sldLayoutMk cId="1744401967" sldId="2147483663"/>
              <ac:spMk id="4" creationId="{8CC20451-2B60-4A71-9AFC-111D794511FE}"/>
            </ac:spMkLst>
          </pc:spChg>
          <pc:spChg chg="add mod">
            <ac:chgData name="varitsara monsiri" userId="d21832565e14aca8" providerId="LiveId" clId="{018A36D6-5809-4873-8049-B67F5936B0C1}" dt="2023-11-13T10:17:01.599" v="1715" actId="1036"/>
            <ac:spMkLst>
              <pc:docMk/>
              <pc:sldMasterMk cId="430305171" sldId="2147483660"/>
              <pc:sldLayoutMk cId="1744401967" sldId="2147483663"/>
              <ac:spMk id="5" creationId="{ED3160DC-6C19-4A2D-9A90-B3F1843DC81E}"/>
            </ac:spMkLst>
          </pc:spChg>
          <pc:spChg chg="mod">
            <ac:chgData name="varitsara monsiri" userId="d21832565e14aca8" providerId="LiveId" clId="{018A36D6-5809-4873-8049-B67F5936B0C1}" dt="2023-11-13T10:16:47.681" v="1701"/>
            <ac:spMkLst>
              <pc:docMk/>
              <pc:sldMasterMk cId="430305171" sldId="2147483660"/>
              <pc:sldLayoutMk cId="1744401967" sldId="2147483663"/>
              <ac:spMk id="7" creationId="{EE8C80F4-6EE7-4C7A-A26B-E5E665300368}"/>
            </ac:spMkLst>
          </pc:spChg>
          <pc:spChg chg="mod">
            <ac:chgData name="varitsara monsiri" userId="d21832565e14aca8" providerId="LiveId" clId="{018A36D6-5809-4873-8049-B67F5936B0C1}" dt="2023-11-13T10:16:47.681" v="1701"/>
            <ac:spMkLst>
              <pc:docMk/>
              <pc:sldMasterMk cId="430305171" sldId="2147483660"/>
              <pc:sldLayoutMk cId="1744401967" sldId="2147483663"/>
              <ac:spMk id="8" creationId="{B45C7938-69E9-499C-B067-8B6CDBFC7F50}"/>
            </ac:spMkLst>
          </pc:spChg>
          <pc:grpChg chg="add del mod ord">
            <ac:chgData name="varitsara monsiri" userId="d21832565e14aca8" providerId="LiveId" clId="{018A36D6-5809-4873-8049-B67F5936B0C1}" dt="2023-11-13T10:17:03.780" v="1716" actId="21"/>
            <ac:grpSpMkLst>
              <pc:docMk/>
              <pc:sldMasterMk cId="430305171" sldId="2147483660"/>
              <pc:sldLayoutMk cId="1744401967" sldId="2147483663"/>
              <ac:grpSpMk id="6" creationId="{8AD82C79-F4A7-46E3-B921-17C3EF0FFDA5}"/>
            </ac:grpSpMkLst>
          </pc:grpChg>
          <pc:picChg chg="add del mod">
            <ac:chgData name="varitsara monsiri" userId="d21832565e14aca8" providerId="LiveId" clId="{018A36D6-5809-4873-8049-B67F5936B0C1}" dt="2023-11-13T07:52:24.484" v="139" actId="478"/>
            <ac:picMkLst>
              <pc:docMk/>
              <pc:sldMasterMk cId="430305171" sldId="2147483660"/>
              <pc:sldLayoutMk cId="1744401967" sldId="2147483663"/>
              <ac:picMk id="2" creationId="{8510178D-8510-49AD-A1CF-7CBCE6CB08C3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7:58:03.749" v="5680" actId="167"/>
          <pc:sldLayoutMkLst>
            <pc:docMk/>
            <pc:sldMasterMk cId="430305171" sldId="2147483660"/>
            <pc:sldLayoutMk cId="998865423" sldId="2147483664"/>
          </pc:sldLayoutMkLst>
          <pc:spChg chg="add del mod">
            <ac:chgData name="varitsara monsiri" userId="d21832565e14aca8" providerId="LiveId" clId="{018A36D6-5809-4873-8049-B67F5936B0C1}" dt="2023-11-13T10:19:41.648" v="1735" actId="478"/>
            <ac:spMkLst>
              <pc:docMk/>
              <pc:sldMasterMk cId="430305171" sldId="2147483660"/>
              <pc:sldLayoutMk cId="998865423" sldId="2147483664"/>
              <ac:spMk id="2" creationId="{5C95E43A-F42A-40BE-BA11-15A8D5C4C790}"/>
            </ac:spMkLst>
          </pc:spChg>
          <pc:spChg chg="add del mod">
            <ac:chgData name="varitsara monsiri" userId="d21832565e14aca8" providerId="LiveId" clId="{018A36D6-5809-4873-8049-B67F5936B0C1}" dt="2023-11-13T10:19:41.648" v="1735" actId="478"/>
            <ac:spMkLst>
              <pc:docMk/>
              <pc:sldMasterMk cId="430305171" sldId="2147483660"/>
              <pc:sldLayoutMk cId="998865423" sldId="2147483664"/>
              <ac:spMk id="3" creationId="{A8A098F6-5896-4303-9C8D-33C29258E8EA}"/>
            </ac:spMkLst>
          </pc:spChg>
          <pc:spChg chg="add del mod">
            <ac:chgData name="varitsara monsiri" userId="d21832565e14aca8" providerId="LiveId" clId="{018A36D6-5809-4873-8049-B67F5936B0C1}" dt="2023-11-13T10:20:15.046" v="1772" actId="478"/>
            <ac:spMkLst>
              <pc:docMk/>
              <pc:sldMasterMk cId="430305171" sldId="2147483660"/>
              <pc:sldLayoutMk cId="998865423" sldId="2147483664"/>
              <ac:spMk id="4" creationId="{F38B0CAC-0208-4A90-8DB3-C90EEF045250}"/>
            </ac:spMkLst>
          </pc:spChg>
          <pc:spChg chg="add del mod">
            <ac:chgData name="varitsara monsiri" userId="d21832565e14aca8" providerId="LiveId" clId="{018A36D6-5809-4873-8049-B67F5936B0C1}" dt="2023-11-13T10:20:15.046" v="1772" actId="478"/>
            <ac:spMkLst>
              <pc:docMk/>
              <pc:sldMasterMk cId="430305171" sldId="2147483660"/>
              <pc:sldLayoutMk cId="998865423" sldId="2147483664"/>
              <ac:spMk id="5" creationId="{B60C3D60-1D53-4A3B-84DD-7C090FAA75C3}"/>
            </ac:spMkLst>
          </pc:spChg>
          <pc:spChg chg="add mod">
            <ac:chgData name="varitsara monsiri" userId="d21832565e14aca8" providerId="LiveId" clId="{018A36D6-5809-4873-8049-B67F5936B0C1}" dt="2023-11-13T10:29:28.671" v="1922" actId="1036"/>
            <ac:spMkLst>
              <pc:docMk/>
              <pc:sldMasterMk cId="430305171" sldId="2147483660"/>
              <pc:sldLayoutMk cId="998865423" sldId="2147483664"/>
              <ac:spMk id="6" creationId="{209E250D-B2CD-442C-B64B-1DE9DA818E9F}"/>
            </ac:spMkLst>
          </pc:spChg>
          <pc:spChg chg="add mod">
            <ac:chgData name="varitsara monsiri" userId="d21832565e14aca8" providerId="LiveId" clId="{018A36D6-5809-4873-8049-B67F5936B0C1}" dt="2023-11-13T10:29:28.671" v="1922" actId="1036"/>
            <ac:spMkLst>
              <pc:docMk/>
              <pc:sldMasterMk cId="430305171" sldId="2147483660"/>
              <pc:sldLayoutMk cId="998865423" sldId="2147483664"/>
              <ac:spMk id="7" creationId="{9D1C9C82-2662-4CCB-A840-12E80E93B2D8}"/>
            </ac:spMkLst>
          </pc:spChg>
          <pc:spChg chg="add del mod">
            <ac:chgData name="varitsara monsiri" userId="d21832565e14aca8" providerId="LiveId" clId="{018A36D6-5809-4873-8049-B67F5936B0C1}" dt="2023-11-13T10:20:08.487" v="1771" actId="478"/>
            <ac:spMkLst>
              <pc:docMk/>
              <pc:sldMasterMk cId="430305171" sldId="2147483660"/>
              <pc:sldLayoutMk cId="998865423" sldId="2147483664"/>
              <ac:spMk id="8" creationId="{06AE123B-D40C-4E33-B00F-562BB52F7906}"/>
            </ac:spMkLst>
          </pc:spChg>
          <pc:spChg chg="add del mod">
            <ac:chgData name="varitsara monsiri" userId="d21832565e14aca8" providerId="LiveId" clId="{018A36D6-5809-4873-8049-B67F5936B0C1}" dt="2023-11-13T10:20:08.487" v="1771" actId="478"/>
            <ac:spMkLst>
              <pc:docMk/>
              <pc:sldMasterMk cId="430305171" sldId="2147483660"/>
              <pc:sldLayoutMk cId="998865423" sldId="2147483664"/>
              <ac:spMk id="9" creationId="{A646AB83-C4A1-4B3F-ABDE-B95067F42A6F}"/>
            </ac:spMkLst>
          </pc:spChg>
          <pc:spChg chg="add mod">
            <ac:chgData name="varitsara monsiri" userId="d21832565e14aca8" providerId="LiveId" clId="{018A36D6-5809-4873-8049-B67F5936B0C1}" dt="2023-11-14T01:48:32.899" v="3296" actId="404"/>
            <ac:spMkLst>
              <pc:docMk/>
              <pc:sldMasterMk cId="430305171" sldId="2147483660"/>
              <pc:sldLayoutMk cId="998865423" sldId="2147483664"/>
              <ac:spMk id="10" creationId="{9704A5E6-6164-4A52-8152-0D39F7CA7015}"/>
            </ac:spMkLst>
          </pc:spChg>
          <pc:spChg chg="del mod topLvl">
            <ac:chgData name="varitsara monsiri" userId="d21832565e14aca8" providerId="LiveId" clId="{018A36D6-5809-4873-8049-B67F5936B0C1}" dt="2023-11-13T10:20:22.745" v="1775" actId="478"/>
            <ac:spMkLst>
              <pc:docMk/>
              <pc:sldMasterMk cId="430305171" sldId="2147483660"/>
              <pc:sldLayoutMk cId="998865423" sldId="2147483664"/>
              <ac:spMk id="12" creationId="{4479C772-930F-4E04-B9C1-FBC439759D79}"/>
            </ac:spMkLst>
          </pc:spChg>
          <pc:spChg chg="del mod topLvl">
            <ac:chgData name="varitsara monsiri" userId="d21832565e14aca8" providerId="LiveId" clId="{018A36D6-5809-4873-8049-B67F5936B0C1}" dt="2023-11-14T01:48:46.345" v="3297" actId="21"/>
            <ac:spMkLst>
              <pc:docMk/>
              <pc:sldMasterMk cId="430305171" sldId="2147483660"/>
              <pc:sldLayoutMk cId="998865423" sldId="2147483664"/>
              <ac:spMk id="13" creationId="{6BD6AABA-6465-4815-ADA7-01FC873B8741}"/>
            </ac:spMkLst>
          </pc:spChg>
          <pc:spChg chg="add mod">
            <ac:chgData name="varitsara monsiri" userId="d21832565e14aca8" providerId="LiveId" clId="{018A36D6-5809-4873-8049-B67F5936B0C1}" dt="2023-11-13T10:24:16.475" v="1837" actId="207"/>
            <ac:spMkLst>
              <pc:docMk/>
              <pc:sldMasterMk cId="430305171" sldId="2147483660"/>
              <pc:sldLayoutMk cId="998865423" sldId="2147483664"/>
              <ac:spMk id="14" creationId="{1D3FE27F-9754-4454-A42B-77B58ECB8947}"/>
            </ac:spMkLst>
          </pc:spChg>
          <pc:spChg chg="add mod">
            <ac:chgData name="varitsara monsiri" userId="d21832565e14aca8" providerId="LiveId" clId="{018A36D6-5809-4873-8049-B67F5936B0C1}" dt="2023-11-13T10:21:44.781" v="1796" actId="164"/>
            <ac:spMkLst>
              <pc:docMk/>
              <pc:sldMasterMk cId="430305171" sldId="2147483660"/>
              <pc:sldLayoutMk cId="998865423" sldId="2147483664"/>
              <ac:spMk id="15" creationId="{ABB4B613-B71F-4CCB-801C-84990F6B04FE}"/>
            </ac:spMkLst>
          </pc:spChg>
          <pc:spChg chg="add del mod">
            <ac:chgData name="varitsara monsiri" userId="d21832565e14aca8" providerId="LiveId" clId="{018A36D6-5809-4873-8049-B67F5936B0C1}" dt="2023-11-14T01:48:46.345" v="3297" actId="21"/>
            <ac:spMkLst>
              <pc:docMk/>
              <pc:sldMasterMk cId="430305171" sldId="2147483660"/>
              <pc:sldLayoutMk cId="998865423" sldId="2147483664"/>
              <ac:spMk id="19" creationId="{6867BA1A-5AA4-47F3-A3FF-FA5871DC75F4}"/>
            </ac:spMkLst>
          </pc:spChg>
          <pc:spChg chg="add mod">
            <ac:chgData name="varitsara monsiri" userId="d21832565e14aca8" providerId="LiveId" clId="{018A36D6-5809-4873-8049-B67F5936B0C1}" dt="2023-11-13T10:29:28.671" v="1922" actId="1036"/>
            <ac:spMkLst>
              <pc:docMk/>
              <pc:sldMasterMk cId="430305171" sldId="2147483660"/>
              <pc:sldLayoutMk cId="998865423" sldId="2147483664"/>
              <ac:spMk id="20" creationId="{5FE88B38-8288-4AEB-B79C-E1D774F04A2E}"/>
            </ac:spMkLst>
          </pc:spChg>
          <pc:spChg chg="add mod">
            <ac:chgData name="varitsara monsiri" userId="d21832565e14aca8" providerId="LiveId" clId="{018A36D6-5809-4873-8049-B67F5936B0C1}" dt="2023-11-13T10:29:28.671" v="1922" actId="1036"/>
            <ac:spMkLst>
              <pc:docMk/>
              <pc:sldMasterMk cId="430305171" sldId="2147483660"/>
              <pc:sldLayoutMk cId="998865423" sldId="2147483664"/>
              <ac:spMk id="21" creationId="{CA0A4C54-4AC7-431C-B5E3-29A4AAD828B1}"/>
            </ac:spMkLst>
          </pc:spChg>
          <pc:spChg chg="mod">
            <ac:chgData name="varitsara monsiri" userId="d21832565e14aca8" providerId="LiveId" clId="{018A36D6-5809-4873-8049-B67F5936B0C1}" dt="2023-11-13T10:24:20.832" v="1838" actId="207"/>
            <ac:spMkLst>
              <pc:docMk/>
              <pc:sldMasterMk cId="430305171" sldId="2147483660"/>
              <pc:sldLayoutMk cId="998865423" sldId="2147483664"/>
              <ac:spMk id="23" creationId="{75411DAE-C370-440B-9963-919D80DAFD26}"/>
            </ac:spMkLst>
          </pc:spChg>
          <pc:spChg chg="mod">
            <ac:chgData name="varitsara monsiri" userId="d21832565e14aca8" providerId="LiveId" clId="{018A36D6-5809-4873-8049-B67F5936B0C1}" dt="2023-11-13T10:22:52.981" v="1815"/>
            <ac:spMkLst>
              <pc:docMk/>
              <pc:sldMasterMk cId="430305171" sldId="2147483660"/>
              <pc:sldLayoutMk cId="998865423" sldId="2147483664"/>
              <ac:spMk id="24" creationId="{058208C2-94B4-44F4-A0CD-043E4AE9D49D}"/>
            </ac:spMkLst>
          </pc:spChg>
          <pc:spChg chg="add del mod">
            <ac:chgData name="varitsara monsiri" userId="d21832565e14aca8" providerId="LiveId" clId="{018A36D6-5809-4873-8049-B67F5936B0C1}" dt="2023-11-14T01:48:46.345" v="3297" actId="21"/>
            <ac:spMkLst>
              <pc:docMk/>
              <pc:sldMasterMk cId="430305171" sldId="2147483660"/>
              <pc:sldLayoutMk cId="998865423" sldId="2147483664"/>
              <ac:spMk id="26" creationId="{A6F081A3-17DC-4C2D-9754-3A91A6585C15}"/>
            </ac:spMkLst>
          </pc:spChg>
          <pc:spChg chg="add mod">
            <ac:chgData name="varitsara monsiri" userId="d21832565e14aca8" providerId="LiveId" clId="{018A36D6-5809-4873-8049-B67F5936B0C1}" dt="2023-11-13T10:29:28.671" v="1922" actId="1036"/>
            <ac:spMkLst>
              <pc:docMk/>
              <pc:sldMasterMk cId="430305171" sldId="2147483660"/>
              <pc:sldLayoutMk cId="998865423" sldId="2147483664"/>
              <ac:spMk id="27" creationId="{F20F2083-C1AB-4C66-ABAB-4A136056432C}"/>
            </ac:spMkLst>
          </pc:spChg>
          <pc:spChg chg="add mod">
            <ac:chgData name="varitsara monsiri" userId="d21832565e14aca8" providerId="LiveId" clId="{018A36D6-5809-4873-8049-B67F5936B0C1}" dt="2023-11-13T10:29:28.671" v="1922" actId="1036"/>
            <ac:spMkLst>
              <pc:docMk/>
              <pc:sldMasterMk cId="430305171" sldId="2147483660"/>
              <pc:sldLayoutMk cId="998865423" sldId="2147483664"/>
              <ac:spMk id="28" creationId="{2F967852-4489-40DD-A2D4-674811E7538D}"/>
            </ac:spMkLst>
          </pc:spChg>
          <pc:spChg chg="mod">
            <ac:chgData name="varitsara monsiri" userId="d21832565e14aca8" providerId="LiveId" clId="{018A36D6-5809-4873-8049-B67F5936B0C1}" dt="2023-11-13T10:24:11.837" v="1836" actId="207"/>
            <ac:spMkLst>
              <pc:docMk/>
              <pc:sldMasterMk cId="430305171" sldId="2147483660"/>
              <pc:sldLayoutMk cId="998865423" sldId="2147483664"/>
              <ac:spMk id="30" creationId="{AEC304DD-C45F-4A2F-99A0-53DA2CB28AA7}"/>
            </ac:spMkLst>
          </pc:spChg>
          <pc:spChg chg="mod">
            <ac:chgData name="varitsara monsiri" userId="d21832565e14aca8" providerId="LiveId" clId="{018A36D6-5809-4873-8049-B67F5936B0C1}" dt="2023-11-13T10:23:02.155" v="1817"/>
            <ac:spMkLst>
              <pc:docMk/>
              <pc:sldMasterMk cId="430305171" sldId="2147483660"/>
              <pc:sldLayoutMk cId="998865423" sldId="2147483664"/>
              <ac:spMk id="31" creationId="{99B42208-7E73-4BC3-A0EA-D18F89265668}"/>
            </ac:spMkLst>
          </pc:spChg>
          <pc:spChg chg="add del mod">
            <ac:chgData name="varitsara monsiri" userId="d21832565e14aca8" providerId="LiveId" clId="{018A36D6-5809-4873-8049-B67F5936B0C1}" dt="2023-11-13T10:29:12.488" v="1908" actId="21"/>
            <ac:spMkLst>
              <pc:docMk/>
              <pc:sldMasterMk cId="430305171" sldId="2147483660"/>
              <pc:sldLayoutMk cId="998865423" sldId="2147483664"/>
              <ac:spMk id="33" creationId="{EAAA25AF-3EB3-4BB2-856E-C64B912371BD}"/>
            </ac:spMkLst>
          </pc:spChg>
          <pc:spChg chg="mod">
            <ac:chgData name="varitsara monsiri" userId="d21832565e14aca8" providerId="LiveId" clId="{018A36D6-5809-4873-8049-B67F5936B0C1}" dt="2023-11-14T07:57:59.668" v="5679"/>
            <ac:spMkLst>
              <pc:docMk/>
              <pc:sldMasterMk cId="430305171" sldId="2147483660"/>
              <pc:sldLayoutMk cId="998865423" sldId="2147483664"/>
              <ac:spMk id="34" creationId="{EB2CF1B1-85A8-4CD7-87F0-408D28A65335}"/>
            </ac:spMkLst>
          </pc:spChg>
          <pc:grpChg chg="add del mod ord">
            <ac:chgData name="varitsara monsiri" userId="d21832565e14aca8" providerId="LiveId" clId="{018A36D6-5809-4873-8049-B67F5936B0C1}" dt="2023-11-13T10:20:22.745" v="1775" actId="478"/>
            <ac:grpSpMkLst>
              <pc:docMk/>
              <pc:sldMasterMk cId="430305171" sldId="2147483660"/>
              <pc:sldLayoutMk cId="998865423" sldId="2147483664"/>
              <ac:grpSpMk id="11" creationId="{75D41E94-0B1D-4918-A73B-909DEDB61C70}"/>
            </ac:grpSpMkLst>
          </pc:grpChg>
          <pc:grpChg chg="add del mod">
            <ac:chgData name="varitsara monsiri" userId="d21832565e14aca8" providerId="LiveId" clId="{018A36D6-5809-4873-8049-B67F5936B0C1}" dt="2023-11-14T01:48:46.345" v="3297" actId="21"/>
            <ac:grpSpMkLst>
              <pc:docMk/>
              <pc:sldMasterMk cId="430305171" sldId="2147483660"/>
              <pc:sldLayoutMk cId="998865423" sldId="2147483664"/>
              <ac:grpSpMk id="16" creationId="{F170E219-8FFD-457E-B971-E30939E7B09A}"/>
            </ac:grpSpMkLst>
          </pc:grpChg>
          <pc:grpChg chg="add del mod">
            <ac:chgData name="varitsara monsiri" userId="d21832565e14aca8" providerId="LiveId" clId="{018A36D6-5809-4873-8049-B67F5936B0C1}" dt="2023-11-14T01:48:46.345" v="3297" actId="21"/>
            <ac:grpSpMkLst>
              <pc:docMk/>
              <pc:sldMasterMk cId="430305171" sldId="2147483660"/>
              <pc:sldLayoutMk cId="998865423" sldId="2147483664"/>
              <ac:grpSpMk id="22" creationId="{9AE7A536-3652-4685-84C5-A3DE99850F5B}"/>
            </ac:grpSpMkLst>
          </pc:grpChg>
          <pc:grpChg chg="add del mod">
            <ac:chgData name="varitsara monsiri" userId="d21832565e14aca8" providerId="LiveId" clId="{018A36D6-5809-4873-8049-B67F5936B0C1}" dt="2023-11-14T01:48:46.345" v="3297" actId="21"/>
            <ac:grpSpMkLst>
              <pc:docMk/>
              <pc:sldMasterMk cId="430305171" sldId="2147483660"/>
              <pc:sldLayoutMk cId="998865423" sldId="2147483664"/>
              <ac:grpSpMk id="29" creationId="{500313C0-BC0B-47F4-B0F6-2F8E25F10DDC}"/>
            </ac:grpSpMkLst>
          </pc:grpChg>
          <pc:grpChg chg="add mod ord">
            <ac:chgData name="varitsara monsiri" userId="d21832565e14aca8" providerId="LiveId" clId="{018A36D6-5809-4873-8049-B67F5936B0C1}" dt="2023-11-14T07:58:03.749" v="5680" actId="167"/>
            <ac:grpSpMkLst>
              <pc:docMk/>
              <pc:sldMasterMk cId="430305171" sldId="2147483660"/>
              <pc:sldLayoutMk cId="998865423" sldId="2147483664"/>
              <ac:grpSpMk id="33" creationId="{7D7A71A7-A394-483C-91FD-0FE30DFFD544}"/>
            </ac:grpSpMkLst>
          </pc:grpChg>
          <pc:grpChg chg="mod">
            <ac:chgData name="varitsara monsiri" userId="d21832565e14aca8" providerId="LiveId" clId="{018A36D6-5809-4873-8049-B67F5936B0C1}" dt="2023-11-14T07:57:59.668" v="5679"/>
            <ac:grpSpMkLst>
              <pc:docMk/>
              <pc:sldMasterMk cId="430305171" sldId="2147483660"/>
              <pc:sldLayoutMk cId="998865423" sldId="2147483664"/>
              <ac:grpSpMk id="35" creationId="{7F3AFB43-9DF5-4292-B212-FC775C6D9C4F}"/>
            </ac:grpSpMkLst>
          </pc:grp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36" creationId="{2DB23500-CA0E-47E1-8DC2-E52912FBEE9C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37" creationId="{D288B82E-9228-4986-92DD-1C4D96FABD14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38" creationId="{7F3A4DAE-ADA6-4F4C-9D5F-6070E8D76DFA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39" creationId="{1C486D9A-2D16-4F1A-BEBA-6FEC00CACF27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0" creationId="{19FF0C49-167E-45A4-980C-F6B3D40751B3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1" creationId="{3B59FCDB-EDD6-4F09-B635-BF9FE661BED8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2" creationId="{1F767961-D1C7-4205-A1CE-1DAF02340692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3" creationId="{A9826A72-D1DC-47ED-AFFA-E99DD8352713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4" creationId="{7D6AC57A-040F-4441-AFB1-C83FA2A52D10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5" creationId="{A75CBACC-4FBF-4A4A-B84A-CCD7A85542C8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6" creationId="{D2844510-838B-4784-BAC9-3CC1BA0BA11C}"/>
            </ac:picMkLst>
          </pc:picChg>
          <pc:picChg chg="mod">
            <ac:chgData name="varitsara monsiri" userId="d21832565e14aca8" providerId="LiveId" clId="{018A36D6-5809-4873-8049-B67F5936B0C1}" dt="2023-11-14T07:57:59.668" v="5679"/>
            <ac:picMkLst>
              <pc:docMk/>
              <pc:sldMasterMk cId="430305171" sldId="2147483660"/>
              <pc:sldLayoutMk cId="998865423" sldId="2147483664"/>
              <ac:picMk id="47" creationId="{6D4FA311-48AB-434C-9D7A-2E9018877D4E}"/>
            </ac:picMkLst>
          </pc:picChg>
          <pc:cxnChg chg="add del mod">
            <ac:chgData name="varitsara monsiri" userId="d21832565e14aca8" providerId="LiveId" clId="{018A36D6-5809-4873-8049-B67F5936B0C1}" dt="2023-11-14T01:48:46.345" v="3297" actId="21"/>
            <ac:cxnSpMkLst>
              <pc:docMk/>
              <pc:sldMasterMk cId="430305171" sldId="2147483660"/>
              <pc:sldLayoutMk cId="998865423" sldId="2147483664"/>
              <ac:cxnSpMk id="18" creationId="{11D29C6E-6120-4748-9F1C-DAFA62F9AF19}"/>
            </ac:cxnSpMkLst>
          </pc:cxnChg>
          <pc:cxnChg chg="add del mod">
            <ac:chgData name="varitsara monsiri" userId="d21832565e14aca8" providerId="LiveId" clId="{018A36D6-5809-4873-8049-B67F5936B0C1}" dt="2023-11-14T01:48:46.345" v="3297" actId="21"/>
            <ac:cxnSpMkLst>
              <pc:docMk/>
              <pc:sldMasterMk cId="430305171" sldId="2147483660"/>
              <pc:sldLayoutMk cId="998865423" sldId="2147483664"/>
              <ac:cxnSpMk id="25" creationId="{11E20851-D3C1-48D6-9C2E-FEAB9C1AEF77}"/>
            </ac:cxnSpMkLst>
          </pc:cxnChg>
          <pc:cxnChg chg="add del mod">
            <ac:chgData name="varitsara monsiri" userId="d21832565e14aca8" providerId="LiveId" clId="{018A36D6-5809-4873-8049-B67F5936B0C1}" dt="2023-11-14T01:48:46.345" v="3297" actId="21"/>
            <ac:cxnSpMkLst>
              <pc:docMk/>
              <pc:sldMasterMk cId="430305171" sldId="2147483660"/>
              <pc:sldLayoutMk cId="998865423" sldId="2147483664"/>
              <ac:cxnSpMk id="32" creationId="{1CFD4939-005E-4030-8256-EB223A7B4BCF}"/>
            </ac:cxnSpMkLst>
          </pc:cxnChg>
        </pc:sldLayoutChg>
        <pc:sldLayoutChg chg="addSp delSp modSp mod">
          <pc:chgData name="varitsara monsiri" userId="d21832565e14aca8" providerId="LiveId" clId="{018A36D6-5809-4873-8049-B67F5936B0C1}" dt="2023-11-13T09:54:53.590" v="1337" actId="1035"/>
          <pc:sldLayoutMkLst>
            <pc:docMk/>
            <pc:sldMasterMk cId="430305171" sldId="2147483660"/>
            <pc:sldLayoutMk cId="3839460711" sldId="2147483665"/>
          </pc:sldLayoutMkLst>
          <pc:spChg chg="add del mod">
            <ac:chgData name="varitsara monsiri" userId="d21832565e14aca8" providerId="LiveId" clId="{018A36D6-5809-4873-8049-B67F5936B0C1}" dt="2023-11-13T09:49:41.869" v="1171" actId="478"/>
            <ac:spMkLst>
              <pc:docMk/>
              <pc:sldMasterMk cId="430305171" sldId="2147483660"/>
              <pc:sldLayoutMk cId="3839460711" sldId="2147483665"/>
              <ac:spMk id="4" creationId="{33D17129-1DA0-4005-B9FA-3401B6BF2D6C}"/>
            </ac:spMkLst>
          </pc:spChg>
          <pc:spChg chg="add del mod">
            <ac:chgData name="varitsara monsiri" userId="d21832565e14aca8" providerId="LiveId" clId="{018A36D6-5809-4873-8049-B67F5936B0C1}" dt="2023-11-13T09:49:43.877" v="1172" actId="21"/>
            <ac:spMkLst>
              <pc:docMk/>
              <pc:sldMasterMk cId="430305171" sldId="2147483660"/>
              <pc:sldLayoutMk cId="3839460711" sldId="2147483665"/>
              <ac:spMk id="5" creationId="{07BC5C71-5581-4DAB-B112-3D9E7DA216D9}"/>
            </ac:spMkLst>
          </pc:spChg>
          <pc:spChg chg="add del mod">
            <ac:chgData name="varitsara monsiri" userId="d21832565e14aca8" providerId="LiveId" clId="{018A36D6-5809-4873-8049-B67F5936B0C1}" dt="2023-11-13T09:49:43.877" v="1172" actId="21"/>
            <ac:spMkLst>
              <pc:docMk/>
              <pc:sldMasterMk cId="430305171" sldId="2147483660"/>
              <pc:sldLayoutMk cId="3839460711" sldId="2147483665"/>
              <ac:spMk id="6" creationId="{4BFAF1CD-80FB-48E0-A7C0-24AC8F1603EC}"/>
            </ac:spMkLst>
          </pc:spChg>
          <pc:spChg chg="add del mod">
            <ac:chgData name="varitsara monsiri" userId="d21832565e14aca8" providerId="LiveId" clId="{018A36D6-5809-4873-8049-B67F5936B0C1}" dt="2023-11-13T09:48:59.151" v="1149" actId="478"/>
            <ac:spMkLst>
              <pc:docMk/>
              <pc:sldMasterMk cId="430305171" sldId="2147483660"/>
              <pc:sldLayoutMk cId="3839460711" sldId="2147483665"/>
              <ac:spMk id="7" creationId="{2E1EC715-0C4B-4923-A95F-F490D6458BF2}"/>
            </ac:spMkLst>
          </pc:spChg>
          <pc:spChg chg="mod">
            <ac:chgData name="varitsara monsiri" userId="d21832565e14aca8" providerId="LiveId" clId="{018A36D6-5809-4873-8049-B67F5936B0C1}" dt="2023-11-13T09:48:43.708" v="1143"/>
            <ac:spMkLst>
              <pc:docMk/>
              <pc:sldMasterMk cId="430305171" sldId="2147483660"/>
              <pc:sldLayoutMk cId="3839460711" sldId="2147483665"/>
              <ac:spMk id="9" creationId="{A941311F-B04A-4ACD-A8F4-A5B89E35B590}"/>
            </ac:spMkLst>
          </pc:spChg>
          <pc:spChg chg="mod">
            <ac:chgData name="varitsara monsiri" userId="d21832565e14aca8" providerId="LiveId" clId="{018A36D6-5809-4873-8049-B67F5936B0C1}" dt="2023-11-13T09:48:43.708" v="1143"/>
            <ac:spMkLst>
              <pc:docMk/>
              <pc:sldMasterMk cId="430305171" sldId="2147483660"/>
              <pc:sldLayoutMk cId="3839460711" sldId="2147483665"/>
              <ac:spMk id="10" creationId="{B10B4272-127A-4EB9-9DFF-285BA528B1AF}"/>
            </ac:spMkLst>
          </pc:spChg>
          <pc:spChg chg="add mod">
            <ac:chgData name="varitsara monsiri" userId="d21832565e14aca8" providerId="LiveId" clId="{018A36D6-5809-4873-8049-B67F5936B0C1}" dt="2023-11-13T09:54:06.919" v="1322" actId="1036"/>
            <ac:spMkLst>
              <pc:docMk/>
              <pc:sldMasterMk cId="430305171" sldId="2147483660"/>
              <pc:sldLayoutMk cId="3839460711" sldId="2147483665"/>
              <ac:spMk id="11" creationId="{4EFFAA44-F452-4943-BCC5-2D8999992BDE}"/>
            </ac:spMkLst>
          </pc:spChg>
          <pc:spChg chg="add del mod">
            <ac:chgData name="varitsara monsiri" userId="d21832565e14aca8" providerId="LiveId" clId="{018A36D6-5809-4873-8049-B67F5936B0C1}" dt="2023-11-13T09:50:26.870" v="1176" actId="478"/>
            <ac:spMkLst>
              <pc:docMk/>
              <pc:sldMasterMk cId="430305171" sldId="2147483660"/>
              <pc:sldLayoutMk cId="3839460711" sldId="2147483665"/>
              <ac:spMk id="12" creationId="{08DD383B-5DA9-457B-93E0-97DB1A1C8979}"/>
            </ac:spMkLst>
          </pc:spChg>
          <pc:spChg chg="add mod">
            <ac:chgData name="varitsara monsiri" userId="d21832565e14aca8" providerId="LiveId" clId="{018A36D6-5809-4873-8049-B67F5936B0C1}" dt="2023-11-13T09:54:53.590" v="1337" actId="1035"/>
            <ac:spMkLst>
              <pc:docMk/>
              <pc:sldMasterMk cId="430305171" sldId="2147483660"/>
              <pc:sldLayoutMk cId="3839460711" sldId="2147483665"/>
              <ac:spMk id="13" creationId="{80CF18B7-E574-4440-9E1E-4F60780F02BE}"/>
            </ac:spMkLst>
          </pc:spChg>
          <pc:grpChg chg="add mod ord">
            <ac:chgData name="varitsara monsiri" userId="d21832565e14aca8" providerId="LiveId" clId="{018A36D6-5809-4873-8049-B67F5936B0C1}" dt="2023-11-13T09:48:46.853" v="1147" actId="171"/>
            <ac:grpSpMkLst>
              <pc:docMk/>
              <pc:sldMasterMk cId="430305171" sldId="2147483660"/>
              <pc:sldLayoutMk cId="3839460711" sldId="2147483665"/>
              <ac:grpSpMk id="8" creationId="{B19FAF08-08A5-4A6B-8156-CFB401CDB9D1}"/>
            </ac:grpSpMkLst>
          </pc:grpChg>
          <pc:picChg chg="add del mod">
            <ac:chgData name="varitsara monsiri" userId="d21832565e14aca8" providerId="LiveId" clId="{018A36D6-5809-4873-8049-B67F5936B0C1}" dt="2023-11-13T08:23:43.451" v="224"/>
            <ac:picMkLst>
              <pc:docMk/>
              <pc:sldMasterMk cId="430305171" sldId="2147483660"/>
              <pc:sldLayoutMk cId="3839460711" sldId="2147483665"/>
              <ac:picMk id="2" creationId="{0015EA0B-C057-4E30-B55C-31F289E99AAA}"/>
            </ac:picMkLst>
          </pc:picChg>
          <pc:picChg chg="add mod">
            <ac:chgData name="varitsara monsiri" userId="d21832565e14aca8" providerId="LiveId" clId="{018A36D6-5809-4873-8049-B67F5936B0C1}" dt="2023-11-13T08:25:09.033" v="236"/>
            <ac:picMkLst>
              <pc:docMk/>
              <pc:sldMasterMk cId="430305171" sldId="2147483660"/>
              <pc:sldLayoutMk cId="3839460711" sldId="2147483665"/>
              <ac:picMk id="3" creationId="{02624D03-6615-4F02-B914-FDECA8A50A94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3T10:54:56.468" v="2279" actId="21"/>
          <pc:sldLayoutMkLst>
            <pc:docMk/>
            <pc:sldMasterMk cId="430305171" sldId="2147483660"/>
            <pc:sldLayoutMk cId="2170877806" sldId="2147483666"/>
          </pc:sldLayoutMkLst>
          <pc:spChg chg="add del mod">
            <ac:chgData name="varitsara monsiri" userId="d21832565e14aca8" providerId="LiveId" clId="{018A36D6-5809-4873-8049-B67F5936B0C1}" dt="2023-11-13T10:54:56.468" v="2279" actId="21"/>
            <ac:spMkLst>
              <pc:docMk/>
              <pc:sldMasterMk cId="430305171" sldId="2147483660"/>
              <pc:sldLayoutMk cId="2170877806" sldId="2147483666"/>
              <ac:spMk id="2" creationId="{B2D5A4F7-37D2-4356-80DE-FF6BB1D84034}"/>
            </ac:spMkLst>
          </pc:spChg>
          <pc:spChg chg="add del mod">
            <ac:chgData name="varitsara monsiri" userId="d21832565e14aca8" providerId="LiveId" clId="{018A36D6-5809-4873-8049-B67F5936B0C1}" dt="2023-11-13T10:48:05.375" v="2166" actId="478"/>
            <ac:spMkLst>
              <pc:docMk/>
              <pc:sldMasterMk cId="430305171" sldId="2147483660"/>
              <pc:sldLayoutMk cId="2170877806" sldId="2147483666"/>
              <ac:spMk id="3" creationId="{7FA49AF1-42A5-4A7E-B710-39C7D8A04181}"/>
            </ac:spMkLst>
          </pc:spChg>
          <pc:spChg chg="add mod">
            <ac:chgData name="varitsara monsiri" userId="d21832565e14aca8" providerId="LiveId" clId="{018A36D6-5809-4873-8049-B67F5936B0C1}" dt="2023-11-13T10:54:28.538" v="2278" actId="1036"/>
            <ac:spMkLst>
              <pc:docMk/>
              <pc:sldMasterMk cId="430305171" sldId="2147483660"/>
              <pc:sldLayoutMk cId="2170877806" sldId="2147483666"/>
              <ac:spMk id="4" creationId="{006218D7-B98C-4DC4-8F09-462166CEDF6E}"/>
            </ac:spMkLst>
          </pc:spChg>
          <pc:spChg chg="add mod">
            <ac:chgData name="varitsara monsiri" userId="d21832565e14aca8" providerId="LiveId" clId="{018A36D6-5809-4873-8049-B67F5936B0C1}" dt="2023-11-13T10:50:47.450" v="2219" actId="403"/>
            <ac:spMkLst>
              <pc:docMk/>
              <pc:sldMasterMk cId="430305171" sldId="2147483660"/>
              <pc:sldLayoutMk cId="2170877806" sldId="2147483666"/>
              <ac:spMk id="5" creationId="{4626CFFF-1906-4E04-93C5-6E3269CB1B7E}"/>
            </ac:spMkLst>
          </pc:spChg>
        </pc:sldLayoutChg>
        <pc:sldLayoutChg chg="addSp delSp modSp mod">
          <pc:chgData name="varitsara monsiri" userId="d21832565e14aca8" providerId="LiveId" clId="{018A36D6-5809-4873-8049-B67F5936B0C1}" dt="2023-11-14T07:23:33.675" v="5203" actId="21"/>
          <pc:sldLayoutMkLst>
            <pc:docMk/>
            <pc:sldMasterMk cId="430305171" sldId="2147483660"/>
            <pc:sldLayoutMk cId="2370038760" sldId="2147483667"/>
          </pc:sldLayoutMkLst>
          <pc:spChg chg="add del mod">
            <ac:chgData name="varitsara monsiri" userId="d21832565e14aca8" providerId="LiveId" clId="{018A36D6-5809-4873-8049-B67F5936B0C1}" dt="2023-11-13T10:57:37.054" v="2292" actId="478"/>
            <ac:spMkLst>
              <pc:docMk/>
              <pc:sldMasterMk cId="430305171" sldId="2147483660"/>
              <pc:sldLayoutMk cId="2370038760" sldId="2147483667"/>
              <ac:spMk id="2" creationId="{7E3117E4-3D6D-4507-84A6-7D56D8417EAB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3" creationId="{2C6F392C-02BA-4A53-B557-5EEC95464A63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4" creationId="{DA8855FB-3C9B-42C0-B22B-6C35A6F34ECB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5" creationId="{85E56DC6-77B6-4935-BA37-EBA2C997E75A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6" creationId="{2749CFB2-A45D-4D03-A2A4-0A03D444CFF0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7" creationId="{783C31A3-47F0-4534-9FFE-9BCC43180626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8" creationId="{317D732F-1975-4E12-A610-5FC2C84D92AB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9" creationId="{EFF69F37-A156-4A97-AC3A-655F61F8F569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10" creationId="{46A44B81-9FAC-48EB-9190-43EBA6222755}"/>
            </ac:spMkLst>
          </pc:spChg>
          <pc:spChg chg="add mod">
            <ac:chgData name="varitsara monsiri" userId="d21832565e14aca8" providerId="LiveId" clId="{018A36D6-5809-4873-8049-B67F5936B0C1}" dt="2023-11-13T11:05:48.557" v="2453" actId="1037"/>
            <ac:spMkLst>
              <pc:docMk/>
              <pc:sldMasterMk cId="430305171" sldId="2147483660"/>
              <pc:sldLayoutMk cId="2370038760" sldId="2147483667"/>
              <ac:spMk id="11" creationId="{C65487A7-717B-4CC9-BB29-63E937150AD9}"/>
            </ac:spMkLst>
          </pc:spChg>
          <pc:spChg chg="add mod ord">
            <ac:chgData name="varitsara monsiri" userId="d21832565e14aca8" providerId="LiveId" clId="{018A36D6-5809-4873-8049-B67F5936B0C1}" dt="2023-11-13T11:02:43.328" v="2361" actId="164"/>
            <ac:spMkLst>
              <pc:docMk/>
              <pc:sldMasterMk cId="430305171" sldId="2147483660"/>
              <pc:sldLayoutMk cId="2370038760" sldId="2147483667"/>
              <ac:spMk id="12" creationId="{1F97B539-A82B-43B0-9659-B1FFEBB537B1}"/>
            </ac:spMkLst>
          </pc:spChg>
          <pc:spChg chg="add del mod ord">
            <ac:chgData name="varitsara monsiri" userId="d21832565e14aca8" providerId="LiveId" clId="{018A36D6-5809-4873-8049-B67F5936B0C1}" dt="2023-11-13T11:02:59.413" v="2367" actId="478"/>
            <ac:spMkLst>
              <pc:docMk/>
              <pc:sldMasterMk cId="430305171" sldId="2147483660"/>
              <pc:sldLayoutMk cId="2370038760" sldId="2147483667"/>
              <ac:spMk id="13" creationId="{313351AD-8A24-4A0E-9268-78054F79079B}"/>
            </ac:spMkLst>
          </pc:spChg>
          <pc:spChg chg="add mod ord">
            <ac:chgData name="varitsara monsiri" userId="d21832565e14aca8" providerId="LiveId" clId="{018A36D6-5809-4873-8049-B67F5936B0C1}" dt="2023-11-13T11:02:43.328" v="2361" actId="164"/>
            <ac:spMkLst>
              <pc:docMk/>
              <pc:sldMasterMk cId="430305171" sldId="2147483660"/>
              <pc:sldLayoutMk cId="2370038760" sldId="2147483667"/>
              <ac:spMk id="15" creationId="{289854FD-9EB8-4E18-BFED-E9489C0B625C}"/>
            </ac:spMkLst>
          </pc:spChg>
          <pc:spChg chg="mod">
            <ac:chgData name="varitsara monsiri" userId="d21832565e14aca8" providerId="LiveId" clId="{018A36D6-5809-4873-8049-B67F5936B0C1}" dt="2023-11-13T11:02:53.492" v="2364"/>
            <ac:spMkLst>
              <pc:docMk/>
              <pc:sldMasterMk cId="430305171" sldId="2147483660"/>
              <pc:sldLayoutMk cId="2370038760" sldId="2147483667"/>
              <ac:spMk id="18" creationId="{52E18485-1207-4C5B-9C0F-7AB3CB517B20}"/>
            </ac:spMkLst>
          </pc:spChg>
          <pc:spChg chg="mod">
            <ac:chgData name="varitsara monsiri" userId="d21832565e14aca8" providerId="LiveId" clId="{018A36D6-5809-4873-8049-B67F5936B0C1}" dt="2023-11-13T11:02:53.492" v="2364"/>
            <ac:spMkLst>
              <pc:docMk/>
              <pc:sldMasterMk cId="430305171" sldId="2147483660"/>
              <pc:sldLayoutMk cId="2370038760" sldId="2147483667"/>
              <ac:spMk id="19" creationId="{7C77AF9C-F449-4F1A-B25B-D0498D527A8B}"/>
            </ac:spMkLst>
          </pc:spChg>
          <pc:spChg chg="mod">
            <ac:chgData name="varitsara monsiri" userId="d21832565e14aca8" providerId="LiveId" clId="{018A36D6-5809-4873-8049-B67F5936B0C1}" dt="2023-11-13T11:04:03.501" v="2391" actId="692"/>
            <ac:spMkLst>
              <pc:docMk/>
              <pc:sldMasterMk cId="430305171" sldId="2147483660"/>
              <pc:sldLayoutMk cId="2370038760" sldId="2147483667"/>
              <ac:spMk id="21" creationId="{D5AB0D8C-A64D-430C-9943-7C987FFFFCAB}"/>
            </ac:spMkLst>
          </pc:spChg>
          <pc:spChg chg="mod">
            <ac:chgData name="varitsara monsiri" userId="d21832565e14aca8" providerId="LiveId" clId="{018A36D6-5809-4873-8049-B67F5936B0C1}" dt="2023-11-13T11:04:03.501" v="2391" actId="692"/>
            <ac:spMkLst>
              <pc:docMk/>
              <pc:sldMasterMk cId="430305171" sldId="2147483660"/>
              <pc:sldLayoutMk cId="2370038760" sldId="2147483667"/>
              <ac:spMk id="22" creationId="{DBFF2F93-0E4A-4A56-A563-8262CE860377}"/>
            </ac:spMkLst>
          </pc:spChg>
          <pc:spChg chg="mod">
            <ac:chgData name="varitsara monsiri" userId="d21832565e14aca8" providerId="LiveId" clId="{018A36D6-5809-4873-8049-B67F5936B0C1}" dt="2023-11-13T11:04:14.287" v="2393" actId="692"/>
            <ac:spMkLst>
              <pc:docMk/>
              <pc:sldMasterMk cId="430305171" sldId="2147483660"/>
              <pc:sldLayoutMk cId="2370038760" sldId="2147483667"/>
              <ac:spMk id="24" creationId="{FD86811F-13EB-4D3B-95E7-D75421D0376A}"/>
            </ac:spMkLst>
          </pc:spChg>
          <pc:spChg chg="mod">
            <ac:chgData name="varitsara monsiri" userId="d21832565e14aca8" providerId="LiveId" clId="{018A36D6-5809-4873-8049-B67F5936B0C1}" dt="2023-11-13T11:04:21.275" v="2394" actId="207"/>
            <ac:spMkLst>
              <pc:docMk/>
              <pc:sldMasterMk cId="430305171" sldId="2147483660"/>
              <pc:sldLayoutMk cId="2370038760" sldId="2147483667"/>
              <ac:spMk id="25" creationId="{EEFE1A27-4541-4250-9E87-925799CAA046}"/>
            </ac:spMkLst>
          </pc:spChg>
          <pc:spChg chg="add mod">
            <ac:chgData name="varitsara monsiri" userId="d21832565e14aca8" providerId="LiveId" clId="{018A36D6-5809-4873-8049-B67F5936B0C1}" dt="2023-11-13T11:10:51.581" v="2568" actId="1076"/>
            <ac:spMkLst>
              <pc:docMk/>
              <pc:sldMasterMk cId="430305171" sldId="2147483660"/>
              <pc:sldLayoutMk cId="2370038760" sldId="2147483667"/>
              <ac:spMk id="26" creationId="{F97C4B0A-FFD3-4CEC-BF03-0C4C13398886}"/>
            </ac:spMkLst>
          </pc:spChg>
          <pc:spChg chg="add mod">
            <ac:chgData name="varitsara monsiri" userId="d21832565e14aca8" providerId="LiveId" clId="{018A36D6-5809-4873-8049-B67F5936B0C1}" dt="2023-11-13T11:10:55.414" v="2569" actId="122"/>
            <ac:spMkLst>
              <pc:docMk/>
              <pc:sldMasterMk cId="430305171" sldId="2147483660"/>
              <pc:sldLayoutMk cId="2370038760" sldId="2147483667"/>
              <ac:spMk id="27" creationId="{A937B67D-970F-4DDC-958C-98B06113BFAE}"/>
            </ac:spMkLst>
          </pc:spChg>
          <pc:grpChg chg="add del mod">
            <ac:chgData name="varitsara monsiri" userId="d21832565e14aca8" providerId="LiveId" clId="{018A36D6-5809-4873-8049-B67F5936B0C1}" dt="2023-11-14T07:23:33.675" v="5203" actId="21"/>
            <ac:grpSpMkLst>
              <pc:docMk/>
              <pc:sldMasterMk cId="430305171" sldId="2147483660"/>
              <pc:sldLayoutMk cId="2370038760" sldId="2147483667"/>
              <ac:grpSpMk id="16" creationId="{675E61AA-A6CA-4D0F-8BB2-98E8AF140E58}"/>
            </ac:grpSpMkLst>
          </pc:grpChg>
          <pc:grpChg chg="add del mod">
            <ac:chgData name="varitsara monsiri" userId="d21832565e14aca8" providerId="LiveId" clId="{018A36D6-5809-4873-8049-B67F5936B0C1}" dt="2023-11-13T11:02:57.611" v="2366" actId="21"/>
            <ac:grpSpMkLst>
              <pc:docMk/>
              <pc:sldMasterMk cId="430305171" sldId="2147483660"/>
              <pc:sldLayoutMk cId="2370038760" sldId="2147483667"/>
              <ac:grpSpMk id="17" creationId="{1846229A-34FB-49AD-91F9-B007B94BB52A}"/>
            </ac:grpSpMkLst>
          </pc:grpChg>
          <pc:grpChg chg="add del mod ord">
            <ac:chgData name="varitsara monsiri" userId="d21832565e14aca8" providerId="LiveId" clId="{018A36D6-5809-4873-8049-B67F5936B0C1}" dt="2023-11-14T07:23:33.675" v="5203" actId="21"/>
            <ac:grpSpMkLst>
              <pc:docMk/>
              <pc:sldMasterMk cId="430305171" sldId="2147483660"/>
              <pc:sldLayoutMk cId="2370038760" sldId="2147483667"/>
              <ac:grpSpMk id="20" creationId="{E008781C-28DF-4B9A-8A27-984697FD7F94}"/>
            </ac:grpSpMkLst>
          </pc:grpChg>
          <pc:grpChg chg="add del mod ord">
            <ac:chgData name="varitsara monsiri" userId="d21832565e14aca8" providerId="LiveId" clId="{018A36D6-5809-4873-8049-B67F5936B0C1}" dt="2023-11-14T07:23:33.675" v="5203" actId="21"/>
            <ac:grpSpMkLst>
              <pc:docMk/>
              <pc:sldMasterMk cId="430305171" sldId="2147483660"/>
              <pc:sldLayoutMk cId="2370038760" sldId="2147483667"/>
              <ac:grpSpMk id="23" creationId="{7A1DDC42-A882-4D51-801E-E2482136F7CC}"/>
            </ac:grpSpMkLst>
          </pc:grpChg>
          <pc:picChg chg="add del mod ord">
            <ac:chgData name="varitsara monsiri" userId="d21832565e14aca8" providerId="LiveId" clId="{018A36D6-5809-4873-8049-B67F5936B0C1}" dt="2023-11-13T11:00:54.488" v="2343" actId="478"/>
            <ac:picMkLst>
              <pc:docMk/>
              <pc:sldMasterMk cId="430305171" sldId="2147483660"/>
              <pc:sldLayoutMk cId="2370038760" sldId="2147483667"/>
              <ac:picMk id="14" creationId="{48AA34DC-611B-44CE-BC0B-94C1245C2F0D}"/>
            </ac:picMkLst>
          </pc:picChg>
        </pc:sldLayoutChg>
        <pc:sldLayoutChg chg="addSp modSp mod">
          <pc:chgData name="varitsara monsiri" userId="d21832565e14aca8" providerId="LiveId" clId="{018A36D6-5809-4873-8049-B67F5936B0C1}" dt="2023-11-13T11:21:29.092" v="2765" actId="1036"/>
          <pc:sldLayoutMkLst>
            <pc:docMk/>
            <pc:sldMasterMk cId="430305171" sldId="2147483660"/>
            <pc:sldLayoutMk cId="2723851487" sldId="2147483668"/>
          </pc:sldLayoutMkLst>
          <pc:spChg chg="add mod">
            <ac:chgData name="varitsara monsiri" userId="d21832565e14aca8" providerId="LiveId" clId="{018A36D6-5809-4873-8049-B67F5936B0C1}" dt="2023-11-13T11:20:47.764" v="2738" actId="1036"/>
            <ac:spMkLst>
              <pc:docMk/>
              <pc:sldMasterMk cId="430305171" sldId="2147483660"/>
              <pc:sldLayoutMk cId="2723851487" sldId="2147483668"/>
              <ac:spMk id="2" creationId="{16BFB62B-A180-4230-BFF4-10E39F2AD344}"/>
            </ac:spMkLst>
          </pc:spChg>
          <pc:spChg chg="add mod">
            <ac:chgData name="varitsara monsiri" userId="d21832565e14aca8" providerId="LiveId" clId="{018A36D6-5809-4873-8049-B67F5936B0C1}" dt="2023-11-13T11:21:29.092" v="2765" actId="1036"/>
            <ac:spMkLst>
              <pc:docMk/>
              <pc:sldMasterMk cId="430305171" sldId="2147483660"/>
              <pc:sldLayoutMk cId="2723851487" sldId="2147483668"/>
              <ac:spMk id="3" creationId="{10980929-6FAC-4A28-92AF-2C98AD4F519A}"/>
            </ac:spMkLst>
          </pc:spChg>
        </pc:sldLayoutChg>
        <pc:sldLayoutChg chg="addSp delSp modSp mod">
          <pc:chgData name="varitsara monsiri" userId="d21832565e14aca8" providerId="LiveId" clId="{018A36D6-5809-4873-8049-B67F5936B0C1}" dt="2023-11-14T08:23:41.215" v="6092" actId="21"/>
          <pc:sldLayoutMkLst>
            <pc:docMk/>
            <pc:sldMasterMk cId="430305171" sldId="2147483660"/>
            <pc:sldLayoutMk cId="2965881452" sldId="2147483669"/>
          </pc:sldLayoutMkLst>
          <pc:spChg chg="add mod">
            <ac:chgData name="varitsara monsiri" userId="d21832565e14aca8" providerId="LiveId" clId="{018A36D6-5809-4873-8049-B67F5936B0C1}" dt="2023-11-13T11:25:32.707" v="2854" actId="1035"/>
            <ac:spMkLst>
              <pc:docMk/>
              <pc:sldMasterMk cId="430305171" sldId="2147483660"/>
              <pc:sldLayoutMk cId="2965881452" sldId="2147483669"/>
              <ac:spMk id="2" creationId="{CE5C1FD7-2627-493C-A2AD-A9CC51EFB2E4}"/>
            </ac:spMkLst>
          </pc:spChg>
          <pc:spChg chg="add mod">
            <ac:chgData name="varitsara monsiri" userId="d21832565e14aca8" providerId="LiveId" clId="{018A36D6-5809-4873-8049-B67F5936B0C1}" dt="2023-11-13T11:25:32.707" v="2854" actId="1035"/>
            <ac:spMkLst>
              <pc:docMk/>
              <pc:sldMasterMk cId="430305171" sldId="2147483660"/>
              <pc:sldLayoutMk cId="2965881452" sldId="2147483669"/>
              <ac:spMk id="3" creationId="{C6C0FBEE-C33E-47F1-A9ED-6F3B31189935}"/>
            </ac:spMkLst>
          </pc:spChg>
          <pc:spChg chg="mod">
            <ac:chgData name="varitsara monsiri" userId="d21832565e14aca8" providerId="LiveId" clId="{018A36D6-5809-4873-8049-B67F5936B0C1}" dt="2023-11-13T11:27:24.614" v="2886" actId="12789"/>
            <ac:spMkLst>
              <pc:docMk/>
              <pc:sldMasterMk cId="430305171" sldId="2147483660"/>
              <pc:sldLayoutMk cId="2965881452" sldId="2147483669"/>
              <ac:spMk id="5" creationId="{91708169-7163-49AF-A790-28ABD7B04FDA}"/>
            </ac:spMkLst>
          </pc:spChg>
          <pc:spChg chg="mod">
            <ac:chgData name="varitsara monsiri" userId="d21832565e14aca8" providerId="LiveId" clId="{018A36D6-5809-4873-8049-B67F5936B0C1}" dt="2023-11-13T11:27:24.614" v="2886" actId="12789"/>
            <ac:spMkLst>
              <pc:docMk/>
              <pc:sldMasterMk cId="430305171" sldId="2147483660"/>
              <pc:sldLayoutMk cId="2965881452" sldId="2147483669"/>
              <ac:spMk id="6" creationId="{11AE35D0-3FA4-4F63-913F-C6BFAA4BFC18}"/>
            </ac:spMkLst>
          </pc:spChg>
          <pc:spChg chg="add mod">
            <ac:chgData name="varitsara monsiri" userId="d21832565e14aca8" providerId="LiveId" clId="{018A36D6-5809-4873-8049-B67F5936B0C1}" dt="2023-11-13T11:26:13.774" v="2871" actId="1035"/>
            <ac:spMkLst>
              <pc:docMk/>
              <pc:sldMasterMk cId="430305171" sldId="2147483660"/>
              <pc:sldLayoutMk cId="2965881452" sldId="2147483669"/>
              <ac:spMk id="7" creationId="{CCD62F9F-9E0B-400D-8503-552F2AC49FE7}"/>
            </ac:spMkLst>
          </pc:spChg>
          <pc:grpChg chg="add del mod ord">
            <ac:chgData name="varitsara monsiri" userId="d21832565e14aca8" providerId="LiveId" clId="{018A36D6-5809-4873-8049-B67F5936B0C1}" dt="2023-11-14T08:23:41.215" v="6092" actId="21"/>
            <ac:grpSpMkLst>
              <pc:docMk/>
              <pc:sldMasterMk cId="430305171" sldId="2147483660"/>
              <pc:sldLayoutMk cId="2965881452" sldId="2147483669"/>
              <ac:grpSpMk id="4" creationId="{E9186348-8832-4D4C-B699-9AD35446C2BC}"/>
            </ac:grpSpMkLst>
          </pc:grpChg>
        </pc:sldLayoutChg>
        <pc:sldLayoutChg chg="addSp delSp modSp mod">
          <pc:chgData name="varitsara monsiri" userId="d21832565e14aca8" providerId="LiveId" clId="{018A36D6-5809-4873-8049-B67F5936B0C1}" dt="2023-11-13T09:30:41.185" v="944" actId="1036"/>
          <pc:sldLayoutMkLst>
            <pc:docMk/>
            <pc:sldMasterMk cId="430305171" sldId="2147483660"/>
            <pc:sldLayoutMk cId="3348842910" sldId="2147483670"/>
          </pc:sldLayoutMkLst>
          <pc:spChg chg="add del mod">
            <ac:chgData name="varitsara monsiri" userId="d21832565e14aca8" providerId="LiveId" clId="{018A36D6-5809-4873-8049-B67F5936B0C1}" dt="2023-11-13T09:30:23.785" v="935" actId="478"/>
            <ac:spMkLst>
              <pc:docMk/>
              <pc:sldMasterMk cId="430305171" sldId="2147483660"/>
              <pc:sldLayoutMk cId="3348842910" sldId="2147483670"/>
              <ac:spMk id="4" creationId="{9CF48111-6EB7-4A7D-ADE2-318704C103FB}"/>
            </ac:spMkLst>
          </pc:spChg>
          <pc:spChg chg="add mod">
            <ac:chgData name="varitsara monsiri" userId="d21832565e14aca8" providerId="LiveId" clId="{018A36D6-5809-4873-8049-B67F5936B0C1}" dt="2023-11-13T09:30:41.185" v="944" actId="1036"/>
            <ac:spMkLst>
              <pc:docMk/>
              <pc:sldMasterMk cId="430305171" sldId="2147483660"/>
              <pc:sldLayoutMk cId="3348842910" sldId="2147483670"/>
              <ac:spMk id="5" creationId="{B5D571F3-B6D8-4FEF-AF3B-8A228D4D6E09}"/>
            </ac:spMkLst>
          </pc:spChg>
          <pc:spChg chg="add mod">
            <ac:chgData name="varitsara monsiri" userId="d21832565e14aca8" providerId="LiveId" clId="{018A36D6-5809-4873-8049-B67F5936B0C1}" dt="2023-11-13T09:30:41.185" v="944" actId="1036"/>
            <ac:spMkLst>
              <pc:docMk/>
              <pc:sldMasterMk cId="430305171" sldId="2147483660"/>
              <pc:sldLayoutMk cId="3348842910" sldId="2147483670"/>
              <ac:spMk id="6" creationId="{AB347B7B-D5BF-4AFE-950E-FC42D0963E21}"/>
            </ac:spMkLst>
          </pc:spChg>
          <pc:spChg chg="add mod">
            <ac:chgData name="varitsara monsiri" userId="d21832565e14aca8" providerId="LiveId" clId="{018A36D6-5809-4873-8049-B67F5936B0C1}" dt="2023-11-13T09:30:12.292" v="933" actId="1035"/>
            <ac:spMkLst>
              <pc:docMk/>
              <pc:sldMasterMk cId="430305171" sldId="2147483660"/>
              <pc:sldLayoutMk cId="3348842910" sldId="2147483670"/>
              <ac:spMk id="7" creationId="{CBB92462-EBCD-496C-9370-EA462E0C8296}"/>
            </ac:spMkLst>
          </pc:spChg>
          <pc:spChg chg="add mod">
            <ac:chgData name="varitsara monsiri" userId="d21832565e14aca8" providerId="LiveId" clId="{018A36D6-5809-4873-8049-B67F5936B0C1}" dt="2023-11-13T09:30:12.292" v="933" actId="1035"/>
            <ac:spMkLst>
              <pc:docMk/>
              <pc:sldMasterMk cId="430305171" sldId="2147483660"/>
              <pc:sldLayoutMk cId="3348842910" sldId="2147483670"/>
              <ac:spMk id="8" creationId="{E1F120A9-4492-4649-B984-DB14786E0C77}"/>
            </ac:spMkLst>
          </pc:spChg>
          <pc:spChg chg="add mod">
            <ac:chgData name="varitsara monsiri" userId="d21832565e14aca8" providerId="LiveId" clId="{018A36D6-5809-4873-8049-B67F5936B0C1}" dt="2023-11-13T09:30:41.185" v="944" actId="1036"/>
            <ac:spMkLst>
              <pc:docMk/>
              <pc:sldMasterMk cId="430305171" sldId="2147483660"/>
              <pc:sldLayoutMk cId="3348842910" sldId="2147483670"/>
              <ac:spMk id="9" creationId="{B9596C98-955E-45A5-BEFF-9FF984A8D549}"/>
            </ac:spMkLst>
          </pc:spChg>
          <pc:spChg chg="add mod">
            <ac:chgData name="varitsara monsiri" userId="d21832565e14aca8" providerId="LiveId" clId="{018A36D6-5809-4873-8049-B67F5936B0C1}" dt="2023-11-13T09:30:41.185" v="944" actId="1036"/>
            <ac:spMkLst>
              <pc:docMk/>
              <pc:sldMasterMk cId="430305171" sldId="2147483660"/>
              <pc:sldLayoutMk cId="3348842910" sldId="2147483670"/>
              <ac:spMk id="10" creationId="{B187FE80-C4E9-4D74-884F-28C1D7865A91}"/>
            </ac:spMkLst>
          </pc:spChg>
          <pc:spChg chg="add mod">
            <ac:chgData name="varitsara monsiri" userId="d21832565e14aca8" providerId="LiveId" clId="{018A36D6-5809-4873-8049-B67F5936B0C1}" dt="2023-11-13T09:30:12.292" v="933" actId="1035"/>
            <ac:spMkLst>
              <pc:docMk/>
              <pc:sldMasterMk cId="430305171" sldId="2147483660"/>
              <pc:sldLayoutMk cId="3348842910" sldId="2147483670"/>
              <ac:spMk id="11" creationId="{01284B7F-411B-4749-8FB3-E45A32A7356F}"/>
            </ac:spMkLst>
          </pc:spChg>
          <pc:spChg chg="add mod">
            <ac:chgData name="varitsara monsiri" userId="d21832565e14aca8" providerId="LiveId" clId="{018A36D6-5809-4873-8049-B67F5936B0C1}" dt="2023-11-13T09:30:12.292" v="933" actId="1035"/>
            <ac:spMkLst>
              <pc:docMk/>
              <pc:sldMasterMk cId="430305171" sldId="2147483660"/>
              <pc:sldLayoutMk cId="3348842910" sldId="2147483670"/>
              <ac:spMk id="12" creationId="{720ABB85-ECA4-484A-9B8C-E8038F21F288}"/>
            </ac:spMkLst>
          </pc:spChg>
          <pc:spChg chg="add mod">
            <ac:chgData name="varitsara monsiri" userId="d21832565e14aca8" providerId="LiveId" clId="{018A36D6-5809-4873-8049-B67F5936B0C1}" dt="2023-11-13T09:30:41.185" v="944" actId="1036"/>
            <ac:spMkLst>
              <pc:docMk/>
              <pc:sldMasterMk cId="430305171" sldId="2147483660"/>
              <pc:sldLayoutMk cId="3348842910" sldId="2147483670"/>
              <ac:spMk id="13" creationId="{03701672-DEFE-44C4-A23E-4D3509A6F288}"/>
            </ac:spMkLst>
          </pc:spChg>
          <pc:spChg chg="add mod">
            <ac:chgData name="varitsara monsiri" userId="d21832565e14aca8" providerId="LiveId" clId="{018A36D6-5809-4873-8049-B67F5936B0C1}" dt="2023-11-13T09:30:41.185" v="944" actId="1036"/>
            <ac:spMkLst>
              <pc:docMk/>
              <pc:sldMasterMk cId="430305171" sldId="2147483660"/>
              <pc:sldLayoutMk cId="3348842910" sldId="2147483670"/>
              <ac:spMk id="14" creationId="{F2BCF7B4-FA3F-49BB-9415-70525ABFBBF0}"/>
            </ac:spMkLst>
          </pc:spChg>
          <pc:spChg chg="add mod">
            <ac:chgData name="varitsara monsiri" userId="d21832565e14aca8" providerId="LiveId" clId="{018A36D6-5809-4873-8049-B67F5936B0C1}" dt="2023-11-13T09:30:12.292" v="933" actId="1035"/>
            <ac:spMkLst>
              <pc:docMk/>
              <pc:sldMasterMk cId="430305171" sldId="2147483660"/>
              <pc:sldLayoutMk cId="3348842910" sldId="2147483670"/>
              <ac:spMk id="15" creationId="{3E912F6E-BB43-4292-9491-C4DF9CF16A99}"/>
            </ac:spMkLst>
          </pc:spChg>
          <pc:spChg chg="add mod">
            <ac:chgData name="varitsara monsiri" userId="d21832565e14aca8" providerId="LiveId" clId="{018A36D6-5809-4873-8049-B67F5936B0C1}" dt="2023-11-13T09:30:12.292" v="933" actId="1035"/>
            <ac:spMkLst>
              <pc:docMk/>
              <pc:sldMasterMk cId="430305171" sldId="2147483660"/>
              <pc:sldLayoutMk cId="3348842910" sldId="2147483670"/>
              <ac:spMk id="16" creationId="{D3F52EDF-6CF6-4D4D-A457-A4A14911FCF6}"/>
            </ac:spMkLst>
          </pc:spChg>
          <pc:spChg chg="mod">
            <ac:chgData name="varitsara monsiri" userId="d21832565e14aca8" providerId="LiveId" clId="{018A36D6-5809-4873-8049-B67F5936B0C1}" dt="2023-11-13T09:30:24.577" v="936"/>
            <ac:spMkLst>
              <pc:docMk/>
              <pc:sldMasterMk cId="430305171" sldId="2147483660"/>
              <pc:sldLayoutMk cId="3348842910" sldId="2147483670"/>
              <ac:spMk id="18" creationId="{19C9CFB1-34F7-4174-87B1-B60F72D0E78C}"/>
            </ac:spMkLst>
          </pc:spChg>
          <pc:spChg chg="mod">
            <ac:chgData name="varitsara monsiri" userId="d21832565e14aca8" providerId="LiveId" clId="{018A36D6-5809-4873-8049-B67F5936B0C1}" dt="2023-11-13T09:30:24.577" v="936"/>
            <ac:spMkLst>
              <pc:docMk/>
              <pc:sldMasterMk cId="430305171" sldId="2147483660"/>
              <pc:sldLayoutMk cId="3348842910" sldId="2147483670"/>
              <ac:spMk id="19" creationId="{F376B3D8-52F5-443E-8F7C-91DF10B4838E}"/>
            </ac:spMkLst>
          </pc:spChg>
          <pc:grpChg chg="add mod ord">
            <ac:chgData name="varitsara monsiri" userId="d21832565e14aca8" providerId="LiveId" clId="{018A36D6-5809-4873-8049-B67F5936B0C1}" dt="2023-11-13T09:30:29.583" v="938" actId="170"/>
            <ac:grpSpMkLst>
              <pc:docMk/>
              <pc:sldMasterMk cId="430305171" sldId="2147483660"/>
              <pc:sldLayoutMk cId="3348842910" sldId="2147483670"/>
              <ac:grpSpMk id="17" creationId="{40BFA1A1-0B7C-40EF-B84E-0422A0BF50A0}"/>
            </ac:grpSpMkLst>
          </pc:grpChg>
          <pc:picChg chg="add del mod">
            <ac:chgData name="varitsara monsiri" userId="d21832565e14aca8" providerId="LiveId" clId="{018A36D6-5809-4873-8049-B67F5936B0C1}" dt="2023-11-13T09:21:43.403" v="787" actId="21"/>
            <ac:picMkLst>
              <pc:docMk/>
              <pc:sldMasterMk cId="430305171" sldId="2147483660"/>
              <pc:sldLayoutMk cId="3348842910" sldId="2147483670"/>
              <ac:picMk id="2" creationId="{7DF35ED0-CD57-4032-A6A7-A33C0450ECFF}"/>
            </ac:picMkLst>
          </pc:picChg>
          <pc:picChg chg="add mod">
            <ac:chgData name="varitsara monsiri" userId="d21832565e14aca8" providerId="LiveId" clId="{018A36D6-5809-4873-8049-B67F5936B0C1}" dt="2023-11-13T09:22:09.996" v="791"/>
            <ac:picMkLst>
              <pc:docMk/>
              <pc:sldMasterMk cId="430305171" sldId="2147483660"/>
              <pc:sldLayoutMk cId="3348842910" sldId="2147483670"/>
              <ac:picMk id="3" creationId="{372975E5-BFFC-404B-A5E6-365F7EDF6D8D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9:12:09.185" v="6507" actId="21"/>
          <pc:sldLayoutMkLst>
            <pc:docMk/>
            <pc:sldMasterMk cId="430305171" sldId="2147483660"/>
            <pc:sldLayoutMk cId="2455591626" sldId="2147483671"/>
          </pc:sldLayoutMkLst>
          <pc:spChg chg="add mod">
            <ac:chgData name="varitsara monsiri" userId="d21832565e14aca8" providerId="LiveId" clId="{018A36D6-5809-4873-8049-B67F5936B0C1}" dt="2023-11-14T09:12:01.026" v="6506" actId="1037"/>
            <ac:spMkLst>
              <pc:docMk/>
              <pc:sldMasterMk cId="430305171" sldId="2147483660"/>
              <pc:sldLayoutMk cId="2455591626" sldId="2147483671"/>
              <ac:spMk id="3" creationId="{4A32E8DB-F559-41AB-99AC-8979D73FC8D3}"/>
            </ac:spMkLst>
          </pc:spChg>
          <pc:spChg chg="add mod">
            <ac:chgData name="varitsara monsiri" userId="d21832565e14aca8" providerId="LiveId" clId="{018A36D6-5809-4873-8049-B67F5936B0C1}" dt="2023-11-14T09:12:01.026" v="6506" actId="1037"/>
            <ac:spMkLst>
              <pc:docMk/>
              <pc:sldMasterMk cId="430305171" sldId="2147483660"/>
              <pc:sldLayoutMk cId="2455591626" sldId="2147483671"/>
              <ac:spMk id="4" creationId="{44EA419F-6A36-449A-BA7F-5779594E2844}"/>
            </ac:spMkLst>
          </pc:spChg>
          <pc:spChg chg="add mod">
            <ac:chgData name="varitsara monsiri" userId="d21832565e14aca8" providerId="LiveId" clId="{018A36D6-5809-4873-8049-B67F5936B0C1}" dt="2023-11-14T09:12:01.026" v="6506" actId="1037"/>
            <ac:spMkLst>
              <pc:docMk/>
              <pc:sldMasterMk cId="430305171" sldId="2147483660"/>
              <pc:sldLayoutMk cId="2455591626" sldId="2147483671"/>
              <ac:spMk id="5" creationId="{25F784F0-328C-4A19-A5F2-FDA0A7799D28}"/>
            </ac:spMkLst>
          </pc:spChg>
          <pc:spChg chg="add mod">
            <ac:chgData name="varitsara monsiri" userId="d21832565e14aca8" providerId="LiveId" clId="{018A36D6-5809-4873-8049-B67F5936B0C1}" dt="2023-11-14T09:12:01.026" v="6506" actId="1037"/>
            <ac:spMkLst>
              <pc:docMk/>
              <pc:sldMasterMk cId="430305171" sldId="2147483660"/>
              <pc:sldLayoutMk cId="2455591626" sldId="2147483671"/>
              <ac:spMk id="6" creationId="{C758A4DB-449E-4C48-84A8-9AD1ED88FBDD}"/>
            </ac:spMkLst>
          </pc:spChg>
          <pc:spChg chg="mod">
            <ac:chgData name="varitsara monsiri" userId="d21832565e14aca8" providerId="LiveId" clId="{018A36D6-5809-4873-8049-B67F5936B0C1}" dt="2023-11-14T09:11:28.915" v="6417"/>
            <ac:spMkLst>
              <pc:docMk/>
              <pc:sldMasterMk cId="430305171" sldId="2147483660"/>
              <pc:sldLayoutMk cId="2455591626" sldId="2147483671"/>
              <ac:spMk id="8" creationId="{C7C32558-E486-49FF-9C37-302794A28F2D}"/>
            </ac:spMkLst>
          </pc:spChg>
          <pc:spChg chg="mod">
            <ac:chgData name="varitsara monsiri" userId="d21832565e14aca8" providerId="LiveId" clId="{018A36D6-5809-4873-8049-B67F5936B0C1}" dt="2023-11-14T09:11:48.633" v="6496" actId="1076"/>
            <ac:spMkLst>
              <pc:docMk/>
              <pc:sldMasterMk cId="430305171" sldId="2147483660"/>
              <pc:sldLayoutMk cId="2455591626" sldId="2147483671"/>
              <ac:spMk id="9" creationId="{ED6BB3E5-12E5-4629-A819-441EC3FB679A}"/>
            </ac:spMkLst>
          </pc:spChg>
          <pc:grpChg chg="add del mod ord">
            <ac:chgData name="varitsara monsiri" userId="d21832565e14aca8" providerId="LiveId" clId="{018A36D6-5809-4873-8049-B67F5936B0C1}" dt="2023-11-14T09:12:09.185" v="6507" actId="21"/>
            <ac:grpSpMkLst>
              <pc:docMk/>
              <pc:sldMasterMk cId="430305171" sldId="2147483660"/>
              <pc:sldLayoutMk cId="2455591626" sldId="2147483671"/>
              <ac:grpSpMk id="7" creationId="{30A6A35D-E94B-4CF5-ADF9-3B6BD1B410C3}"/>
            </ac:grpSpMkLst>
          </pc:grpChg>
          <pc:picChg chg="add del mod">
            <ac:chgData name="varitsara monsiri" userId="d21832565e14aca8" providerId="LiveId" clId="{018A36D6-5809-4873-8049-B67F5936B0C1}" dt="2023-11-14T05:28:59.016" v="4396" actId="21"/>
            <ac:picMkLst>
              <pc:docMk/>
              <pc:sldMasterMk cId="430305171" sldId="2147483660"/>
              <pc:sldLayoutMk cId="2455591626" sldId="2147483671"/>
              <ac:picMk id="2" creationId="{5C8801E1-8539-45FE-A8EB-A7355F87833E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7:37:39.178" v="5281" actId="167"/>
          <pc:sldLayoutMkLst>
            <pc:docMk/>
            <pc:sldMasterMk cId="430305171" sldId="2147483660"/>
            <pc:sldLayoutMk cId="1406392521" sldId="2147483672"/>
          </pc:sldLayoutMkLst>
          <pc:spChg chg="mod">
            <ac:chgData name="varitsara monsiri" userId="d21832565e14aca8" providerId="LiveId" clId="{018A36D6-5809-4873-8049-B67F5936B0C1}" dt="2023-11-14T07:36:04.539" v="5269" actId="207"/>
            <ac:spMkLst>
              <pc:docMk/>
              <pc:sldMasterMk cId="430305171" sldId="2147483660"/>
              <pc:sldLayoutMk cId="1406392521" sldId="2147483672"/>
              <ac:spMk id="3" creationId="{37333070-706D-42BF-B58D-2D6A0B536779}"/>
            </ac:spMkLst>
          </pc:spChg>
          <pc:spChg chg="mod">
            <ac:chgData name="varitsara monsiri" userId="d21832565e14aca8" providerId="LiveId" clId="{018A36D6-5809-4873-8049-B67F5936B0C1}" dt="2023-11-14T05:49:57.181" v="4657"/>
            <ac:spMkLst>
              <pc:docMk/>
              <pc:sldMasterMk cId="430305171" sldId="2147483660"/>
              <pc:sldLayoutMk cId="1406392521" sldId="2147483672"/>
              <ac:spMk id="17" creationId="{3547B28E-93AF-43C7-9B39-CE45999F0F93}"/>
            </ac:spMkLst>
          </pc:spChg>
          <pc:spChg chg="mod">
            <ac:chgData name="varitsara monsiri" userId="d21832565e14aca8" providerId="LiveId" clId="{018A36D6-5809-4873-8049-B67F5936B0C1}" dt="2023-11-14T05:49:57.181" v="4657"/>
            <ac:spMkLst>
              <pc:docMk/>
              <pc:sldMasterMk cId="430305171" sldId="2147483660"/>
              <pc:sldLayoutMk cId="1406392521" sldId="2147483672"/>
              <ac:spMk id="18" creationId="{2321333A-2964-4E8F-B3E3-D59ECC9940F6}"/>
            </ac:spMkLst>
          </pc:spChg>
          <pc:spChg chg="add mod">
            <ac:chgData name="varitsara monsiri" userId="d21832565e14aca8" providerId="LiveId" clId="{018A36D6-5809-4873-8049-B67F5936B0C1}" dt="2023-11-14T05:50:26.233" v="4658"/>
            <ac:spMkLst>
              <pc:docMk/>
              <pc:sldMasterMk cId="430305171" sldId="2147483660"/>
              <pc:sldLayoutMk cId="1406392521" sldId="2147483672"/>
              <ac:spMk id="19" creationId="{A5861588-08BA-4519-889C-1BB53AD11B6A}"/>
            </ac:spMkLst>
          </pc:spChg>
          <pc:spChg chg="add mod">
            <ac:chgData name="varitsara monsiri" userId="d21832565e14aca8" providerId="LiveId" clId="{018A36D6-5809-4873-8049-B67F5936B0C1}" dt="2023-11-14T05:51:00.433" v="4677" actId="207"/>
            <ac:spMkLst>
              <pc:docMk/>
              <pc:sldMasterMk cId="430305171" sldId="2147483660"/>
              <pc:sldLayoutMk cId="1406392521" sldId="2147483672"/>
              <ac:spMk id="20" creationId="{3A8CFB6E-968E-48D9-AA1F-9D6040972CBD}"/>
            </ac:spMkLst>
          </pc:spChg>
          <pc:spChg chg="add mod">
            <ac:chgData name="varitsara monsiri" userId="d21832565e14aca8" providerId="LiveId" clId="{018A36D6-5809-4873-8049-B67F5936B0C1}" dt="2023-11-14T05:50:26.233" v="4658"/>
            <ac:spMkLst>
              <pc:docMk/>
              <pc:sldMasterMk cId="430305171" sldId="2147483660"/>
              <pc:sldLayoutMk cId="1406392521" sldId="2147483672"/>
              <ac:spMk id="21" creationId="{F88C6062-2A9D-442E-B798-7789B4466D1F}"/>
            </ac:spMkLst>
          </pc:spChg>
          <pc:spChg chg="add mod">
            <ac:chgData name="varitsara monsiri" userId="d21832565e14aca8" providerId="LiveId" clId="{018A36D6-5809-4873-8049-B67F5936B0C1}" dt="2023-11-14T05:51:19.280" v="4678" actId="207"/>
            <ac:spMkLst>
              <pc:docMk/>
              <pc:sldMasterMk cId="430305171" sldId="2147483660"/>
              <pc:sldLayoutMk cId="1406392521" sldId="2147483672"/>
              <ac:spMk id="22" creationId="{CF94C2B2-1DA8-495D-8F31-75178C42B688}"/>
            </ac:spMkLst>
          </pc:spChg>
          <pc:spChg chg="add mod">
            <ac:chgData name="varitsara monsiri" userId="d21832565e14aca8" providerId="LiveId" clId="{018A36D6-5809-4873-8049-B67F5936B0C1}" dt="2023-11-14T05:50:26.233" v="4658"/>
            <ac:spMkLst>
              <pc:docMk/>
              <pc:sldMasterMk cId="430305171" sldId="2147483660"/>
              <pc:sldLayoutMk cId="1406392521" sldId="2147483672"/>
              <ac:spMk id="23" creationId="{AE1BF298-7FDB-4D2F-B3C4-4F0358F71E3A}"/>
            </ac:spMkLst>
          </pc:spChg>
          <pc:spChg chg="add mod">
            <ac:chgData name="varitsara monsiri" userId="d21832565e14aca8" providerId="LiveId" clId="{018A36D6-5809-4873-8049-B67F5936B0C1}" dt="2023-11-14T05:51:26.221" v="4679" actId="207"/>
            <ac:spMkLst>
              <pc:docMk/>
              <pc:sldMasterMk cId="430305171" sldId="2147483660"/>
              <pc:sldLayoutMk cId="1406392521" sldId="2147483672"/>
              <ac:spMk id="24" creationId="{B18C7827-5961-43E7-A310-9ADE6E8C78C4}"/>
            </ac:spMkLst>
          </pc:spChg>
          <pc:spChg chg="add mod">
            <ac:chgData name="varitsara monsiri" userId="d21832565e14aca8" providerId="LiveId" clId="{018A36D6-5809-4873-8049-B67F5936B0C1}" dt="2023-11-14T05:50:26.233" v="4658"/>
            <ac:spMkLst>
              <pc:docMk/>
              <pc:sldMasterMk cId="430305171" sldId="2147483660"/>
              <pc:sldLayoutMk cId="1406392521" sldId="2147483672"/>
              <ac:spMk id="25" creationId="{E81466F0-19C4-4DC6-A90D-63E3A8F0AD8A}"/>
            </ac:spMkLst>
          </pc:spChg>
          <pc:spChg chg="add mod">
            <ac:chgData name="varitsara monsiri" userId="d21832565e14aca8" providerId="LiveId" clId="{018A36D6-5809-4873-8049-B67F5936B0C1}" dt="2023-11-14T05:51:32.398" v="4680" actId="207"/>
            <ac:spMkLst>
              <pc:docMk/>
              <pc:sldMasterMk cId="430305171" sldId="2147483660"/>
              <pc:sldLayoutMk cId="1406392521" sldId="2147483672"/>
              <ac:spMk id="26" creationId="{AA46E013-AC2B-4879-B223-E1ADA8547A06}"/>
            </ac:spMkLst>
          </pc:spChg>
          <pc:spChg chg="add mod">
            <ac:chgData name="varitsara monsiri" userId="d21832565e14aca8" providerId="LiveId" clId="{018A36D6-5809-4873-8049-B67F5936B0C1}" dt="2023-11-14T06:02:18.684" v="4808" actId="1036"/>
            <ac:spMkLst>
              <pc:docMk/>
              <pc:sldMasterMk cId="430305171" sldId="2147483660"/>
              <pc:sldLayoutMk cId="1406392521" sldId="2147483672"/>
              <ac:spMk id="27" creationId="{A5E7C18F-6B59-48E2-A2D7-1E7B82F8DA62}"/>
            </ac:spMkLst>
          </pc:spChg>
          <pc:spChg chg="add mod">
            <ac:chgData name="varitsara monsiri" userId="d21832565e14aca8" providerId="LiveId" clId="{018A36D6-5809-4873-8049-B67F5936B0C1}" dt="2023-11-14T06:02:18.684" v="4808" actId="1036"/>
            <ac:spMkLst>
              <pc:docMk/>
              <pc:sldMasterMk cId="430305171" sldId="2147483660"/>
              <pc:sldLayoutMk cId="1406392521" sldId="2147483672"/>
              <ac:spMk id="28" creationId="{CA44A329-C921-4A7E-A468-881C2666BC0F}"/>
            </ac:spMkLst>
          </pc:spChg>
          <pc:spChg chg="add mod">
            <ac:chgData name="varitsara monsiri" userId="d21832565e14aca8" providerId="LiveId" clId="{018A36D6-5809-4873-8049-B67F5936B0C1}" dt="2023-11-14T06:02:18.684" v="4808" actId="1036"/>
            <ac:spMkLst>
              <pc:docMk/>
              <pc:sldMasterMk cId="430305171" sldId="2147483660"/>
              <pc:sldLayoutMk cId="1406392521" sldId="2147483672"/>
              <ac:spMk id="29" creationId="{FD1D8656-7699-4FAE-AFB2-5AA411972BF6}"/>
            </ac:spMkLst>
          </pc:spChg>
          <pc:spChg chg="add mod">
            <ac:chgData name="varitsara monsiri" userId="d21832565e14aca8" providerId="LiveId" clId="{018A36D6-5809-4873-8049-B67F5936B0C1}" dt="2023-11-14T06:02:18.684" v="4808" actId="1036"/>
            <ac:spMkLst>
              <pc:docMk/>
              <pc:sldMasterMk cId="430305171" sldId="2147483660"/>
              <pc:sldLayoutMk cId="1406392521" sldId="2147483672"/>
              <ac:spMk id="30" creationId="{476715A4-658C-40DC-8ACA-974031F8FC31}"/>
            </ac:spMkLst>
          </pc:spChg>
          <pc:spChg chg="add mod">
            <ac:chgData name="varitsara monsiri" userId="d21832565e14aca8" providerId="LiveId" clId="{018A36D6-5809-4873-8049-B67F5936B0C1}" dt="2023-11-14T05:51:38.390" v="4682" actId="20577"/>
            <ac:spMkLst>
              <pc:docMk/>
              <pc:sldMasterMk cId="430305171" sldId="2147483660"/>
              <pc:sldLayoutMk cId="1406392521" sldId="2147483672"/>
              <ac:spMk id="31" creationId="{C400B03E-C23E-4037-A5AF-1599E16BE0DB}"/>
            </ac:spMkLst>
          </pc:spChg>
          <pc:spChg chg="mod">
            <ac:chgData name="varitsara monsiri" userId="d21832565e14aca8" providerId="LiveId" clId="{018A36D6-5809-4873-8049-B67F5936B0C1}" dt="2023-11-14T07:37:35.070" v="5280"/>
            <ac:spMkLst>
              <pc:docMk/>
              <pc:sldMasterMk cId="430305171" sldId="2147483660"/>
              <pc:sldLayoutMk cId="1406392521" sldId="2147483672"/>
              <ac:spMk id="33" creationId="{C9EAE706-668F-4ABC-A14A-2CADA08AA644}"/>
            </ac:spMkLst>
          </pc:spChg>
          <pc:spChg chg="mod">
            <ac:chgData name="varitsara monsiri" userId="d21832565e14aca8" providerId="LiveId" clId="{018A36D6-5809-4873-8049-B67F5936B0C1}" dt="2023-11-14T07:37:35.070" v="5280"/>
            <ac:spMkLst>
              <pc:docMk/>
              <pc:sldMasterMk cId="430305171" sldId="2147483660"/>
              <pc:sldLayoutMk cId="1406392521" sldId="2147483672"/>
              <ac:spMk id="47" creationId="{85F026DE-B3BC-4226-8923-9593767A0508}"/>
            </ac:spMkLst>
          </pc:spChg>
          <pc:spChg chg="mod">
            <ac:chgData name="varitsara monsiri" userId="d21832565e14aca8" providerId="LiveId" clId="{018A36D6-5809-4873-8049-B67F5936B0C1}" dt="2023-11-14T07:37:35.070" v="5280"/>
            <ac:spMkLst>
              <pc:docMk/>
              <pc:sldMasterMk cId="430305171" sldId="2147483660"/>
              <pc:sldLayoutMk cId="1406392521" sldId="2147483672"/>
              <ac:spMk id="48" creationId="{509A494C-CD74-46DE-BCF0-D4B731E1728D}"/>
            </ac:spMkLst>
          </pc:spChg>
          <pc:grpChg chg="add del mod">
            <ac:chgData name="varitsara monsiri" userId="d21832565e14aca8" providerId="LiveId" clId="{018A36D6-5809-4873-8049-B67F5936B0C1}" dt="2023-11-14T07:36:42.780" v="5270" actId="21"/>
            <ac:grpSpMkLst>
              <pc:docMk/>
              <pc:sldMasterMk cId="430305171" sldId="2147483660"/>
              <pc:sldLayoutMk cId="1406392521" sldId="2147483672"/>
              <ac:grpSpMk id="2" creationId="{DAE7C50D-916C-43D5-BE02-5A1178BF5353}"/>
            </ac:grpSpMkLst>
          </pc:grpChg>
          <pc:grpChg chg="mod">
            <ac:chgData name="varitsara monsiri" userId="d21832565e14aca8" providerId="LiveId" clId="{018A36D6-5809-4873-8049-B67F5936B0C1}" dt="2023-11-14T05:49:57.181" v="4657"/>
            <ac:grpSpMkLst>
              <pc:docMk/>
              <pc:sldMasterMk cId="430305171" sldId="2147483660"/>
              <pc:sldLayoutMk cId="1406392521" sldId="2147483672"/>
              <ac:grpSpMk id="10" creationId="{B29D12D3-251E-433B-832A-56E122A1BAA0}"/>
            </ac:grpSpMkLst>
          </pc:grpChg>
          <pc:grpChg chg="add mod ord">
            <ac:chgData name="varitsara monsiri" userId="d21832565e14aca8" providerId="LiveId" clId="{018A36D6-5809-4873-8049-B67F5936B0C1}" dt="2023-11-14T07:37:39.178" v="5281" actId="167"/>
            <ac:grpSpMkLst>
              <pc:docMk/>
              <pc:sldMasterMk cId="430305171" sldId="2147483660"/>
              <pc:sldLayoutMk cId="1406392521" sldId="2147483672"/>
              <ac:grpSpMk id="32" creationId="{3776BB6B-3CE4-4719-BB55-7495FF414147}"/>
            </ac:grpSpMkLst>
          </pc:grpChg>
          <pc:grpChg chg="mod">
            <ac:chgData name="varitsara monsiri" userId="d21832565e14aca8" providerId="LiveId" clId="{018A36D6-5809-4873-8049-B67F5936B0C1}" dt="2023-11-14T07:37:35.070" v="5280"/>
            <ac:grpSpMkLst>
              <pc:docMk/>
              <pc:sldMasterMk cId="430305171" sldId="2147483660"/>
              <pc:sldLayoutMk cId="1406392521" sldId="2147483672"/>
              <ac:grpSpMk id="40" creationId="{5D186262-5B26-462E-A9B3-EE36F78A0DB0}"/>
            </ac:grpSpMkLst>
          </pc:grp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4" creationId="{A0F69A53-00A1-46D9-8C7D-BC463FE693AD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5" creationId="{7805551E-94E7-4E98-B487-C1CBD0B4EDCB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6" creationId="{A0F9C3B1-D743-4663-9591-33730F459A73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7" creationId="{5DE10C55-6B74-4822-8FED-0CCFF97621A7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8" creationId="{831FD779-203F-405E-A867-B0DAF4A59FF5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9" creationId="{EAA54703-A36B-4AA3-8036-5526603E8BB4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11" creationId="{D2FF57FF-A8F3-4B97-BD01-A6812DA285B9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12" creationId="{A4992EED-FCF2-419D-98BF-A9135353D599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13" creationId="{407E0136-A7F5-4759-97F7-A4B636DDBE3C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14" creationId="{9F9C58A7-0B73-44C8-85D4-F49466AD107E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15" creationId="{44ED521C-9925-4FA4-A62C-BDA1DB794235}"/>
            </ac:picMkLst>
          </pc:picChg>
          <pc:picChg chg="mod">
            <ac:chgData name="varitsara monsiri" userId="d21832565e14aca8" providerId="LiveId" clId="{018A36D6-5809-4873-8049-B67F5936B0C1}" dt="2023-11-14T05:49:57.181" v="4657"/>
            <ac:picMkLst>
              <pc:docMk/>
              <pc:sldMasterMk cId="430305171" sldId="2147483660"/>
              <pc:sldLayoutMk cId="1406392521" sldId="2147483672"/>
              <ac:picMk id="16" creationId="{13A4FBEA-A9C9-4DCA-B5FD-4258392A01AA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34" creationId="{DEA37065-6C2F-4DD8-9481-B1C164C773CB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35" creationId="{D1092486-A1D1-4850-A3BB-E9A445CDFAFC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36" creationId="{3C1D5433-5608-4B54-B15D-E5BB19546959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37" creationId="{1893C5A5-5F53-4E83-BA20-1BAEA37E0711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38" creationId="{7F971795-F352-4E83-8032-6E5C5F47D5B3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39" creationId="{5F3755AE-BF7C-4E86-A1E9-80899BB0EF45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41" creationId="{666F9BBC-C286-4BA9-AFE3-36D501C1AB58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42" creationId="{BD93A139-5BBD-405E-BA88-AD86D6B9D033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43" creationId="{D75A4044-EE11-41D4-9DCD-770FBD36D0CE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44" creationId="{FAA4C745-A398-4129-B2D2-D00F5F94DCC6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45" creationId="{A4CE1B89-B692-40F6-9E0F-5E9DC7050E13}"/>
            </ac:picMkLst>
          </pc:picChg>
          <pc:picChg chg="mod">
            <ac:chgData name="varitsara monsiri" userId="d21832565e14aca8" providerId="LiveId" clId="{018A36D6-5809-4873-8049-B67F5936B0C1}" dt="2023-11-14T07:37:35.070" v="5280"/>
            <ac:picMkLst>
              <pc:docMk/>
              <pc:sldMasterMk cId="430305171" sldId="2147483660"/>
              <pc:sldLayoutMk cId="1406392521" sldId="2147483672"/>
              <ac:picMk id="46" creationId="{8EDE6E95-4251-4393-BED6-13E2F230870D}"/>
            </ac:picMkLst>
          </pc:picChg>
        </pc:sldLayoutChg>
        <pc:sldLayoutChg chg="addSp delSp modSp mod ord">
          <pc:chgData name="varitsara monsiri" userId="d21832565e14aca8" providerId="LiveId" clId="{018A36D6-5809-4873-8049-B67F5936B0C1}" dt="2023-11-14T09:10:55.987" v="6410" actId="21"/>
          <pc:sldLayoutMkLst>
            <pc:docMk/>
            <pc:sldMasterMk cId="430305171" sldId="2147483660"/>
            <pc:sldLayoutMk cId="518050721" sldId="2147483673"/>
          </pc:sldLayoutMkLst>
          <pc:spChg chg="mod">
            <ac:chgData name="varitsara monsiri" userId="d21832565e14aca8" providerId="LiveId" clId="{018A36D6-5809-4873-8049-B67F5936B0C1}" dt="2023-11-14T07:07:05.198" v="5085"/>
            <ac:spMkLst>
              <pc:docMk/>
              <pc:sldMasterMk cId="430305171" sldId="2147483660"/>
              <pc:sldLayoutMk cId="518050721" sldId="2147483673"/>
              <ac:spMk id="4" creationId="{6A2E7021-52B6-4E94-A52A-DC6493650450}"/>
            </ac:spMkLst>
          </pc:spChg>
          <pc:spChg chg="mod">
            <ac:chgData name="varitsara monsiri" userId="d21832565e14aca8" providerId="LiveId" clId="{018A36D6-5809-4873-8049-B67F5936B0C1}" dt="2023-11-14T07:07:05.198" v="5085"/>
            <ac:spMkLst>
              <pc:docMk/>
              <pc:sldMasterMk cId="430305171" sldId="2147483660"/>
              <pc:sldLayoutMk cId="518050721" sldId="2147483673"/>
              <ac:spMk id="5" creationId="{0F476CC6-441D-44C4-8ACF-E611A8152499}"/>
            </ac:spMkLst>
          </pc:spChg>
          <pc:spChg chg="mod">
            <ac:chgData name="varitsara monsiri" userId="d21832565e14aca8" providerId="LiveId" clId="{018A36D6-5809-4873-8049-B67F5936B0C1}" dt="2023-11-14T08:04:16.939" v="5758"/>
            <ac:spMkLst>
              <pc:docMk/>
              <pc:sldMasterMk cId="430305171" sldId="2147483660"/>
              <pc:sldLayoutMk cId="518050721" sldId="2147483673"/>
              <ac:spMk id="8" creationId="{B18C6B36-2EA3-4E7B-91BD-31B4111E9AB3}"/>
            </ac:spMkLst>
          </pc:spChg>
          <pc:spChg chg="mod">
            <ac:chgData name="varitsara monsiri" userId="d21832565e14aca8" providerId="LiveId" clId="{018A36D6-5809-4873-8049-B67F5936B0C1}" dt="2023-11-14T08:04:16.939" v="5758"/>
            <ac:spMkLst>
              <pc:docMk/>
              <pc:sldMasterMk cId="430305171" sldId="2147483660"/>
              <pc:sldLayoutMk cId="518050721" sldId="2147483673"/>
              <ac:spMk id="9" creationId="{CA3FA98E-0DD3-4D9E-A4C1-19DFA065A51D}"/>
            </ac:spMkLst>
          </pc:spChg>
          <pc:spChg chg="mod">
            <ac:chgData name="varitsara monsiri" userId="d21832565e14aca8" providerId="LiveId" clId="{018A36D6-5809-4873-8049-B67F5936B0C1}" dt="2023-11-14T08:44:04.534" v="6324" actId="12788"/>
            <ac:spMkLst>
              <pc:docMk/>
              <pc:sldMasterMk cId="430305171" sldId="2147483660"/>
              <pc:sldLayoutMk cId="518050721" sldId="2147483673"/>
              <ac:spMk id="11" creationId="{823A9EDE-7738-4717-B955-EB78A11F63DF}"/>
            </ac:spMkLst>
          </pc:spChg>
          <pc:spChg chg="mod">
            <ac:chgData name="varitsara monsiri" userId="d21832565e14aca8" providerId="LiveId" clId="{018A36D6-5809-4873-8049-B67F5936B0C1}" dt="2023-11-14T08:44:04.534" v="6324" actId="12788"/>
            <ac:spMkLst>
              <pc:docMk/>
              <pc:sldMasterMk cId="430305171" sldId="2147483660"/>
              <pc:sldLayoutMk cId="518050721" sldId="2147483673"/>
              <ac:spMk id="12" creationId="{2A0954C9-98C5-485E-9EFA-10389F02A04D}"/>
            </ac:spMkLst>
          </pc:spChg>
          <pc:spChg chg="add mod">
            <ac:chgData name="varitsara monsiri" userId="d21832565e14aca8" providerId="LiveId" clId="{018A36D6-5809-4873-8049-B67F5936B0C1}" dt="2023-11-14T08:49:44.210" v="6376" actId="1035"/>
            <ac:spMkLst>
              <pc:docMk/>
              <pc:sldMasterMk cId="430305171" sldId="2147483660"/>
              <pc:sldLayoutMk cId="518050721" sldId="2147483673"/>
              <ac:spMk id="13" creationId="{3321D541-068F-4227-918B-C9A2AC90D889}"/>
            </ac:spMkLst>
          </pc:spChg>
          <pc:spChg chg="add mod">
            <ac:chgData name="varitsara monsiri" userId="d21832565e14aca8" providerId="LiveId" clId="{018A36D6-5809-4873-8049-B67F5936B0C1}" dt="2023-11-14T08:48:08.074" v="6357" actId="692"/>
            <ac:spMkLst>
              <pc:docMk/>
              <pc:sldMasterMk cId="430305171" sldId="2147483660"/>
              <pc:sldLayoutMk cId="518050721" sldId="2147483673"/>
              <ac:spMk id="14" creationId="{814DD732-227C-4990-82BB-55C859E43580}"/>
            </ac:spMkLst>
          </pc:spChg>
          <pc:spChg chg="mod">
            <ac:chgData name="varitsara monsiri" userId="d21832565e14aca8" providerId="LiveId" clId="{018A36D6-5809-4873-8049-B67F5936B0C1}" dt="2023-11-14T08:43:00.701" v="6295"/>
            <ac:spMkLst>
              <pc:docMk/>
              <pc:sldMasterMk cId="430305171" sldId="2147483660"/>
              <pc:sldLayoutMk cId="518050721" sldId="2147483673"/>
              <ac:spMk id="16" creationId="{E7B3B67F-4015-4A4B-89DF-5E9187A09545}"/>
            </ac:spMkLst>
          </pc:spChg>
          <pc:spChg chg="mod">
            <ac:chgData name="varitsara monsiri" userId="d21832565e14aca8" providerId="LiveId" clId="{018A36D6-5809-4873-8049-B67F5936B0C1}" dt="2023-11-14T08:43:00.701" v="6295"/>
            <ac:spMkLst>
              <pc:docMk/>
              <pc:sldMasterMk cId="430305171" sldId="2147483660"/>
              <pc:sldLayoutMk cId="518050721" sldId="2147483673"/>
              <ac:spMk id="17" creationId="{3B549565-1E84-4BC2-9E13-5893720595B1}"/>
            </ac:spMkLst>
          </pc:spChg>
          <pc:spChg chg="add del mod">
            <ac:chgData name="varitsara monsiri" userId="d21832565e14aca8" providerId="LiveId" clId="{018A36D6-5809-4873-8049-B67F5936B0C1}" dt="2023-11-14T08:43:08.961" v="6297" actId="478"/>
            <ac:spMkLst>
              <pc:docMk/>
              <pc:sldMasterMk cId="430305171" sldId="2147483660"/>
              <pc:sldLayoutMk cId="518050721" sldId="2147483673"/>
              <ac:spMk id="18" creationId="{4F01D155-F805-4AD5-94F0-18557913E073}"/>
            </ac:spMkLst>
          </pc:spChg>
          <pc:spChg chg="add del mod">
            <ac:chgData name="varitsara monsiri" userId="d21832565e14aca8" providerId="LiveId" clId="{018A36D6-5809-4873-8049-B67F5936B0C1}" dt="2023-11-14T08:43:08.961" v="6297" actId="478"/>
            <ac:spMkLst>
              <pc:docMk/>
              <pc:sldMasterMk cId="430305171" sldId="2147483660"/>
              <pc:sldLayoutMk cId="518050721" sldId="2147483673"/>
              <ac:spMk id="19" creationId="{4E46C3FF-0CA7-4AE5-BD60-81F21E56FABB}"/>
            </ac:spMkLst>
          </pc:spChg>
          <pc:spChg chg="mod">
            <ac:chgData name="varitsara monsiri" userId="d21832565e14aca8" providerId="LiveId" clId="{018A36D6-5809-4873-8049-B67F5936B0C1}" dt="2023-11-14T08:43:49.447" v="6320"/>
            <ac:spMkLst>
              <pc:docMk/>
              <pc:sldMasterMk cId="430305171" sldId="2147483660"/>
              <pc:sldLayoutMk cId="518050721" sldId="2147483673"/>
              <ac:spMk id="21" creationId="{6799C17E-DD4C-4AAA-9DAC-B3BC7689C63B}"/>
            </ac:spMkLst>
          </pc:spChg>
          <pc:spChg chg="mod">
            <ac:chgData name="varitsara monsiri" userId="d21832565e14aca8" providerId="LiveId" clId="{018A36D6-5809-4873-8049-B67F5936B0C1}" dt="2023-11-14T08:43:49.447" v="6320"/>
            <ac:spMkLst>
              <pc:docMk/>
              <pc:sldMasterMk cId="430305171" sldId="2147483660"/>
              <pc:sldLayoutMk cId="518050721" sldId="2147483673"/>
              <ac:spMk id="22" creationId="{7128DD96-E7CA-4B30-9AC8-F0E0516E5203}"/>
            </ac:spMkLst>
          </pc:spChg>
          <pc:spChg chg="add del mod">
            <ac:chgData name="varitsara monsiri" userId="d21832565e14aca8" providerId="LiveId" clId="{018A36D6-5809-4873-8049-B67F5936B0C1}" dt="2023-11-14T08:43:54.543" v="6322" actId="478"/>
            <ac:spMkLst>
              <pc:docMk/>
              <pc:sldMasterMk cId="430305171" sldId="2147483660"/>
              <pc:sldLayoutMk cId="518050721" sldId="2147483673"/>
              <ac:spMk id="23" creationId="{BCB7F5DB-5E70-404F-9C69-036D93214793}"/>
            </ac:spMkLst>
          </pc:spChg>
          <pc:spChg chg="add del mod">
            <ac:chgData name="varitsara monsiri" userId="d21832565e14aca8" providerId="LiveId" clId="{018A36D6-5809-4873-8049-B67F5936B0C1}" dt="2023-11-14T08:43:54.543" v="6322" actId="478"/>
            <ac:spMkLst>
              <pc:docMk/>
              <pc:sldMasterMk cId="430305171" sldId="2147483660"/>
              <pc:sldLayoutMk cId="518050721" sldId="2147483673"/>
              <ac:spMk id="24" creationId="{91A55BD9-3B79-4D6F-8587-9BCC817371B0}"/>
            </ac:spMkLst>
          </pc:spChg>
          <pc:spChg chg="mod">
            <ac:chgData name="varitsara monsiri" userId="d21832565e14aca8" providerId="LiveId" clId="{018A36D6-5809-4873-8049-B67F5936B0C1}" dt="2023-11-14T08:44:30.036" v="6326"/>
            <ac:spMkLst>
              <pc:docMk/>
              <pc:sldMasterMk cId="430305171" sldId="2147483660"/>
              <pc:sldLayoutMk cId="518050721" sldId="2147483673"/>
              <ac:spMk id="26" creationId="{B49786E4-2401-4FCD-BB6A-87CBD2E10668}"/>
            </ac:spMkLst>
          </pc:spChg>
          <pc:spChg chg="mod">
            <ac:chgData name="varitsara monsiri" userId="d21832565e14aca8" providerId="LiveId" clId="{018A36D6-5809-4873-8049-B67F5936B0C1}" dt="2023-11-14T08:44:30.036" v="6326"/>
            <ac:spMkLst>
              <pc:docMk/>
              <pc:sldMasterMk cId="430305171" sldId="2147483660"/>
              <pc:sldLayoutMk cId="518050721" sldId="2147483673"/>
              <ac:spMk id="27" creationId="{E104D685-D114-432A-AB77-3C25614BED34}"/>
            </ac:spMkLst>
          </pc:spChg>
          <pc:spChg chg="add mod">
            <ac:chgData name="varitsara monsiri" userId="d21832565e14aca8" providerId="LiveId" clId="{018A36D6-5809-4873-8049-B67F5936B0C1}" dt="2023-11-14T08:49:44.210" v="6376" actId="1035"/>
            <ac:spMkLst>
              <pc:docMk/>
              <pc:sldMasterMk cId="430305171" sldId="2147483660"/>
              <pc:sldLayoutMk cId="518050721" sldId="2147483673"/>
              <ac:spMk id="28" creationId="{9377E255-4CFB-4FC7-ACA2-28DF9AD0587C}"/>
            </ac:spMkLst>
          </pc:spChg>
          <pc:spChg chg="add mod">
            <ac:chgData name="varitsara monsiri" userId="d21832565e14aca8" providerId="LiveId" clId="{018A36D6-5809-4873-8049-B67F5936B0C1}" dt="2023-11-14T08:48:08.074" v="6357" actId="692"/>
            <ac:spMkLst>
              <pc:docMk/>
              <pc:sldMasterMk cId="430305171" sldId="2147483660"/>
              <pc:sldLayoutMk cId="518050721" sldId="2147483673"/>
              <ac:spMk id="29" creationId="{C7017A57-7D07-42CE-8D3B-76344934753F}"/>
            </ac:spMkLst>
          </pc:spChg>
          <pc:grpChg chg="add del mod">
            <ac:chgData name="varitsara monsiri" userId="d21832565e14aca8" providerId="LiveId" clId="{018A36D6-5809-4873-8049-B67F5936B0C1}" dt="2023-11-14T08:00:00.777" v="5686" actId="21"/>
            <ac:grpSpMkLst>
              <pc:docMk/>
              <pc:sldMasterMk cId="430305171" sldId="2147483660"/>
              <pc:sldLayoutMk cId="518050721" sldId="2147483673"/>
              <ac:grpSpMk id="3" creationId="{14CA61C9-BF40-4376-B97D-1C3D9CD038B9}"/>
            </ac:grpSpMkLst>
          </pc:grpChg>
          <pc:grpChg chg="add del mod">
            <ac:chgData name="varitsara monsiri" userId="d21832565e14aca8" providerId="LiveId" clId="{018A36D6-5809-4873-8049-B67F5936B0C1}" dt="2023-11-14T08:41:14.329" v="6278" actId="478"/>
            <ac:grpSpMkLst>
              <pc:docMk/>
              <pc:sldMasterMk cId="430305171" sldId="2147483660"/>
              <pc:sldLayoutMk cId="518050721" sldId="2147483673"/>
              <ac:grpSpMk id="7" creationId="{D9863C83-C25C-4D3F-91F4-482E04967E1F}"/>
            </ac:grpSpMkLst>
          </pc:grpChg>
          <pc:grpChg chg="add del mod">
            <ac:chgData name="varitsara monsiri" userId="d21832565e14aca8" providerId="LiveId" clId="{018A36D6-5809-4873-8049-B67F5936B0C1}" dt="2023-11-14T09:10:55.987" v="6410" actId="21"/>
            <ac:grpSpMkLst>
              <pc:docMk/>
              <pc:sldMasterMk cId="430305171" sldId="2147483660"/>
              <pc:sldLayoutMk cId="518050721" sldId="2147483673"/>
              <ac:grpSpMk id="10" creationId="{DA2C26A6-25CF-4A2B-9711-A1F890C1DB1F}"/>
            </ac:grpSpMkLst>
          </pc:grpChg>
          <pc:grpChg chg="add del mod">
            <ac:chgData name="varitsara monsiri" userId="d21832565e14aca8" providerId="LiveId" clId="{018A36D6-5809-4873-8049-B67F5936B0C1}" dt="2023-11-14T08:43:08.961" v="6297" actId="478"/>
            <ac:grpSpMkLst>
              <pc:docMk/>
              <pc:sldMasterMk cId="430305171" sldId="2147483660"/>
              <pc:sldLayoutMk cId="518050721" sldId="2147483673"/>
              <ac:grpSpMk id="15" creationId="{1B3EC399-0094-437F-B6BB-0AB5406DF521}"/>
            </ac:grpSpMkLst>
          </pc:grpChg>
          <pc:grpChg chg="add del mod">
            <ac:chgData name="varitsara monsiri" userId="d21832565e14aca8" providerId="LiveId" clId="{018A36D6-5809-4873-8049-B67F5936B0C1}" dt="2023-11-14T08:43:54.543" v="6322" actId="478"/>
            <ac:grpSpMkLst>
              <pc:docMk/>
              <pc:sldMasterMk cId="430305171" sldId="2147483660"/>
              <pc:sldLayoutMk cId="518050721" sldId="2147483673"/>
              <ac:grpSpMk id="20" creationId="{61EA7058-6B36-423A-AD9B-AC4A3F2CA572}"/>
            </ac:grpSpMkLst>
          </pc:grpChg>
          <pc:grpChg chg="add del mod">
            <ac:chgData name="varitsara monsiri" userId="d21832565e14aca8" providerId="LiveId" clId="{018A36D6-5809-4873-8049-B67F5936B0C1}" dt="2023-11-14T09:10:55.987" v="6410" actId="21"/>
            <ac:grpSpMkLst>
              <pc:docMk/>
              <pc:sldMasterMk cId="430305171" sldId="2147483660"/>
              <pc:sldLayoutMk cId="518050721" sldId="2147483673"/>
              <ac:grpSpMk id="25" creationId="{EFA50630-E70F-490B-8E57-67BE9197861A}"/>
            </ac:grpSpMkLst>
          </pc:grpChg>
          <pc:picChg chg="add del mod">
            <ac:chgData name="varitsara monsiri" userId="d21832565e14aca8" providerId="LiveId" clId="{018A36D6-5809-4873-8049-B67F5936B0C1}" dt="2023-11-14T08:00:00.777" v="5686" actId="21"/>
            <ac:picMkLst>
              <pc:docMk/>
              <pc:sldMasterMk cId="430305171" sldId="2147483660"/>
              <pc:sldLayoutMk cId="518050721" sldId="2147483673"/>
              <ac:picMk id="2" creationId="{C7C1CC66-33FB-4D8B-915B-B164315E3F22}"/>
            </ac:picMkLst>
          </pc:picChg>
          <pc:picChg chg="add mod">
            <ac:chgData name="varitsara monsiri" userId="d21832565e14aca8" providerId="LiveId" clId="{018A36D6-5809-4873-8049-B67F5936B0C1}" dt="2023-11-14T08:04:16.939" v="5758"/>
            <ac:picMkLst>
              <pc:docMk/>
              <pc:sldMasterMk cId="430305171" sldId="2147483660"/>
              <pc:sldLayoutMk cId="518050721" sldId="2147483673"/>
              <ac:picMk id="6" creationId="{458F3A32-EBD0-4A97-919E-1AB5F760E5EB}"/>
            </ac:picMkLst>
          </pc:picChg>
        </pc:sldLayoutChg>
        <pc:sldLayoutChg chg="addSp delSp modSp mod ord">
          <pc:chgData name="varitsara monsiri" userId="d21832565e14aca8" providerId="LiveId" clId="{018A36D6-5809-4873-8049-B67F5936B0C1}" dt="2023-11-14T09:04:34.011" v="6398" actId="20578"/>
          <pc:sldLayoutMkLst>
            <pc:docMk/>
            <pc:sldMasterMk cId="430305171" sldId="2147483660"/>
            <pc:sldLayoutMk cId="2810701603" sldId="2147483674"/>
          </pc:sldLayoutMkLst>
          <pc:spChg chg="mod topLvl">
            <ac:chgData name="varitsara monsiri" userId="d21832565e14aca8" providerId="LiveId" clId="{018A36D6-5809-4873-8049-B67F5936B0C1}" dt="2023-11-14T06:24:19.311" v="4957" actId="164"/>
            <ac:spMkLst>
              <pc:docMk/>
              <pc:sldMasterMk cId="430305171" sldId="2147483660"/>
              <pc:sldLayoutMk cId="2810701603" sldId="2147483674"/>
              <ac:spMk id="3" creationId="{91B24BA9-7173-4C05-8780-66EE22D92C5A}"/>
            </ac:spMkLst>
          </pc:spChg>
          <pc:spChg chg="mod">
            <ac:chgData name="varitsara monsiri" userId="d21832565e14aca8" providerId="LiveId" clId="{018A36D6-5809-4873-8049-B67F5936B0C1}" dt="2023-11-14T06:21:58.397" v="4923" actId="12789"/>
            <ac:spMkLst>
              <pc:docMk/>
              <pc:sldMasterMk cId="430305171" sldId="2147483660"/>
              <pc:sldLayoutMk cId="2810701603" sldId="2147483674"/>
              <ac:spMk id="17" creationId="{FEA6A5E3-6746-4884-ADCA-5E7F987E7E4C}"/>
            </ac:spMkLst>
          </pc:spChg>
          <pc:spChg chg="mod">
            <ac:chgData name="varitsara monsiri" userId="d21832565e14aca8" providerId="LiveId" clId="{018A36D6-5809-4873-8049-B67F5936B0C1}" dt="2023-11-14T06:21:58.397" v="4923" actId="12789"/>
            <ac:spMkLst>
              <pc:docMk/>
              <pc:sldMasterMk cId="430305171" sldId="2147483660"/>
              <pc:sldLayoutMk cId="2810701603" sldId="2147483674"/>
              <ac:spMk id="18" creationId="{F6B471CE-D264-4DF3-8429-5EB0ADB4714E}"/>
            </ac:spMkLst>
          </pc:spChg>
          <pc:spChg chg="add mod">
            <ac:chgData name="varitsara monsiri" userId="d21832565e14aca8" providerId="LiveId" clId="{018A36D6-5809-4873-8049-B67F5936B0C1}" dt="2023-11-14T06:26:20.521" v="4985" actId="1035"/>
            <ac:spMkLst>
              <pc:docMk/>
              <pc:sldMasterMk cId="430305171" sldId="2147483660"/>
              <pc:sldLayoutMk cId="2810701603" sldId="2147483674"/>
              <ac:spMk id="19" creationId="{BF1C4F63-8061-405B-8F30-3395B4022077}"/>
            </ac:spMkLst>
          </pc:spChg>
          <pc:spChg chg="add mod">
            <ac:chgData name="varitsara monsiri" userId="d21832565e14aca8" providerId="LiveId" clId="{018A36D6-5809-4873-8049-B67F5936B0C1}" dt="2023-11-14T06:26:20.521" v="4985" actId="1035"/>
            <ac:spMkLst>
              <pc:docMk/>
              <pc:sldMasterMk cId="430305171" sldId="2147483660"/>
              <pc:sldLayoutMk cId="2810701603" sldId="2147483674"/>
              <ac:spMk id="20" creationId="{32B6FACE-96FD-4F29-A293-999F33C2995F}"/>
            </ac:spMkLst>
          </pc:spChg>
          <pc:spChg chg="add mod">
            <ac:chgData name="varitsara monsiri" userId="d21832565e14aca8" providerId="LiveId" clId="{018A36D6-5809-4873-8049-B67F5936B0C1}" dt="2023-11-14T06:26:25.234" v="4992" actId="1036"/>
            <ac:spMkLst>
              <pc:docMk/>
              <pc:sldMasterMk cId="430305171" sldId="2147483660"/>
              <pc:sldLayoutMk cId="2810701603" sldId="2147483674"/>
              <ac:spMk id="21" creationId="{A132905F-AFA9-489C-A419-14FE3FD37AD0}"/>
            </ac:spMkLst>
          </pc:spChg>
          <pc:spChg chg="add mod">
            <ac:chgData name="varitsara monsiri" userId="d21832565e14aca8" providerId="LiveId" clId="{018A36D6-5809-4873-8049-B67F5936B0C1}" dt="2023-11-14T06:26:25.234" v="4992" actId="1036"/>
            <ac:spMkLst>
              <pc:docMk/>
              <pc:sldMasterMk cId="430305171" sldId="2147483660"/>
              <pc:sldLayoutMk cId="2810701603" sldId="2147483674"/>
              <ac:spMk id="22" creationId="{A2D25B64-3080-40F3-B2FA-17D1004F64C7}"/>
            </ac:spMkLst>
          </pc:spChg>
          <pc:spChg chg="mod">
            <ac:chgData name="varitsara monsiri" userId="d21832565e14aca8" providerId="LiveId" clId="{018A36D6-5809-4873-8049-B67F5936B0C1}" dt="2023-11-14T06:30:49.608" v="5006" actId="207"/>
            <ac:spMkLst>
              <pc:docMk/>
              <pc:sldMasterMk cId="430305171" sldId="2147483660"/>
              <pc:sldLayoutMk cId="2810701603" sldId="2147483674"/>
              <ac:spMk id="25" creationId="{FAC63E76-EA81-45F1-BA41-286229A76308}"/>
            </ac:spMkLst>
          </pc:spChg>
          <pc:spChg chg="mod">
            <ac:chgData name="varitsara monsiri" userId="d21832565e14aca8" providerId="LiveId" clId="{018A36D6-5809-4873-8049-B67F5936B0C1}" dt="2023-11-14T06:30:43.092" v="5005" actId="1076"/>
            <ac:spMkLst>
              <pc:docMk/>
              <pc:sldMasterMk cId="430305171" sldId="2147483660"/>
              <pc:sldLayoutMk cId="2810701603" sldId="2147483674"/>
              <ac:spMk id="26" creationId="{154EA2A9-9E8F-4736-9C52-4CAE4C24E6B2}"/>
            </ac:spMkLst>
          </pc:spChg>
          <pc:spChg chg="add del">
            <ac:chgData name="varitsara monsiri" userId="d21832565e14aca8" providerId="LiveId" clId="{018A36D6-5809-4873-8049-B67F5936B0C1}" dt="2023-11-14T06:31:58.103" v="5007" actId="11529"/>
            <ac:spMkLst>
              <pc:docMk/>
              <pc:sldMasterMk cId="430305171" sldId="2147483660"/>
              <pc:sldLayoutMk cId="2810701603" sldId="2147483674"/>
              <ac:spMk id="27" creationId="{59E8DC51-E5AE-4A47-93AD-0DB1EB8F020A}"/>
            </ac:spMkLst>
          </pc:spChg>
          <pc:spChg chg="add mod">
            <ac:chgData name="varitsara monsiri" userId="d21832565e14aca8" providerId="LiveId" clId="{018A36D6-5809-4873-8049-B67F5936B0C1}" dt="2023-11-14T06:32:37.132" v="5012" actId="14100"/>
            <ac:spMkLst>
              <pc:docMk/>
              <pc:sldMasterMk cId="430305171" sldId="2147483660"/>
              <pc:sldLayoutMk cId="2810701603" sldId="2147483674"/>
              <ac:spMk id="28" creationId="{E9EDC41A-CDD3-49A6-A11D-361A6C8B2B13}"/>
            </ac:spMkLst>
          </pc:spChg>
          <pc:grpChg chg="add del mod">
            <ac:chgData name="varitsara monsiri" userId="d21832565e14aca8" providerId="LiveId" clId="{018A36D6-5809-4873-8049-B67F5936B0C1}" dt="2023-11-14T06:21:31.924" v="4916" actId="165"/>
            <ac:grpSpMkLst>
              <pc:docMk/>
              <pc:sldMasterMk cId="430305171" sldId="2147483660"/>
              <pc:sldLayoutMk cId="2810701603" sldId="2147483674"/>
              <ac:grpSpMk id="2" creationId="{F6315D82-7560-4C41-80DF-BEACDAB27296}"/>
            </ac:grpSpMkLst>
          </pc:grpChg>
          <pc:grpChg chg="del mod topLvl">
            <ac:chgData name="varitsara monsiri" userId="d21832565e14aca8" providerId="LiveId" clId="{018A36D6-5809-4873-8049-B67F5936B0C1}" dt="2023-11-14T06:32:42.224" v="5013" actId="21"/>
            <ac:grpSpMkLst>
              <pc:docMk/>
              <pc:sldMasterMk cId="430305171" sldId="2147483660"/>
              <pc:sldLayoutMk cId="2810701603" sldId="2147483674"/>
              <ac:grpSpMk id="10" creationId="{750943A6-AB99-4EFF-AE64-8368E4914F3A}"/>
            </ac:grpSpMkLst>
          </pc:grpChg>
          <pc:grpChg chg="add mod ord">
            <ac:chgData name="varitsara monsiri" userId="d21832565e14aca8" providerId="LiveId" clId="{018A36D6-5809-4873-8049-B67F5936B0C1}" dt="2023-11-14T06:24:24.226" v="4958" actId="167"/>
            <ac:grpSpMkLst>
              <pc:docMk/>
              <pc:sldMasterMk cId="430305171" sldId="2147483660"/>
              <pc:sldLayoutMk cId="2810701603" sldId="2147483674"/>
              <ac:grpSpMk id="23" creationId="{CC2686AC-1399-4933-B827-02886CAC9F99}"/>
            </ac:grpSpMkLst>
          </pc:grpChg>
          <pc:grpChg chg="add del mod">
            <ac:chgData name="varitsara monsiri" userId="d21832565e14aca8" providerId="LiveId" clId="{018A36D6-5809-4873-8049-B67F5936B0C1}" dt="2023-11-14T06:32:42.224" v="5013" actId="21"/>
            <ac:grpSpMkLst>
              <pc:docMk/>
              <pc:sldMasterMk cId="430305171" sldId="2147483660"/>
              <pc:sldLayoutMk cId="2810701603" sldId="2147483674"/>
              <ac:grpSpMk id="24" creationId="{4A5F12AE-72CE-4C95-B60E-806E84540ED7}"/>
            </ac:grpSpMkLst>
          </pc:grp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4" creationId="{70B0A678-AAC5-4DC4-BB23-2D7B134D44D9}"/>
            </ac:picMkLst>
          </pc:picChg>
          <pc:picChg chg="mod topLvl">
            <ac:chgData name="varitsara monsiri" userId="d21832565e14aca8" providerId="LiveId" clId="{018A36D6-5809-4873-8049-B67F5936B0C1}" dt="2023-11-14T06:33:10.703" v="5025" actId="1036"/>
            <ac:picMkLst>
              <pc:docMk/>
              <pc:sldMasterMk cId="430305171" sldId="2147483660"/>
              <pc:sldLayoutMk cId="2810701603" sldId="2147483674"/>
              <ac:picMk id="5" creationId="{5C210C0C-018F-4321-ADE1-F084A5F35DB3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6" creationId="{71B9575A-3802-47AB-BE8B-FF53E98E3A61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7" creationId="{CD44036B-DB7C-491F-9465-514039946C8A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8" creationId="{51301837-2D32-4944-B441-933443964A27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9" creationId="{D57F5E26-1930-43BF-9885-32CF1AD74916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11" creationId="{61DB984B-72FE-441A-B741-79C729115B13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12" creationId="{EA35681B-A5D1-4EE6-A109-DD241E2935B9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13" creationId="{8EBC2F56-E270-42D5-B014-4C2D980225B7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14" creationId="{31D82031-F9C7-43C2-8CC8-5A1C12CE5790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15" creationId="{18325995-C578-48A7-8BF7-C17FD8383544}"/>
            </ac:picMkLst>
          </pc:picChg>
          <pc:picChg chg="mod topLvl">
            <ac:chgData name="varitsara monsiri" userId="d21832565e14aca8" providerId="LiveId" clId="{018A36D6-5809-4873-8049-B67F5936B0C1}" dt="2023-11-14T06:24:19.311" v="4957" actId="164"/>
            <ac:picMkLst>
              <pc:docMk/>
              <pc:sldMasterMk cId="430305171" sldId="2147483660"/>
              <pc:sldLayoutMk cId="2810701603" sldId="2147483674"/>
              <ac:picMk id="16" creationId="{5593A6F9-5203-4D73-946E-BFB66FB05719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8:10:53.549" v="5810" actId="1036"/>
          <pc:sldLayoutMkLst>
            <pc:docMk/>
            <pc:sldMasterMk cId="430305171" sldId="2147483660"/>
            <pc:sldLayoutMk cId="3213335298" sldId="2147483675"/>
          </pc:sldLayoutMkLst>
          <pc:spChg chg="mod">
            <ac:chgData name="varitsara monsiri" userId="d21832565e14aca8" providerId="LiveId" clId="{018A36D6-5809-4873-8049-B67F5936B0C1}" dt="2023-11-14T07:58:10.024" v="5681"/>
            <ac:spMkLst>
              <pc:docMk/>
              <pc:sldMasterMk cId="430305171" sldId="2147483660"/>
              <pc:sldLayoutMk cId="3213335298" sldId="2147483675"/>
              <ac:spMk id="4" creationId="{9BB5854F-E50F-4D4F-B4E7-BD5E2208AD94}"/>
            </ac:spMkLst>
          </pc:spChg>
          <pc:spChg chg="mod">
            <ac:chgData name="varitsara monsiri" userId="d21832565e14aca8" providerId="LiveId" clId="{018A36D6-5809-4873-8049-B67F5936B0C1}" dt="2023-11-14T07:58:48.690" v="5683" actId="207"/>
            <ac:spMkLst>
              <pc:docMk/>
              <pc:sldMasterMk cId="430305171" sldId="2147483660"/>
              <pc:sldLayoutMk cId="3213335298" sldId="2147483675"/>
              <ac:spMk id="19" creationId="{F4F346B5-C396-4B3A-B129-3281B9AB09D0}"/>
            </ac:spMkLst>
          </pc:spChg>
          <pc:spChg chg="mod">
            <ac:chgData name="varitsara monsiri" userId="d21832565e14aca8" providerId="LiveId" clId="{018A36D6-5809-4873-8049-B67F5936B0C1}" dt="2023-11-14T07:58:42.029" v="5682"/>
            <ac:spMkLst>
              <pc:docMk/>
              <pc:sldMasterMk cId="430305171" sldId="2147483660"/>
              <pc:sldLayoutMk cId="3213335298" sldId="2147483675"/>
              <ac:spMk id="20" creationId="{9296A61D-38E8-4F58-B9FC-7FF7756BEC9E}"/>
            </ac:spMkLst>
          </pc:spChg>
          <pc:spChg chg="add mod">
            <ac:chgData name="varitsara monsiri" userId="d21832565e14aca8" providerId="LiveId" clId="{018A36D6-5809-4873-8049-B67F5936B0C1}" dt="2023-11-14T08:10:53.549" v="5810" actId="1036"/>
            <ac:spMkLst>
              <pc:docMk/>
              <pc:sldMasterMk cId="430305171" sldId="2147483660"/>
              <pc:sldLayoutMk cId="3213335298" sldId="2147483675"/>
              <ac:spMk id="21" creationId="{B825408F-68CB-4C38-87C8-D57073BE5D82}"/>
            </ac:spMkLst>
          </pc:spChg>
          <pc:spChg chg="add mod">
            <ac:chgData name="varitsara monsiri" userId="d21832565e14aca8" providerId="LiveId" clId="{018A36D6-5809-4873-8049-B67F5936B0C1}" dt="2023-11-14T08:07:12.130" v="5760"/>
            <ac:spMkLst>
              <pc:docMk/>
              <pc:sldMasterMk cId="430305171" sldId="2147483660"/>
              <pc:sldLayoutMk cId="3213335298" sldId="2147483675"/>
              <ac:spMk id="22" creationId="{B149EF9A-3FA6-46DE-959D-EDC996739816}"/>
            </ac:spMkLst>
          </pc:spChg>
          <pc:spChg chg="add mod">
            <ac:chgData name="varitsara monsiri" userId="d21832565e14aca8" providerId="LiveId" clId="{018A36D6-5809-4873-8049-B67F5936B0C1}" dt="2023-11-14T08:07:31.951" v="5762" actId="207"/>
            <ac:spMkLst>
              <pc:docMk/>
              <pc:sldMasterMk cId="430305171" sldId="2147483660"/>
              <pc:sldLayoutMk cId="3213335298" sldId="2147483675"/>
              <ac:spMk id="23" creationId="{DADE4E0B-37F7-41AD-8193-A892BE867EBD}"/>
            </ac:spMkLst>
          </pc:spChg>
          <pc:spChg chg="add mod">
            <ac:chgData name="varitsara monsiri" userId="d21832565e14aca8" providerId="LiveId" clId="{018A36D6-5809-4873-8049-B67F5936B0C1}" dt="2023-11-14T08:07:12.130" v="5760"/>
            <ac:spMkLst>
              <pc:docMk/>
              <pc:sldMasterMk cId="430305171" sldId="2147483660"/>
              <pc:sldLayoutMk cId="3213335298" sldId="2147483675"/>
              <ac:spMk id="24" creationId="{3B9B7D00-A8FE-4556-ACA3-3A59C6003E2D}"/>
            </ac:spMkLst>
          </pc:spChg>
          <pc:spChg chg="add mod">
            <ac:chgData name="varitsara monsiri" userId="d21832565e14aca8" providerId="LiveId" clId="{018A36D6-5809-4873-8049-B67F5936B0C1}" dt="2023-11-14T08:07:38.444" v="5764" actId="207"/>
            <ac:spMkLst>
              <pc:docMk/>
              <pc:sldMasterMk cId="430305171" sldId="2147483660"/>
              <pc:sldLayoutMk cId="3213335298" sldId="2147483675"/>
              <ac:spMk id="25" creationId="{2B76336A-F9D5-4F41-BCAE-5F4B945D67A5}"/>
            </ac:spMkLst>
          </pc:spChg>
          <pc:spChg chg="add mod">
            <ac:chgData name="varitsara monsiri" userId="d21832565e14aca8" providerId="LiveId" clId="{018A36D6-5809-4873-8049-B67F5936B0C1}" dt="2023-11-14T08:07:12.130" v="5760"/>
            <ac:spMkLst>
              <pc:docMk/>
              <pc:sldMasterMk cId="430305171" sldId="2147483660"/>
              <pc:sldLayoutMk cId="3213335298" sldId="2147483675"/>
              <ac:spMk id="26" creationId="{D63593B2-527A-4411-B8D3-CDCBF079A7FC}"/>
            </ac:spMkLst>
          </pc:spChg>
          <pc:spChg chg="add mod">
            <ac:chgData name="varitsara monsiri" userId="d21832565e14aca8" providerId="LiveId" clId="{018A36D6-5809-4873-8049-B67F5936B0C1}" dt="2023-11-14T08:07:22.533" v="5761" actId="207"/>
            <ac:spMkLst>
              <pc:docMk/>
              <pc:sldMasterMk cId="430305171" sldId="2147483660"/>
              <pc:sldLayoutMk cId="3213335298" sldId="2147483675"/>
              <ac:spMk id="27" creationId="{54FAFA40-0286-4816-A455-D3C462E26ACB}"/>
            </ac:spMkLst>
          </pc:spChg>
          <pc:spChg chg="add mod">
            <ac:chgData name="varitsara monsiri" userId="d21832565e14aca8" providerId="LiveId" clId="{018A36D6-5809-4873-8049-B67F5936B0C1}" dt="2023-11-14T08:07:12.130" v="5760"/>
            <ac:spMkLst>
              <pc:docMk/>
              <pc:sldMasterMk cId="430305171" sldId="2147483660"/>
              <pc:sldLayoutMk cId="3213335298" sldId="2147483675"/>
              <ac:spMk id="28" creationId="{73DDDDDE-15D7-49BB-BD92-5F82FAD07E35}"/>
            </ac:spMkLst>
          </pc:spChg>
          <pc:spChg chg="add mod">
            <ac:chgData name="varitsara monsiri" userId="d21832565e14aca8" providerId="LiveId" clId="{018A36D6-5809-4873-8049-B67F5936B0C1}" dt="2023-11-14T08:07:44.497" v="5765" actId="207"/>
            <ac:spMkLst>
              <pc:docMk/>
              <pc:sldMasterMk cId="430305171" sldId="2147483660"/>
              <pc:sldLayoutMk cId="3213335298" sldId="2147483675"/>
              <ac:spMk id="29" creationId="{339B1389-2DD1-4B17-83FB-3FB14D6C0D20}"/>
            </ac:spMkLst>
          </pc:spChg>
          <pc:grpChg chg="add mod">
            <ac:chgData name="varitsara monsiri" userId="d21832565e14aca8" providerId="LiveId" clId="{018A36D6-5809-4873-8049-B67F5936B0C1}" dt="2023-11-14T07:58:10.024" v="5681"/>
            <ac:grpSpMkLst>
              <pc:docMk/>
              <pc:sldMasterMk cId="430305171" sldId="2147483660"/>
              <pc:sldLayoutMk cId="3213335298" sldId="2147483675"/>
              <ac:grpSpMk id="3" creationId="{A982A55E-F97F-481C-B983-BD84FA10276C}"/>
            </ac:grpSpMkLst>
          </pc:grpChg>
          <pc:grpChg chg="mod">
            <ac:chgData name="varitsara monsiri" userId="d21832565e14aca8" providerId="LiveId" clId="{018A36D6-5809-4873-8049-B67F5936B0C1}" dt="2023-11-14T07:58:10.024" v="5681"/>
            <ac:grpSpMkLst>
              <pc:docMk/>
              <pc:sldMasterMk cId="430305171" sldId="2147483660"/>
              <pc:sldLayoutMk cId="3213335298" sldId="2147483675"/>
              <ac:grpSpMk id="5" creationId="{E973BCB6-7922-4A17-82EB-6992D4DAB7DF}"/>
            </ac:grpSpMkLst>
          </pc:grpChg>
          <pc:grpChg chg="add mod">
            <ac:chgData name="varitsara monsiri" userId="d21832565e14aca8" providerId="LiveId" clId="{018A36D6-5809-4873-8049-B67F5936B0C1}" dt="2023-11-14T07:58:42.029" v="5682"/>
            <ac:grpSpMkLst>
              <pc:docMk/>
              <pc:sldMasterMk cId="430305171" sldId="2147483660"/>
              <pc:sldLayoutMk cId="3213335298" sldId="2147483675"/>
              <ac:grpSpMk id="18" creationId="{902E67EB-1B53-416A-AEE9-1F041443E1FC}"/>
            </ac:grpSpMkLst>
          </pc:grpChg>
          <pc:picChg chg="add del mod">
            <ac:chgData name="varitsara monsiri" userId="d21832565e14aca8" providerId="LiveId" clId="{018A36D6-5809-4873-8049-B67F5936B0C1}" dt="2023-11-14T06:17:20.119" v="4816" actId="21"/>
            <ac:picMkLst>
              <pc:docMk/>
              <pc:sldMasterMk cId="430305171" sldId="2147483660"/>
              <pc:sldLayoutMk cId="3213335298" sldId="2147483675"/>
              <ac:picMk id="2" creationId="{F9F1C66B-D38D-477A-9D6E-D9EA944C4B3D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6" creationId="{84BB24D3-CEA4-48BE-852D-3EE8DE5AD36D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7" creationId="{574525BD-AB44-4B47-99CC-6B72EE40AF74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8" creationId="{78D8B16D-DC06-4527-99F3-41C95045CBCA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9" creationId="{6302FE07-D724-4A35-B245-164ABCF19BC4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0" creationId="{B92B5E1C-C637-437B-8FE4-BA981B92CE29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1" creationId="{917FAA74-B748-4DD2-9FEE-F21C575E2788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2" creationId="{AC4713B7-9059-4397-AABE-47FBA6F3E02F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3" creationId="{9B167317-9EB7-415C-AE81-3163CB6BE72B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4" creationId="{2A3789EE-DE72-44DC-9ACC-9035713C25DF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5" creationId="{1EFF1107-181B-40CE-BE6D-6D112E68DAFE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6" creationId="{B38F4A70-F4B2-4C1F-BA00-3A8ADC01952B}"/>
            </ac:picMkLst>
          </pc:picChg>
          <pc:picChg chg="mod">
            <ac:chgData name="varitsara monsiri" userId="d21832565e14aca8" providerId="LiveId" clId="{018A36D6-5809-4873-8049-B67F5936B0C1}" dt="2023-11-14T07:58:10.024" v="5681"/>
            <ac:picMkLst>
              <pc:docMk/>
              <pc:sldMasterMk cId="430305171" sldId="2147483660"/>
              <pc:sldLayoutMk cId="3213335298" sldId="2147483675"/>
              <ac:picMk id="17" creationId="{E27ECF7B-3E4F-417C-9F46-CDBF7067DDF1}"/>
            </ac:picMkLst>
          </pc:picChg>
        </pc:sldLayoutChg>
        <pc:sldLayoutChg chg="addSp delSp modSp mod ord">
          <pc:chgData name="varitsara monsiri" userId="d21832565e14aca8" providerId="LiveId" clId="{018A36D6-5809-4873-8049-B67F5936B0C1}" dt="2023-11-14T07:16:22.592" v="5201" actId="20578"/>
          <pc:sldLayoutMkLst>
            <pc:docMk/>
            <pc:sldMasterMk cId="430305171" sldId="2147483660"/>
            <pc:sldLayoutMk cId="2792139148" sldId="2147483676"/>
          </pc:sldLayoutMkLst>
          <pc:spChg chg="mod">
            <ac:chgData name="varitsara monsiri" userId="d21832565e14aca8" providerId="LiveId" clId="{018A36D6-5809-4873-8049-B67F5936B0C1}" dt="2023-11-14T07:07:53.789" v="5087"/>
            <ac:spMkLst>
              <pc:docMk/>
              <pc:sldMasterMk cId="430305171" sldId="2147483660"/>
              <pc:sldLayoutMk cId="2792139148" sldId="2147483676"/>
              <ac:spMk id="4" creationId="{7A44961E-C70F-4693-9929-05183EDFB66E}"/>
            </ac:spMkLst>
          </pc:spChg>
          <pc:spChg chg="mod">
            <ac:chgData name="varitsara monsiri" userId="d21832565e14aca8" providerId="LiveId" clId="{018A36D6-5809-4873-8049-B67F5936B0C1}" dt="2023-11-14T07:07:53.789" v="5087"/>
            <ac:spMkLst>
              <pc:docMk/>
              <pc:sldMasterMk cId="430305171" sldId="2147483660"/>
              <pc:sldLayoutMk cId="2792139148" sldId="2147483676"/>
              <ac:spMk id="5" creationId="{DB121B37-41AD-49BA-B636-0DEE31B31245}"/>
            </ac:spMkLst>
          </pc:spChg>
          <pc:spChg chg="add mod">
            <ac:chgData name="varitsara monsiri" userId="d21832565e14aca8" providerId="LiveId" clId="{018A36D6-5809-4873-8049-B67F5936B0C1}" dt="2023-11-14T07:09:45" v="5131" actId="255"/>
            <ac:spMkLst>
              <pc:docMk/>
              <pc:sldMasterMk cId="430305171" sldId="2147483660"/>
              <pc:sldLayoutMk cId="2792139148" sldId="2147483676"/>
              <ac:spMk id="6" creationId="{9E2C9764-F027-46A1-8D7D-03D8A05C5911}"/>
            </ac:spMkLst>
          </pc:spChg>
          <pc:spChg chg="add mod">
            <ac:chgData name="varitsara monsiri" userId="d21832565e14aca8" providerId="LiveId" clId="{018A36D6-5809-4873-8049-B67F5936B0C1}" dt="2023-11-14T07:09:16.745" v="5124" actId="1036"/>
            <ac:spMkLst>
              <pc:docMk/>
              <pc:sldMasterMk cId="430305171" sldId="2147483660"/>
              <pc:sldLayoutMk cId="2792139148" sldId="2147483676"/>
              <ac:spMk id="7" creationId="{C8D01A1B-674F-4A8D-AABD-6C69B5506852}"/>
            </ac:spMkLst>
          </pc:spChg>
          <pc:spChg chg="add del mod ord">
            <ac:chgData name="varitsara monsiri" userId="d21832565e14aca8" providerId="LiveId" clId="{018A36D6-5809-4873-8049-B67F5936B0C1}" dt="2023-11-14T07:09:56.726" v="5134" actId="21"/>
            <ac:spMkLst>
              <pc:docMk/>
              <pc:sldMasterMk cId="430305171" sldId="2147483660"/>
              <pc:sldLayoutMk cId="2792139148" sldId="2147483676"/>
              <ac:spMk id="8" creationId="{D1BCFC1F-2D40-44D4-AA66-8FCD5AD898C5}"/>
            </ac:spMkLst>
          </pc:spChg>
          <pc:grpChg chg="add del mod">
            <ac:chgData name="varitsara monsiri" userId="d21832565e14aca8" providerId="LiveId" clId="{018A36D6-5809-4873-8049-B67F5936B0C1}" dt="2023-11-14T07:12:59.447" v="5168" actId="21"/>
            <ac:grpSpMkLst>
              <pc:docMk/>
              <pc:sldMasterMk cId="430305171" sldId="2147483660"/>
              <pc:sldLayoutMk cId="2792139148" sldId="2147483676"/>
              <ac:grpSpMk id="3" creationId="{ACECF2EA-8AA5-4683-860F-B1F49AFAC7E6}"/>
            </ac:grpSpMkLst>
          </pc:grpChg>
          <pc:picChg chg="add mod">
            <ac:chgData name="varitsara monsiri" userId="d21832565e14aca8" providerId="LiveId" clId="{018A36D6-5809-4873-8049-B67F5936B0C1}" dt="2023-11-14T06:17:22.353" v="4817"/>
            <ac:picMkLst>
              <pc:docMk/>
              <pc:sldMasterMk cId="430305171" sldId="2147483660"/>
              <pc:sldLayoutMk cId="2792139148" sldId="2147483676"/>
              <ac:picMk id="2" creationId="{26282996-A7D6-4F14-BB6D-DF92CCFB8849}"/>
            </ac:picMkLst>
          </pc:picChg>
          <pc:picChg chg="add mod">
            <ac:chgData name="varitsara monsiri" userId="d21832565e14aca8" providerId="LiveId" clId="{018A36D6-5809-4873-8049-B67F5936B0C1}" dt="2023-11-14T07:16:10" v="5200"/>
            <ac:picMkLst>
              <pc:docMk/>
              <pc:sldMasterMk cId="430305171" sldId="2147483660"/>
              <pc:sldLayoutMk cId="2792139148" sldId="2147483676"/>
              <ac:picMk id="9" creationId="{DCF49B2D-AAA5-47B5-A645-7BCBAB4FFD37}"/>
            </ac:picMkLst>
          </pc:picChg>
          <pc:picChg chg="add mod">
            <ac:chgData name="varitsara monsiri" userId="d21832565e14aca8" providerId="LiveId" clId="{018A36D6-5809-4873-8049-B67F5936B0C1}" dt="2023-11-14T07:16:10" v="5200"/>
            <ac:picMkLst>
              <pc:docMk/>
              <pc:sldMasterMk cId="430305171" sldId="2147483660"/>
              <pc:sldLayoutMk cId="2792139148" sldId="2147483676"/>
              <ac:picMk id="10" creationId="{DF5DD336-4D89-4C18-B276-04277C6E0FB5}"/>
            </ac:picMkLst>
          </pc:picChg>
          <pc:picChg chg="add mod">
            <ac:chgData name="varitsara monsiri" userId="d21832565e14aca8" providerId="LiveId" clId="{018A36D6-5809-4873-8049-B67F5936B0C1}" dt="2023-11-14T07:16:10" v="5200"/>
            <ac:picMkLst>
              <pc:docMk/>
              <pc:sldMasterMk cId="430305171" sldId="2147483660"/>
              <pc:sldLayoutMk cId="2792139148" sldId="2147483676"/>
              <ac:picMk id="11" creationId="{8B665CEE-32ED-4D93-932A-391676AA4652}"/>
            </ac:picMkLst>
          </pc:picChg>
          <pc:picChg chg="add mod">
            <ac:chgData name="varitsara monsiri" userId="d21832565e14aca8" providerId="LiveId" clId="{018A36D6-5809-4873-8049-B67F5936B0C1}" dt="2023-11-14T07:16:10" v="5200"/>
            <ac:picMkLst>
              <pc:docMk/>
              <pc:sldMasterMk cId="430305171" sldId="2147483660"/>
              <pc:sldLayoutMk cId="2792139148" sldId="2147483676"/>
              <ac:picMk id="12" creationId="{65C0A5E9-2F35-4309-BD33-1756D5F1C728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8:04:31.354" v="5759"/>
          <pc:sldLayoutMkLst>
            <pc:docMk/>
            <pc:sldMasterMk cId="430305171" sldId="2147483660"/>
            <pc:sldLayoutMk cId="2161599472" sldId="2147483677"/>
          </pc:sldLayoutMkLst>
          <pc:spChg chg="mod">
            <ac:chgData name="varitsara monsiri" userId="d21832565e14aca8" providerId="LiveId" clId="{018A36D6-5809-4873-8049-B67F5936B0C1}" dt="2023-11-14T08:00:02.935" v="5687"/>
            <ac:spMkLst>
              <pc:docMk/>
              <pc:sldMasterMk cId="430305171" sldId="2147483660"/>
              <pc:sldLayoutMk cId="2161599472" sldId="2147483677"/>
              <ac:spMk id="4" creationId="{4769408D-5475-4440-87E3-3234540992C6}"/>
            </ac:spMkLst>
          </pc:spChg>
          <pc:spChg chg="mod">
            <ac:chgData name="varitsara monsiri" userId="d21832565e14aca8" providerId="LiveId" clId="{018A36D6-5809-4873-8049-B67F5936B0C1}" dt="2023-11-14T08:00:02.935" v="5687"/>
            <ac:spMkLst>
              <pc:docMk/>
              <pc:sldMasterMk cId="430305171" sldId="2147483660"/>
              <pc:sldLayoutMk cId="2161599472" sldId="2147483677"/>
              <ac:spMk id="5" creationId="{54EB5733-A8DE-408E-9A5C-8F7F0B3B077A}"/>
            </ac:spMkLst>
          </pc:spChg>
          <pc:spChg chg="mod">
            <ac:chgData name="varitsara monsiri" userId="d21832565e14aca8" providerId="LiveId" clId="{018A36D6-5809-4873-8049-B67F5936B0C1}" dt="2023-11-14T08:04:31.354" v="5759"/>
            <ac:spMkLst>
              <pc:docMk/>
              <pc:sldMasterMk cId="430305171" sldId="2147483660"/>
              <pc:sldLayoutMk cId="2161599472" sldId="2147483677"/>
              <ac:spMk id="10" creationId="{C0B86201-12AA-4D1D-9BBC-4C92C145FF2D}"/>
            </ac:spMkLst>
          </pc:spChg>
          <pc:spChg chg="mod">
            <ac:chgData name="varitsara monsiri" userId="d21832565e14aca8" providerId="LiveId" clId="{018A36D6-5809-4873-8049-B67F5936B0C1}" dt="2023-11-14T08:04:31.354" v="5759"/>
            <ac:spMkLst>
              <pc:docMk/>
              <pc:sldMasterMk cId="430305171" sldId="2147483660"/>
              <pc:sldLayoutMk cId="2161599472" sldId="2147483677"/>
              <ac:spMk id="11" creationId="{2CDEECF9-52A0-4979-8030-A5DCE6D280B2}"/>
            </ac:spMkLst>
          </pc:spChg>
          <pc:grpChg chg="add del mod">
            <ac:chgData name="varitsara monsiri" userId="d21832565e14aca8" providerId="LiveId" clId="{018A36D6-5809-4873-8049-B67F5936B0C1}" dt="2023-11-14T08:04:12.431" v="5757" actId="21"/>
            <ac:grpSpMkLst>
              <pc:docMk/>
              <pc:sldMasterMk cId="430305171" sldId="2147483660"/>
              <pc:sldLayoutMk cId="2161599472" sldId="2147483677"/>
              <ac:grpSpMk id="3" creationId="{DE0A6E7C-AFB4-4CEC-8FF1-66C14603D7A4}"/>
            </ac:grpSpMkLst>
          </pc:grpChg>
          <pc:grpChg chg="add mod">
            <ac:chgData name="varitsara monsiri" userId="d21832565e14aca8" providerId="LiveId" clId="{018A36D6-5809-4873-8049-B67F5936B0C1}" dt="2023-11-14T08:04:31.354" v="5759"/>
            <ac:grpSpMkLst>
              <pc:docMk/>
              <pc:sldMasterMk cId="430305171" sldId="2147483660"/>
              <pc:sldLayoutMk cId="2161599472" sldId="2147483677"/>
              <ac:grpSpMk id="6" creationId="{3F84ABCF-605D-416D-9BFD-ECE3FAC1BF48}"/>
            </ac:grpSpMkLst>
          </pc:grpChg>
          <pc:grpChg chg="mod">
            <ac:chgData name="varitsara monsiri" userId="d21832565e14aca8" providerId="LiveId" clId="{018A36D6-5809-4873-8049-B67F5936B0C1}" dt="2023-11-14T08:04:31.354" v="5759"/>
            <ac:grpSpMkLst>
              <pc:docMk/>
              <pc:sldMasterMk cId="430305171" sldId="2147483660"/>
              <pc:sldLayoutMk cId="2161599472" sldId="2147483677"/>
              <ac:grpSpMk id="8" creationId="{977BA1A5-82E4-4EED-8C2F-83294F89100A}"/>
            </ac:grpSpMkLst>
          </pc:grpChg>
          <pc:picChg chg="add del mod">
            <ac:chgData name="varitsara monsiri" userId="d21832565e14aca8" providerId="LiveId" clId="{018A36D6-5809-4873-8049-B67F5936B0C1}" dt="2023-11-14T08:04:12.431" v="5757" actId="21"/>
            <ac:picMkLst>
              <pc:docMk/>
              <pc:sldMasterMk cId="430305171" sldId="2147483660"/>
              <pc:sldLayoutMk cId="2161599472" sldId="2147483677"/>
              <ac:picMk id="2" creationId="{0898DF86-D233-43F0-A047-7A09CD4BBAB2}"/>
            </ac:picMkLst>
          </pc:picChg>
          <pc:picChg chg="mod">
            <ac:chgData name="varitsara monsiri" userId="d21832565e14aca8" providerId="LiveId" clId="{018A36D6-5809-4873-8049-B67F5936B0C1}" dt="2023-11-14T08:04:31.354" v="5759"/>
            <ac:picMkLst>
              <pc:docMk/>
              <pc:sldMasterMk cId="430305171" sldId="2147483660"/>
              <pc:sldLayoutMk cId="2161599472" sldId="2147483677"/>
              <ac:picMk id="7" creationId="{ACF29D07-9BB4-4B7A-9AA7-3993B837C57D}"/>
            </ac:picMkLst>
          </pc:picChg>
          <pc:picChg chg="mod">
            <ac:chgData name="varitsara monsiri" userId="d21832565e14aca8" providerId="LiveId" clId="{018A36D6-5809-4873-8049-B67F5936B0C1}" dt="2023-11-14T08:04:31.354" v="5759"/>
            <ac:picMkLst>
              <pc:docMk/>
              <pc:sldMasterMk cId="430305171" sldId="2147483660"/>
              <pc:sldLayoutMk cId="2161599472" sldId="2147483677"/>
              <ac:picMk id="9" creationId="{17C05752-8CBE-4254-A0F7-3D4F2E89DC68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7:27:25.092" v="5228"/>
          <pc:sldLayoutMkLst>
            <pc:docMk/>
            <pc:sldMasterMk cId="430305171" sldId="2147483660"/>
            <pc:sldLayoutMk cId="3738578320" sldId="2147483678"/>
          </pc:sldLayoutMkLst>
          <pc:spChg chg="mod">
            <ac:chgData name="varitsara monsiri" userId="d21832565e14aca8" providerId="LiveId" clId="{018A36D6-5809-4873-8049-B67F5936B0C1}" dt="2023-11-14T05:32:46.339" v="4411"/>
            <ac:spMkLst>
              <pc:docMk/>
              <pc:sldMasterMk cId="430305171" sldId="2147483660"/>
              <pc:sldLayoutMk cId="3738578320" sldId="2147483678"/>
              <ac:spMk id="3" creationId="{AD2CBB45-D864-468F-B2C8-3E94DF811865}"/>
            </ac:spMkLst>
          </pc:spChg>
          <pc:spChg chg="mod">
            <ac:chgData name="varitsara monsiri" userId="d21832565e14aca8" providerId="LiveId" clId="{018A36D6-5809-4873-8049-B67F5936B0C1}" dt="2023-11-14T05:32:46.339" v="4411"/>
            <ac:spMkLst>
              <pc:docMk/>
              <pc:sldMasterMk cId="430305171" sldId="2147483660"/>
              <pc:sldLayoutMk cId="3738578320" sldId="2147483678"/>
              <ac:spMk id="17" creationId="{074F1CAA-68BD-4569-A680-C55C20C83A03}"/>
            </ac:spMkLst>
          </pc:spChg>
          <pc:spChg chg="mod">
            <ac:chgData name="varitsara monsiri" userId="d21832565e14aca8" providerId="LiveId" clId="{018A36D6-5809-4873-8049-B67F5936B0C1}" dt="2023-11-14T05:32:46.339" v="4411"/>
            <ac:spMkLst>
              <pc:docMk/>
              <pc:sldMasterMk cId="430305171" sldId="2147483660"/>
              <pc:sldLayoutMk cId="3738578320" sldId="2147483678"/>
              <ac:spMk id="18" creationId="{9E78AF64-59D7-4D65-A8A3-0B1BF586020F}"/>
            </ac:spMkLst>
          </pc:spChg>
          <pc:spChg chg="mod">
            <ac:chgData name="varitsara monsiri" userId="d21832565e14aca8" providerId="LiveId" clId="{018A36D6-5809-4873-8049-B67F5936B0C1}" dt="2023-11-14T07:05:57.260" v="5081"/>
            <ac:spMkLst>
              <pc:docMk/>
              <pc:sldMasterMk cId="430305171" sldId="2147483660"/>
              <pc:sldLayoutMk cId="3738578320" sldId="2147483678"/>
              <ac:spMk id="21" creationId="{CFB32CAC-8F10-45EF-B1F9-D74C1812EB33}"/>
            </ac:spMkLst>
          </pc:spChg>
          <pc:spChg chg="mod">
            <ac:chgData name="varitsara monsiri" userId="d21832565e14aca8" providerId="LiveId" clId="{018A36D6-5809-4873-8049-B67F5936B0C1}" dt="2023-11-14T07:05:57.260" v="5081"/>
            <ac:spMkLst>
              <pc:docMk/>
              <pc:sldMasterMk cId="430305171" sldId="2147483660"/>
              <pc:sldLayoutMk cId="3738578320" sldId="2147483678"/>
              <ac:spMk id="22" creationId="{31891E7B-EAB1-4B75-94D2-C11BCC90971F}"/>
            </ac:spMkLst>
          </pc:spChg>
          <pc:spChg chg="mod">
            <ac:chgData name="varitsara monsiri" userId="d21832565e14aca8" providerId="LiveId" clId="{018A36D6-5809-4873-8049-B67F5936B0C1}" dt="2023-11-14T07:26:58.419" v="5222"/>
            <ac:spMkLst>
              <pc:docMk/>
              <pc:sldMasterMk cId="430305171" sldId="2147483660"/>
              <pc:sldLayoutMk cId="3738578320" sldId="2147483678"/>
              <ac:spMk id="24" creationId="{C803BEBB-BB2A-4BD7-A335-0C0BED50DC14}"/>
            </ac:spMkLst>
          </pc:spChg>
          <pc:spChg chg="mod">
            <ac:chgData name="varitsara monsiri" userId="d21832565e14aca8" providerId="LiveId" clId="{018A36D6-5809-4873-8049-B67F5936B0C1}" dt="2023-11-14T07:26:58.419" v="5222"/>
            <ac:spMkLst>
              <pc:docMk/>
              <pc:sldMasterMk cId="430305171" sldId="2147483660"/>
              <pc:sldLayoutMk cId="3738578320" sldId="2147483678"/>
              <ac:spMk id="32" creationId="{75BB489F-3486-4449-AF19-C7DF49F6EAB1}"/>
            </ac:spMkLst>
          </pc:spChg>
          <pc:spChg chg="mod">
            <ac:chgData name="varitsara monsiri" userId="d21832565e14aca8" providerId="LiveId" clId="{018A36D6-5809-4873-8049-B67F5936B0C1}" dt="2023-11-14T07:26:58.419" v="5222"/>
            <ac:spMkLst>
              <pc:docMk/>
              <pc:sldMasterMk cId="430305171" sldId="2147483660"/>
              <pc:sldLayoutMk cId="3738578320" sldId="2147483678"/>
              <ac:spMk id="33" creationId="{BF1C15E8-7C16-4663-A5DA-7A0A2080D430}"/>
            </ac:spMkLst>
          </pc:spChg>
          <pc:spChg chg="mod">
            <ac:chgData name="varitsara monsiri" userId="d21832565e14aca8" providerId="LiveId" clId="{018A36D6-5809-4873-8049-B67F5936B0C1}" dt="2023-11-14T07:27:25.092" v="5228"/>
            <ac:spMkLst>
              <pc:docMk/>
              <pc:sldMasterMk cId="430305171" sldId="2147483660"/>
              <pc:sldLayoutMk cId="3738578320" sldId="2147483678"/>
              <ac:spMk id="42" creationId="{7F80113B-DF9D-433A-B9B4-08E7B5AB2C52}"/>
            </ac:spMkLst>
          </pc:spChg>
          <pc:spChg chg="mod">
            <ac:chgData name="varitsara monsiri" userId="d21832565e14aca8" providerId="LiveId" clId="{018A36D6-5809-4873-8049-B67F5936B0C1}" dt="2023-11-14T07:27:25.092" v="5228"/>
            <ac:spMkLst>
              <pc:docMk/>
              <pc:sldMasterMk cId="430305171" sldId="2147483660"/>
              <pc:sldLayoutMk cId="3738578320" sldId="2147483678"/>
              <ac:spMk id="50" creationId="{89780241-9750-495D-941A-3A55803B3562}"/>
            </ac:spMkLst>
          </pc:spChg>
          <pc:spChg chg="mod">
            <ac:chgData name="varitsara monsiri" userId="d21832565e14aca8" providerId="LiveId" clId="{018A36D6-5809-4873-8049-B67F5936B0C1}" dt="2023-11-14T07:27:25.092" v="5228"/>
            <ac:spMkLst>
              <pc:docMk/>
              <pc:sldMasterMk cId="430305171" sldId="2147483660"/>
              <pc:sldLayoutMk cId="3738578320" sldId="2147483678"/>
              <ac:spMk id="51" creationId="{D6BEE0D6-E99A-452E-8B10-7A82C2C18B9F}"/>
            </ac:spMkLst>
          </pc:spChg>
          <pc:grpChg chg="add del mod">
            <ac:chgData name="varitsara monsiri" userId="d21832565e14aca8" providerId="LiveId" clId="{018A36D6-5809-4873-8049-B67F5936B0C1}" dt="2023-11-14T05:38:52.908" v="4503" actId="21"/>
            <ac:grpSpMkLst>
              <pc:docMk/>
              <pc:sldMasterMk cId="430305171" sldId="2147483660"/>
              <pc:sldLayoutMk cId="3738578320" sldId="2147483678"/>
              <ac:grpSpMk id="2" creationId="{98A90085-A940-44E4-997F-14731A370A2F}"/>
            </ac:grpSpMkLst>
          </pc:grpChg>
          <pc:grpChg chg="mod">
            <ac:chgData name="varitsara monsiri" userId="d21832565e14aca8" providerId="LiveId" clId="{018A36D6-5809-4873-8049-B67F5936B0C1}" dt="2023-11-14T05:32:46.339" v="4411"/>
            <ac:grpSpMkLst>
              <pc:docMk/>
              <pc:sldMasterMk cId="430305171" sldId="2147483660"/>
              <pc:sldLayoutMk cId="3738578320" sldId="2147483678"/>
              <ac:grpSpMk id="10" creationId="{4D113A43-8647-4190-A39E-C7509041E17E}"/>
            </ac:grpSpMkLst>
          </pc:grpChg>
          <pc:grpChg chg="add del mod">
            <ac:chgData name="varitsara monsiri" userId="d21832565e14aca8" providerId="LiveId" clId="{018A36D6-5809-4873-8049-B67F5936B0C1}" dt="2023-11-14T07:26:57.874" v="5221" actId="478"/>
            <ac:grpSpMkLst>
              <pc:docMk/>
              <pc:sldMasterMk cId="430305171" sldId="2147483660"/>
              <pc:sldLayoutMk cId="3738578320" sldId="2147483678"/>
              <ac:grpSpMk id="20" creationId="{6E24B05D-7D11-48B4-A060-80CF05A02D7F}"/>
            </ac:grpSpMkLst>
          </pc:grpChg>
          <pc:grpChg chg="add del mod">
            <ac:chgData name="varitsara monsiri" userId="d21832565e14aca8" providerId="LiveId" clId="{018A36D6-5809-4873-8049-B67F5936B0C1}" dt="2023-11-14T07:27:04.333" v="5223" actId="478"/>
            <ac:grpSpMkLst>
              <pc:docMk/>
              <pc:sldMasterMk cId="430305171" sldId="2147483660"/>
              <pc:sldLayoutMk cId="3738578320" sldId="2147483678"/>
              <ac:grpSpMk id="23" creationId="{ECC5A463-4DFA-49E7-A022-74B140D7DB1F}"/>
            </ac:grpSpMkLst>
          </pc:grpChg>
          <pc:grpChg chg="mod">
            <ac:chgData name="varitsara monsiri" userId="d21832565e14aca8" providerId="LiveId" clId="{018A36D6-5809-4873-8049-B67F5936B0C1}" dt="2023-11-14T07:26:58.419" v="5222"/>
            <ac:grpSpMkLst>
              <pc:docMk/>
              <pc:sldMasterMk cId="430305171" sldId="2147483660"/>
              <pc:sldLayoutMk cId="3738578320" sldId="2147483678"/>
              <ac:grpSpMk id="25" creationId="{121B6E8F-2793-428A-AE1C-27458087F535}"/>
            </ac:grpSpMkLst>
          </pc:grpChg>
          <pc:grpChg chg="add mod">
            <ac:chgData name="varitsara monsiri" userId="d21832565e14aca8" providerId="LiveId" clId="{018A36D6-5809-4873-8049-B67F5936B0C1}" dt="2023-11-14T07:27:25.092" v="5228"/>
            <ac:grpSpMkLst>
              <pc:docMk/>
              <pc:sldMasterMk cId="430305171" sldId="2147483660"/>
              <pc:sldLayoutMk cId="3738578320" sldId="2147483678"/>
              <ac:grpSpMk id="34" creationId="{166B27BA-90A9-4293-8E19-AEEFEAF38DB9}"/>
            </ac:grpSpMkLst>
          </pc:grpChg>
          <pc:grpChg chg="mod">
            <ac:chgData name="varitsara monsiri" userId="d21832565e14aca8" providerId="LiveId" clId="{018A36D6-5809-4873-8049-B67F5936B0C1}" dt="2023-11-14T07:27:25.092" v="5228"/>
            <ac:grpSpMkLst>
              <pc:docMk/>
              <pc:sldMasterMk cId="430305171" sldId="2147483660"/>
              <pc:sldLayoutMk cId="3738578320" sldId="2147483678"/>
              <ac:grpSpMk id="35" creationId="{0224935F-BC1B-457F-8202-B3FC12BF2AAD}"/>
            </ac:grpSpMkLst>
          </pc:grpChg>
          <pc:grpChg chg="mod">
            <ac:chgData name="varitsara monsiri" userId="d21832565e14aca8" providerId="LiveId" clId="{018A36D6-5809-4873-8049-B67F5936B0C1}" dt="2023-11-14T07:27:25.092" v="5228"/>
            <ac:grpSpMkLst>
              <pc:docMk/>
              <pc:sldMasterMk cId="430305171" sldId="2147483660"/>
              <pc:sldLayoutMk cId="3738578320" sldId="2147483678"/>
              <ac:grpSpMk id="43" creationId="{FBC5EC2C-6345-4761-8A3B-C38772E695C6}"/>
            </ac:grpSpMkLst>
          </pc:grp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4" creationId="{CE5C3A23-6C9D-4040-A52C-4F78390D63B2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5" creationId="{CA6093EA-D919-41EC-BCCF-883CBD927C80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6" creationId="{4ED82374-827A-4223-8D0B-AADE0B2FAB5F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7" creationId="{7D8826AE-ED2D-4B62-9DF0-DEB14A4F134C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8" creationId="{2992AA6E-B33C-45A0-A29C-EB41EFFA466C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9" creationId="{A9A97762-3395-4AC0-A01C-D70E472A954A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11" creationId="{04AD7040-2D9F-4E21-9EF8-E74F31460EC3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12" creationId="{90022CF7-42C7-44AC-A8CE-7BB8FD7F6D7A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13" creationId="{F7918E8D-C163-4980-8482-FBF39FDFE930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14" creationId="{9820120B-069D-477E-98B1-BF1BDDA5AE22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15" creationId="{859096A1-343B-4B68-BC31-48B27D64F7D9}"/>
            </ac:picMkLst>
          </pc:picChg>
          <pc:picChg chg="mod">
            <ac:chgData name="varitsara monsiri" userId="d21832565e14aca8" providerId="LiveId" clId="{018A36D6-5809-4873-8049-B67F5936B0C1}" dt="2023-11-14T05:32:46.339" v="4411"/>
            <ac:picMkLst>
              <pc:docMk/>
              <pc:sldMasterMk cId="430305171" sldId="2147483660"/>
              <pc:sldLayoutMk cId="3738578320" sldId="2147483678"/>
              <ac:picMk id="16" creationId="{75C423CB-9957-4261-81AD-809679E26C7F}"/>
            </ac:picMkLst>
          </pc:picChg>
          <pc:picChg chg="add del mod">
            <ac:chgData name="varitsara monsiri" userId="d21832565e14aca8" providerId="LiveId" clId="{018A36D6-5809-4873-8049-B67F5936B0C1}" dt="2023-11-14T07:26:56.070" v="5220" actId="478"/>
            <ac:picMkLst>
              <pc:docMk/>
              <pc:sldMasterMk cId="430305171" sldId="2147483660"/>
              <pc:sldLayoutMk cId="3738578320" sldId="2147483678"/>
              <ac:picMk id="19" creationId="{2A2FF7C4-AB8D-4190-B8DC-91DC76EF8BDB}"/>
            </ac:picMkLst>
          </pc:picChg>
          <pc:picChg chg="mod">
            <ac:chgData name="varitsara monsiri" userId="d21832565e14aca8" providerId="LiveId" clId="{018A36D6-5809-4873-8049-B67F5936B0C1}" dt="2023-11-14T07:26:58.419" v="5222"/>
            <ac:picMkLst>
              <pc:docMk/>
              <pc:sldMasterMk cId="430305171" sldId="2147483660"/>
              <pc:sldLayoutMk cId="3738578320" sldId="2147483678"/>
              <ac:picMk id="26" creationId="{4BCFF486-5C37-4C10-A280-E0FE31251D29}"/>
            </ac:picMkLst>
          </pc:picChg>
          <pc:picChg chg="mod">
            <ac:chgData name="varitsara monsiri" userId="d21832565e14aca8" providerId="LiveId" clId="{018A36D6-5809-4873-8049-B67F5936B0C1}" dt="2023-11-14T07:26:58.419" v="5222"/>
            <ac:picMkLst>
              <pc:docMk/>
              <pc:sldMasterMk cId="430305171" sldId="2147483660"/>
              <pc:sldLayoutMk cId="3738578320" sldId="2147483678"/>
              <ac:picMk id="27" creationId="{53E76F1E-09E0-4C99-A9F0-FD287C7DB806}"/>
            </ac:picMkLst>
          </pc:picChg>
          <pc:picChg chg="mod">
            <ac:chgData name="varitsara monsiri" userId="d21832565e14aca8" providerId="LiveId" clId="{018A36D6-5809-4873-8049-B67F5936B0C1}" dt="2023-11-14T07:26:58.419" v="5222"/>
            <ac:picMkLst>
              <pc:docMk/>
              <pc:sldMasterMk cId="430305171" sldId="2147483660"/>
              <pc:sldLayoutMk cId="3738578320" sldId="2147483678"/>
              <ac:picMk id="28" creationId="{6A419E54-5B56-4249-A9D9-BD5F958F7B52}"/>
            </ac:picMkLst>
          </pc:picChg>
          <pc:picChg chg="mod">
            <ac:chgData name="varitsara monsiri" userId="d21832565e14aca8" providerId="LiveId" clId="{018A36D6-5809-4873-8049-B67F5936B0C1}" dt="2023-11-14T07:26:58.419" v="5222"/>
            <ac:picMkLst>
              <pc:docMk/>
              <pc:sldMasterMk cId="430305171" sldId="2147483660"/>
              <pc:sldLayoutMk cId="3738578320" sldId="2147483678"/>
              <ac:picMk id="29" creationId="{4EB28B58-1F10-4169-916E-A073C048029D}"/>
            </ac:picMkLst>
          </pc:picChg>
          <pc:picChg chg="mod">
            <ac:chgData name="varitsara monsiri" userId="d21832565e14aca8" providerId="LiveId" clId="{018A36D6-5809-4873-8049-B67F5936B0C1}" dt="2023-11-14T07:26:58.419" v="5222"/>
            <ac:picMkLst>
              <pc:docMk/>
              <pc:sldMasterMk cId="430305171" sldId="2147483660"/>
              <pc:sldLayoutMk cId="3738578320" sldId="2147483678"/>
              <ac:picMk id="30" creationId="{B83937D2-2914-4BFF-B6F5-B0A193335292}"/>
            </ac:picMkLst>
          </pc:picChg>
          <pc:picChg chg="mod">
            <ac:chgData name="varitsara monsiri" userId="d21832565e14aca8" providerId="LiveId" clId="{018A36D6-5809-4873-8049-B67F5936B0C1}" dt="2023-11-14T07:26:58.419" v="5222"/>
            <ac:picMkLst>
              <pc:docMk/>
              <pc:sldMasterMk cId="430305171" sldId="2147483660"/>
              <pc:sldLayoutMk cId="3738578320" sldId="2147483678"/>
              <ac:picMk id="31" creationId="{F3B19031-2A8A-405B-9922-921F45A2B1F5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36" creationId="{D1419968-361F-4BDA-A784-F42760FC3E92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37" creationId="{FA8B9A0A-E528-4D6B-BBDB-A3CC846B57FA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38" creationId="{916BA32E-E138-4F71-AB03-176DAADF679D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39" creationId="{172A438D-0272-4EF9-84C5-BA181E761B22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0" creationId="{6838F009-27C2-405B-931D-E194FB0E9318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1" creationId="{949041FC-3BDC-4F86-96B2-F7C97B91C89F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4" creationId="{0925F9A5-B28E-4261-83C6-917F675B6A03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5" creationId="{C8789FCA-599E-4DB1-9416-C716896A44D3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6" creationId="{EB4C54E3-3890-4646-ABE8-09B215F38921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7" creationId="{56C202C5-F476-45E8-87AE-DF12A3398AFA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8" creationId="{04AB51D0-C89D-46EE-9B1F-2A431DDAFF37}"/>
            </ac:picMkLst>
          </pc:picChg>
          <pc:picChg chg="mod">
            <ac:chgData name="varitsara monsiri" userId="d21832565e14aca8" providerId="LiveId" clId="{018A36D6-5809-4873-8049-B67F5936B0C1}" dt="2023-11-14T07:27:25.092" v="5228"/>
            <ac:picMkLst>
              <pc:docMk/>
              <pc:sldMasterMk cId="430305171" sldId="2147483660"/>
              <pc:sldLayoutMk cId="3738578320" sldId="2147483678"/>
              <ac:picMk id="49" creationId="{6BB74E60-7D97-45B4-9921-3B95721348CE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9:21:23.286" v="6652" actId="1036"/>
          <pc:sldLayoutMkLst>
            <pc:docMk/>
            <pc:sldMasterMk cId="430305171" sldId="2147483660"/>
            <pc:sldLayoutMk cId="500292473" sldId="2147483679"/>
          </pc:sldLayoutMkLst>
          <pc:spChg chg="mod">
            <ac:chgData name="varitsara monsiri" userId="d21832565e14aca8" providerId="LiveId" clId="{018A36D6-5809-4873-8049-B67F5936B0C1}" dt="2023-11-14T07:05:48.778" v="5080"/>
            <ac:spMkLst>
              <pc:docMk/>
              <pc:sldMasterMk cId="430305171" sldId="2147483660"/>
              <pc:sldLayoutMk cId="500292473" sldId="2147483679"/>
              <ac:spMk id="4" creationId="{E3AF40EF-241A-446A-8893-07861F382E07}"/>
            </ac:spMkLst>
          </pc:spChg>
          <pc:spChg chg="mod">
            <ac:chgData name="varitsara monsiri" userId="d21832565e14aca8" providerId="LiveId" clId="{018A36D6-5809-4873-8049-B67F5936B0C1}" dt="2023-11-14T07:05:48.778" v="5080"/>
            <ac:spMkLst>
              <pc:docMk/>
              <pc:sldMasterMk cId="430305171" sldId="2147483660"/>
              <pc:sldLayoutMk cId="500292473" sldId="2147483679"/>
              <ac:spMk id="5" creationId="{44A57185-71F2-45DF-9BD4-ED63888E1134}"/>
            </ac:spMkLst>
          </pc:spChg>
          <pc:spChg chg="mod topLvl">
            <ac:chgData name="varitsara monsiri" userId="d21832565e14aca8" providerId="LiveId" clId="{018A36D6-5809-4873-8049-B67F5936B0C1}" dt="2023-11-14T08:12:58.614" v="5839" actId="165"/>
            <ac:spMkLst>
              <pc:docMk/>
              <pc:sldMasterMk cId="430305171" sldId="2147483660"/>
              <pc:sldLayoutMk cId="500292473" sldId="2147483679"/>
              <ac:spMk id="7" creationId="{3FDC0443-D51C-4F9F-BDDA-45393C4294D0}"/>
            </ac:spMkLst>
          </pc:spChg>
          <pc:spChg chg="del mod">
            <ac:chgData name="varitsara monsiri" userId="d21832565e14aca8" providerId="LiveId" clId="{018A36D6-5809-4873-8049-B67F5936B0C1}" dt="2023-11-14T08:14:49.292" v="5868" actId="478"/>
            <ac:spMkLst>
              <pc:docMk/>
              <pc:sldMasterMk cId="430305171" sldId="2147483660"/>
              <pc:sldLayoutMk cId="500292473" sldId="2147483679"/>
              <ac:spMk id="21" creationId="{9DF0AA36-0A7D-4EF6-814F-5D60ECFD4367}"/>
            </ac:spMkLst>
          </pc:spChg>
          <pc:spChg chg="del mod">
            <ac:chgData name="varitsara monsiri" userId="d21832565e14aca8" providerId="LiveId" clId="{018A36D6-5809-4873-8049-B67F5936B0C1}" dt="2023-11-14T08:14:47.695" v="5867" actId="478"/>
            <ac:spMkLst>
              <pc:docMk/>
              <pc:sldMasterMk cId="430305171" sldId="2147483660"/>
              <pc:sldLayoutMk cId="500292473" sldId="2147483679"/>
              <ac:spMk id="22" creationId="{72EE16AC-73E7-47F3-8AFC-7045204DB7CA}"/>
            </ac:spMkLst>
          </pc:spChg>
          <pc:spChg chg="add mod">
            <ac:chgData name="varitsara monsiri" userId="d21832565e14aca8" providerId="LiveId" clId="{018A36D6-5809-4873-8049-B67F5936B0C1}" dt="2023-11-14T09:21:20.824" v="6650" actId="1035"/>
            <ac:spMkLst>
              <pc:docMk/>
              <pc:sldMasterMk cId="430305171" sldId="2147483660"/>
              <pc:sldLayoutMk cId="500292473" sldId="2147483679"/>
              <ac:spMk id="23" creationId="{1A3766BA-D389-43F0-860A-38B49002A9F8}"/>
            </ac:spMkLst>
          </pc:spChg>
          <pc:spChg chg="add mod">
            <ac:chgData name="varitsara monsiri" userId="d21832565e14aca8" providerId="LiveId" clId="{018A36D6-5809-4873-8049-B67F5936B0C1}" dt="2023-11-14T09:21:23.286" v="6652" actId="1036"/>
            <ac:spMkLst>
              <pc:docMk/>
              <pc:sldMasterMk cId="430305171" sldId="2147483660"/>
              <pc:sldLayoutMk cId="500292473" sldId="2147483679"/>
              <ac:spMk id="24" creationId="{5BE42B80-1524-4C3D-BA80-315340FC50B0}"/>
            </ac:spMkLst>
          </pc:spChg>
          <pc:spChg chg="add del mod">
            <ac:chgData name="varitsara monsiri" userId="d21832565e14aca8" providerId="LiveId" clId="{018A36D6-5809-4873-8049-B67F5936B0C1}" dt="2023-11-14T08:14:45.188" v="5866" actId="478"/>
            <ac:spMkLst>
              <pc:docMk/>
              <pc:sldMasterMk cId="430305171" sldId="2147483660"/>
              <pc:sldLayoutMk cId="500292473" sldId="2147483679"/>
              <ac:spMk id="25" creationId="{60BD34FE-6F7C-4A9F-94B3-61C37421E3C7}"/>
            </ac:spMkLst>
          </pc:spChg>
          <pc:spChg chg="add del mod">
            <ac:chgData name="varitsara monsiri" userId="d21832565e14aca8" providerId="LiveId" clId="{018A36D6-5809-4873-8049-B67F5936B0C1}" dt="2023-11-14T08:14:45.188" v="5866" actId="478"/>
            <ac:spMkLst>
              <pc:docMk/>
              <pc:sldMasterMk cId="430305171" sldId="2147483660"/>
              <pc:sldLayoutMk cId="500292473" sldId="2147483679"/>
              <ac:spMk id="26" creationId="{20384C8D-6FFB-45AD-AF94-A99CCF207016}"/>
            </ac:spMkLst>
          </pc:spChg>
          <pc:spChg chg="add del mod">
            <ac:chgData name="varitsara monsiri" userId="d21832565e14aca8" providerId="LiveId" clId="{018A36D6-5809-4873-8049-B67F5936B0C1}" dt="2023-11-14T08:14:42.237" v="5865" actId="478"/>
            <ac:spMkLst>
              <pc:docMk/>
              <pc:sldMasterMk cId="430305171" sldId="2147483660"/>
              <pc:sldLayoutMk cId="500292473" sldId="2147483679"/>
              <ac:spMk id="27" creationId="{FCE91366-7F4E-46B7-90A5-50072783B9E5}"/>
            </ac:spMkLst>
          </pc:spChg>
          <pc:spChg chg="add del mod">
            <ac:chgData name="varitsara monsiri" userId="d21832565e14aca8" providerId="LiveId" clId="{018A36D6-5809-4873-8049-B67F5936B0C1}" dt="2023-11-14T08:14:42.237" v="5865" actId="478"/>
            <ac:spMkLst>
              <pc:docMk/>
              <pc:sldMasterMk cId="430305171" sldId="2147483660"/>
              <pc:sldLayoutMk cId="500292473" sldId="2147483679"/>
              <ac:spMk id="28" creationId="{335A3B73-0B8A-468C-839F-412D61F3A2C3}"/>
            </ac:spMkLst>
          </pc:spChg>
          <pc:spChg chg="mod">
            <ac:chgData name="varitsara monsiri" userId="d21832565e14aca8" providerId="LiveId" clId="{018A36D6-5809-4873-8049-B67F5936B0C1}" dt="2023-11-14T08:17:30.674" v="5927" actId="207"/>
            <ac:spMkLst>
              <pc:docMk/>
              <pc:sldMasterMk cId="430305171" sldId="2147483660"/>
              <pc:sldLayoutMk cId="500292473" sldId="2147483679"/>
              <ac:spMk id="30" creationId="{70299173-CAF6-49FD-98B6-0A56E79C6118}"/>
            </ac:spMkLst>
          </pc:spChg>
          <pc:spChg chg="mod">
            <ac:chgData name="varitsara monsiri" userId="d21832565e14aca8" providerId="LiveId" clId="{018A36D6-5809-4873-8049-B67F5936B0C1}" dt="2023-11-14T08:15:05.731" v="5872" actId="1076"/>
            <ac:spMkLst>
              <pc:docMk/>
              <pc:sldMasterMk cId="430305171" sldId="2147483660"/>
              <pc:sldLayoutMk cId="500292473" sldId="2147483679"/>
              <ac:spMk id="31" creationId="{09470F21-B1DB-4447-BEAE-B10A8C0465AE}"/>
            </ac:spMkLst>
          </pc:spChg>
          <pc:spChg chg="add del mod">
            <ac:chgData name="varitsara monsiri" userId="d21832565e14aca8" providerId="LiveId" clId="{018A36D6-5809-4873-8049-B67F5936B0C1}" dt="2023-11-14T08:14:31.284" v="5860" actId="478"/>
            <ac:spMkLst>
              <pc:docMk/>
              <pc:sldMasterMk cId="430305171" sldId="2147483660"/>
              <pc:sldLayoutMk cId="500292473" sldId="2147483679"/>
              <ac:spMk id="32" creationId="{FB8A3092-B767-423E-BDD1-58F5EB812DF2}"/>
            </ac:spMkLst>
          </pc:spChg>
          <pc:spChg chg="mod">
            <ac:chgData name="varitsara monsiri" userId="d21832565e14aca8" providerId="LiveId" clId="{018A36D6-5809-4873-8049-B67F5936B0C1}" dt="2023-11-14T08:14:35.136" v="5861"/>
            <ac:spMkLst>
              <pc:docMk/>
              <pc:sldMasterMk cId="430305171" sldId="2147483660"/>
              <pc:sldLayoutMk cId="500292473" sldId="2147483679"/>
              <ac:spMk id="34" creationId="{DEB4E636-F9CA-4448-B701-D02FC45EAAE0}"/>
            </ac:spMkLst>
          </pc:spChg>
          <pc:spChg chg="mod">
            <ac:chgData name="varitsara monsiri" userId="d21832565e14aca8" providerId="LiveId" clId="{018A36D6-5809-4873-8049-B67F5936B0C1}" dt="2023-11-14T08:14:35.136" v="5861"/>
            <ac:spMkLst>
              <pc:docMk/>
              <pc:sldMasterMk cId="430305171" sldId="2147483660"/>
              <pc:sldLayoutMk cId="500292473" sldId="2147483679"/>
              <ac:spMk id="35" creationId="{35380C20-9721-4558-9000-94E9EF560CD9}"/>
            </ac:spMkLst>
          </pc:spChg>
          <pc:spChg chg="mod">
            <ac:chgData name="varitsara monsiri" userId="d21832565e14aca8" providerId="LiveId" clId="{018A36D6-5809-4873-8049-B67F5936B0C1}" dt="2023-11-14T08:15:08.528" v="5873"/>
            <ac:spMkLst>
              <pc:docMk/>
              <pc:sldMasterMk cId="430305171" sldId="2147483660"/>
              <pc:sldLayoutMk cId="500292473" sldId="2147483679"/>
              <ac:spMk id="37" creationId="{F4243E83-2EF1-4ED5-BEA9-642D0AEC5C5C}"/>
            </ac:spMkLst>
          </pc:spChg>
          <pc:spChg chg="mod">
            <ac:chgData name="varitsara monsiri" userId="d21832565e14aca8" providerId="LiveId" clId="{018A36D6-5809-4873-8049-B67F5936B0C1}" dt="2023-11-14T08:15:08.528" v="5873"/>
            <ac:spMkLst>
              <pc:docMk/>
              <pc:sldMasterMk cId="430305171" sldId="2147483660"/>
              <pc:sldLayoutMk cId="500292473" sldId="2147483679"/>
              <ac:spMk id="38" creationId="{D4B669FE-0E7B-46A3-9F70-9629F6D506F9}"/>
            </ac:spMkLst>
          </pc:spChg>
          <pc:spChg chg="mod">
            <ac:chgData name="varitsara monsiri" userId="d21832565e14aca8" providerId="LiveId" clId="{018A36D6-5809-4873-8049-B67F5936B0C1}" dt="2023-11-14T08:17:37.350" v="5928" actId="207"/>
            <ac:spMkLst>
              <pc:docMk/>
              <pc:sldMasterMk cId="430305171" sldId="2147483660"/>
              <pc:sldLayoutMk cId="500292473" sldId="2147483679"/>
              <ac:spMk id="40" creationId="{A439F85F-5A87-4014-8B57-BB72688236F1}"/>
            </ac:spMkLst>
          </pc:spChg>
          <pc:spChg chg="mod">
            <ac:chgData name="varitsara monsiri" userId="d21832565e14aca8" providerId="LiveId" clId="{018A36D6-5809-4873-8049-B67F5936B0C1}" dt="2023-11-14T08:15:32.715" v="5879"/>
            <ac:spMkLst>
              <pc:docMk/>
              <pc:sldMasterMk cId="430305171" sldId="2147483660"/>
              <pc:sldLayoutMk cId="500292473" sldId="2147483679"/>
              <ac:spMk id="41" creationId="{91A25EE8-217F-412D-83F1-0B2C59787324}"/>
            </ac:spMkLst>
          </pc:spChg>
          <pc:spChg chg="add mod">
            <ac:chgData name="varitsara monsiri" userId="d21832565e14aca8" providerId="LiveId" clId="{018A36D6-5809-4873-8049-B67F5936B0C1}" dt="2023-11-14T09:21:20.824" v="6650" actId="1035"/>
            <ac:spMkLst>
              <pc:docMk/>
              <pc:sldMasterMk cId="430305171" sldId="2147483660"/>
              <pc:sldLayoutMk cId="500292473" sldId="2147483679"/>
              <ac:spMk id="42" creationId="{CB9551B6-6851-4B40-A889-1AF7BF1F8D55}"/>
            </ac:spMkLst>
          </pc:spChg>
          <pc:spChg chg="add mod">
            <ac:chgData name="varitsara monsiri" userId="d21832565e14aca8" providerId="LiveId" clId="{018A36D6-5809-4873-8049-B67F5936B0C1}" dt="2023-11-14T09:21:23.286" v="6652" actId="1036"/>
            <ac:spMkLst>
              <pc:docMk/>
              <pc:sldMasterMk cId="430305171" sldId="2147483660"/>
              <pc:sldLayoutMk cId="500292473" sldId="2147483679"/>
              <ac:spMk id="43" creationId="{7E4A1529-AB9F-4AB9-AF99-8C7969251F18}"/>
            </ac:spMkLst>
          </pc:spChg>
          <pc:spChg chg="mod">
            <ac:chgData name="varitsara monsiri" userId="d21832565e14aca8" providerId="LiveId" clId="{018A36D6-5809-4873-8049-B67F5936B0C1}" dt="2023-11-14T08:17:43.818" v="5929" actId="207"/>
            <ac:spMkLst>
              <pc:docMk/>
              <pc:sldMasterMk cId="430305171" sldId="2147483660"/>
              <pc:sldLayoutMk cId="500292473" sldId="2147483679"/>
              <ac:spMk id="45" creationId="{B4839047-EB42-4082-BBA5-9E8676D9594F}"/>
            </ac:spMkLst>
          </pc:spChg>
          <pc:spChg chg="mod">
            <ac:chgData name="varitsara monsiri" userId="d21832565e14aca8" providerId="LiveId" clId="{018A36D6-5809-4873-8049-B67F5936B0C1}" dt="2023-11-14T08:15:38.279" v="5881"/>
            <ac:spMkLst>
              <pc:docMk/>
              <pc:sldMasterMk cId="430305171" sldId="2147483660"/>
              <pc:sldLayoutMk cId="500292473" sldId="2147483679"/>
              <ac:spMk id="46" creationId="{84438778-C0E9-4A21-BAAB-3E99753E5305}"/>
            </ac:spMkLst>
          </pc:spChg>
          <pc:spChg chg="add mod">
            <ac:chgData name="varitsara monsiri" userId="d21832565e14aca8" providerId="LiveId" clId="{018A36D6-5809-4873-8049-B67F5936B0C1}" dt="2023-11-14T09:21:20.824" v="6650" actId="1035"/>
            <ac:spMkLst>
              <pc:docMk/>
              <pc:sldMasterMk cId="430305171" sldId="2147483660"/>
              <pc:sldLayoutMk cId="500292473" sldId="2147483679"/>
              <ac:spMk id="47" creationId="{2D418B69-EE20-4324-B3F4-972F09F2AA88}"/>
            </ac:spMkLst>
          </pc:spChg>
          <pc:spChg chg="add mod">
            <ac:chgData name="varitsara monsiri" userId="d21832565e14aca8" providerId="LiveId" clId="{018A36D6-5809-4873-8049-B67F5936B0C1}" dt="2023-11-14T09:21:23.286" v="6652" actId="1036"/>
            <ac:spMkLst>
              <pc:docMk/>
              <pc:sldMasterMk cId="430305171" sldId="2147483660"/>
              <pc:sldLayoutMk cId="500292473" sldId="2147483679"/>
              <ac:spMk id="48" creationId="{251E098B-9DD6-4861-8D8E-38F82086E0B7}"/>
            </ac:spMkLst>
          </pc:spChg>
          <pc:grpChg chg="add del mod">
            <ac:chgData name="varitsara monsiri" userId="d21832565e14aca8" providerId="LiveId" clId="{018A36D6-5809-4873-8049-B67F5936B0C1}" dt="2023-11-14T07:06:18.859" v="5082" actId="478"/>
            <ac:grpSpMkLst>
              <pc:docMk/>
              <pc:sldMasterMk cId="430305171" sldId="2147483660"/>
              <pc:sldLayoutMk cId="500292473" sldId="2147483679"/>
              <ac:grpSpMk id="3" creationId="{B070BB26-8AE1-40AE-AB8F-1043879D4C73}"/>
            </ac:grpSpMkLst>
          </pc:grpChg>
          <pc:grpChg chg="add del mod">
            <ac:chgData name="varitsara monsiri" userId="d21832565e14aca8" providerId="LiveId" clId="{018A36D6-5809-4873-8049-B67F5936B0C1}" dt="2023-11-14T08:12:58.614" v="5839" actId="165"/>
            <ac:grpSpMkLst>
              <pc:docMk/>
              <pc:sldMasterMk cId="430305171" sldId="2147483660"/>
              <pc:sldLayoutMk cId="500292473" sldId="2147483679"/>
              <ac:grpSpMk id="6" creationId="{6BC90995-0ECD-4A5B-B18D-035AB73BA426}"/>
            </ac:grpSpMkLst>
          </pc:grpChg>
          <pc:grpChg chg="del mod topLvl">
            <ac:chgData name="varitsara monsiri" userId="d21832565e14aca8" providerId="LiveId" clId="{018A36D6-5809-4873-8049-B67F5936B0C1}" dt="2023-11-14T08:14:47.695" v="5867" actId="478"/>
            <ac:grpSpMkLst>
              <pc:docMk/>
              <pc:sldMasterMk cId="430305171" sldId="2147483660"/>
              <pc:sldLayoutMk cId="500292473" sldId="2147483679"/>
              <ac:grpSpMk id="14" creationId="{0525359F-F7D5-477D-A86B-8A81E75BE4EB}"/>
            </ac:grpSpMkLst>
          </pc:grpChg>
          <pc:grpChg chg="add del mod ord">
            <ac:chgData name="varitsara monsiri" userId="d21832565e14aca8" providerId="LiveId" clId="{018A36D6-5809-4873-8049-B67F5936B0C1}" dt="2023-11-14T08:23:20.174" v="6089" actId="21"/>
            <ac:grpSpMkLst>
              <pc:docMk/>
              <pc:sldMasterMk cId="430305171" sldId="2147483660"/>
              <pc:sldLayoutMk cId="500292473" sldId="2147483679"/>
              <ac:grpSpMk id="29" creationId="{989C8C6C-2530-4F0B-941A-5030D20AFCF4}"/>
            </ac:grpSpMkLst>
          </pc:grpChg>
          <pc:grpChg chg="add del mod">
            <ac:chgData name="varitsara monsiri" userId="d21832565e14aca8" providerId="LiveId" clId="{018A36D6-5809-4873-8049-B67F5936B0C1}" dt="2023-11-14T08:14:38.811" v="5863" actId="478"/>
            <ac:grpSpMkLst>
              <pc:docMk/>
              <pc:sldMasterMk cId="430305171" sldId="2147483660"/>
              <pc:sldLayoutMk cId="500292473" sldId="2147483679"/>
              <ac:grpSpMk id="33" creationId="{6B9AA9EC-FCF6-4868-BD44-C3B9FD32A0D9}"/>
            </ac:grpSpMkLst>
          </pc:grpChg>
          <pc:grpChg chg="add del mod">
            <ac:chgData name="varitsara monsiri" userId="d21832565e14aca8" providerId="LiveId" clId="{018A36D6-5809-4873-8049-B67F5936B0C1}" dt="2023-11-14T08:15:14.799" v="5876" actId="478"/>
            <ac:grpSpMkLst>
              <pc:docMk/>
              <pc:sldMasterMk cId="430305171" sldId="2147483660"/>
              <pc:sldLayoutMk cId="500292473" sldId="2147483679"/>
              <ac:grpSpMk id="36" creationId="{FC85DFAE-02B2-4DDB-AACD-EF0116298454}"/>
            </ac:grpSpMkLst>
          </pc:grpChg>
          <pc:grpChg chg="add del mod">
            <ac:chgData name="varitsara monsiri" userId="d21832565e14aca8" providerId="LiveId" clId="{018A36D6-5809-4873-8049-B67F5936B0C1}" dt="2023-11-14T08:23:20.174" v="6089" actId="21"/>
            <ac:grpSpMkLst>
              <pc:docMk/>
              <pc:sldMasterMk cId="430305171" sldId="2147483660"/>
              <pc:sldLayoutMk cId="500292473" sldId="2147483679"/>
              <ac:grpSpMk id="39" creationId="{C992238B-0EC7-4097-84E7-9D81D7B81301}"/>
            </ac:grpSpMkLst>
          </pc:grpChg>
          <pc:grpChg chg="add del mod">
            <ac:chgData name="varitsara monsiri" userId="d21832565e14aca8" providerId="LiveId" clId="{018A36D6-5809-4873-8049-B67F5936B0C1}" dt="2023-11-14T08:23:20.174" v="6089" actId="21"/>
            <ac:grpSpMkLst>
              <pc:docMk/>
              <pc:sldMasterMk cId="430305171" sldId="2147483660"/>
              <pc:sldLayoutMk cId="500292473" sldId="2147483679"/>
              <ac:grpSpMk id="44" creationId="{364D1675-D729-4833-826B-8B7C1F59FE30}"/>
            </ac:grpSpMkLst>
          </pc:grpChg>
          <pc:picChg chg="add del mod">
            <ac:chgData name="varitsara monsiri" userId="d21832565e14aca8" providerId="LiveId" clId="{018A36D6-5809-4873-8049-B67F5936B0C1}" dt="2023-11-14T07:06:19.518" v="5083" actId="478"/>
            <ac:picMkLst>
              <pc:docMk/>
              <pc:sldMasterMk cId="430305171" sldId="2147483660"/>
              <pc:sldLayoutMk cId="500292473" sldId="2147483679"/>
              <ac:picMk id="2" creationId="{C19F1B73-2CDD-486B-8E77-D1DE8B85D304}"/>
            </ac:picMkLst>
          </pc:picChg>
          <pc:picChg chg="mod topLvl">
            <ac:chgData name="varitsara monsiri" userId="d21832565e14aca8" providerId="LiveId" clId="{018A36D6-5809-4873-8049-B67F5936B0C1}" dt="2023-11-14T08:12:58.614" v="5839" actId="165"/>
            <ac:picMkLst>
              <pc:docMk/>
              <pc:sldMasterMk cId="430305171" sldId="2147483660"/>
              <pc:sldLayoutMk cId="500292473" sldId="2147483679"/>
              <ac:picMk id="8" creationId="{A52AB544-F24A-4DB7-BA5C-0490AEFBAC7C}"/>
            </ac:picMkLst>
          </pc:picChg>
          <pc:picChg chg="mod topLvl">
            <ac:chgData name="varitsara monsiri" userId="d21832565e14aca8" providerId="LiveId" clId="{018A36D6-5809-4873-8049-B67F5936B0C1}" dt="2023-11-14T08:12:58.614" v="5839" actId="165"/>
            <ac:picMkLst>
              <pc:docMk/>
              <pc:sldMasterMk cId="430305171" sldId="2147483660"/>
              <pc:sldLayoutMk cId="500292473" sldId="2147483679"/>
              <ac:picMk id="9" creationId="{17DFEE8A-FED0-4E50-B9F0-E4A0F0E88B37}"/>
            </ac:picMkLst>
          </pc:picChg>
          <pc:picChg chg="mod topLvl">
            <ac:chgData name="varitsara monsiri" userId="d21832565e14aca8" providerId="LiveId" clId="{018A36D6-5809-4873-8049-B67F5936B0C1}" dt="2023-11-14T08:12:58.614" v="5839" actId="165"/>
            <ac:picMkLst>
              <pc:docMk/>
              <pc:sldMasterMk cId="430305171" sldId="2147483660"/>
              <pc:sldLayoutMk cId="500292473" sldId="2147483679"/>
              <ac:picMk id="10" creationId="{8D6F038E-5025-47D9-A495-EC2DD6EB57A9}"/>
            </ac:picMkLst>
          </pc:picChg>
          <pc:picChg chg="mod topLvl">
            <ac:chgData name="varitsara monsiri" userId="d21832565e14aca8" providerId="LiveId" clId="{018A36D6-5809-4873-8049-B67F5936B0C1}" dt="2023-11-14T08:16:29.996" v="5903" actId="1036"/>
            <ac:picMkLst>
              <pc:docMk/>
              <pc:sldMasterMk cId="430305171" sldId="2147483660"/>
              <pc:sldLayoutMk cId="500292473" sldId="2147483679"/>
              <ac:picMk id="11" creationId="{AD6B5670-8D56-4F6A-80DF-B83168512F87}"/>
            </ac:picMkLst>
          </pc:picChg>
          <pc:picChg chg="mod topLvl">
            <ac:chgData name="varitsara monsiri" userId="d21832565e14aca8" providerId="LiveId" clId="{018A36D6-5809-4873-8049-B67F5936B0C1}" dt="2023-11-14T08:16:33.624" v="5907" actId="1076"/>
            <ac:picMkLst>
              <pc:docMk/>
              <pc:sldMasterMk cId="430305171" sldId="2147483660"/>
              <pc:sldLayoutMk cId="500292473" sldId="2147483679"/>
              <ac:picMk id="12" creationId="{D1B97BDE-1B8F-45FD-A4EF-D84DDF87D27F}"/>
            </ac:picMkLst>
          </pc:picChg>
          <pc:picChg chg="mod topLvl">
            <ac:chgData name="varitsara monsiri" userId="d21832565e14aca8" providerId="LiveId" clId="{018A36D6-5809-4873-8049-B67F5936B0C1}" dt="2023-11-14T08:16:21.375" v="5894" actId="1035"/>
            <ac:picMkLst>
              <pc:docMk/>
              <pc:sldMasterMk cId="430305171" sldId="2147483660"/>
              <pc:sldLayoutMk cId="500292473" sldId="2147483679"/>
              <ac:picMk id="13" creationId="{EF0502B0-A7C6-4852-9F08-5AA9ED7EB369}"/>
            </ac:picMkLst>
          </pc:picChg>
          <pc:picChg chg="mod topLvl">
            <ac:chgData name="varitsara monsiri" userId="d21832565e14aca8" providerId="LiveId" clId="{018A36D6-5809-4873-8049-B67F5936B0C1}" dt="2023-11-14T08:12:58.614" v="5839" actId="165"/>
            <ac:picMkLst>
              <pc:docMk/>
              <pc:sldMasterMk cId="430305171" sldId="2147483660"/>
              <pc:sldLayoutMk cId="500292473" sldId="2147483679"/>
              <ac:picMk id="15" creationId="{B16C50FA-51F4-48EA-9954-803DEE02E5BA}"/>
            </ac:picMkLst>
          </pc:picChg>
          <pc:picChg chg="mod topLvl">
            <ac:chgData name="varitsara monsiri" userId="d21832565e14aca8" providerId="LiveId" clId="{018A36D6-5809-4873-8049-B67F5936B0C1}" dt="2023-11-14T08:12:58.614" v="5839" actId="165"/>
            <ac:picMkLst>
              <pc:docMk/>
              <pc:sldMasterMk cId="430305171" sldId="2147483660"/>
              <pc:sldLayoutMk cId="500292473" sldId="2147483679"/>
              <ac:picMk id="16" creationId="{6C78DF84-8B5C-479E-8CD4-03325EECA303}"/>
            </ac:picMkLst>
          </pc:picChg>
          <pc:picChg chg="mod topLvl">
            <ac:chgData name="varitsara monsiri" userId="d21832565e14aca8" providerId="LiveId" clId="{018A36D6-5809-4873-8049-B67F5936B0C1}" dt="2023-11-14T08:16:27.597" v="5897" actId="1036"/>
            <ac:picMkLst>
              <pc:docMk/>
              <pc:sldMasterMk cId="430305171" sldId="2147483660"/>
              <pc:sldLayoutMk cId="500292473" sldId="2147483679"/>
              <ac:picMk id="17" creationId="{C6FCB92B-0A1A-41C7-9EC2-9E4053CFF427}"/>
            </ac:picMkLst>
          </pc:picChg>
          <pc:picChg chg="mod topLvl">
            <ac:chgData name="varitsara monsiri" userId="d21832565e14aca8" providerId="LiveId" clId="{018A36D6-5809-4873-8049-B67F5936B0C1}" dt="2023-11-14T08:12:58.614" v="5839" actId="165"/>
            <ac:picMkLst>
              <pc:docMk/>
              <pc:sldMasterMk cId="430305171" sldId="2147483660"/>
              <pc:sldLayoutMk cId="500292473" sldId="2147483679"/>
              <ac:picMk id="18" creationId="{457E1FAE-30E9-49AF-9F86-996DCA71266B}"/>
            </ac:picMkLst>
          </pc:picChg>
          <pc:picChg chg="mod topLvl">
            <ac:chgData name="varitsara monsiri" userId="d21832565e14aca8" providerId="LiveId" clId="{018A36D6-5809-4873-8049-B67F5936B0C1}" dt="2023-11-14T08:16:38.529" v="5910" actId="1038"/>
            <ac:picMkLst>
              <pc:docMk/>
              <pc:sldMasterMk cId="430305171" sldId="2147483660"/>
              <pc:sldLayoutMk cId="500292473" sldId="2147483679"/>
              <ac:picMk id="19" creationId="{F50BED1E-4DF4-432C-BAC3-0470C183FA50}"/>
            </ac:picMkLst>
          </pc:picChg>
          <pc:picChg chg="mod topLvl">
            <ac:chgData name="varitsara monsiri" userId="d21832565e14aca8" providerId="LiveId" clId="{018A36D6-5809-4873-8049-B67F5936B0C1}" dt="2023-11-14T08:16:30.881" v="5905" actId="1036"/>
            <ac:picMkLst>
              <pc:docMk/>
              <pc:sldMasterMk cId="430305171" sldId="2147483660"/>
              <pc:sldLayoutMk cId="500292473" sldId="2147483679"/>
              <ac:picMk id="20" creationId="{DA7C3520-CFFB-4E4C-A465-28153CA24004}"/>
            </ac:picMkLst>
          </pc:picChg>
        </pc:sldLayoutChg>
        <pc:sldLayoutChg chg="addSp modSp mod">
          <pc:chgData name="varitsara monsiri" userId="d21832565e14aca8" providerId="LiveId" clId="{018A36D6-5809-4873-8049-B67F5936B0C1}" dt="2023-11-14T02:24:45.455" v="3516" actId="207"/>
          <pc:sldLayoutMkLst>
            <pc:docMk/>
            <pc:sldMasterMk cId="430305171" sldId="2147483660"/>
            <pc:sldLayoutMk cId="816844097" sldId="2147483680"/>
          </pc:sldLayoutMkLst>
          <pc:spChg chg="add mod">
            <ac:chgData name="varitsara monsiri" userId="d21832565e14aca8" providerId="LiveId" clId="{018A36D6-5809-4873-8049-B67F5936B0C1}" dt="2023-11-14T02:24:03.688" v="3492" actId="1037"/>
            <ac:spMkLst>
              <pc:docMk/>
              <pc:sldMasterMk cId="430305171" sldId="2147483660"/>
              <pc:sldLayoutMk cId="816844097" sldId="2147483680"/>
              <ac:spMk id="2" creationId="{20F18CAF-157E-47BF-87A9-90428C75109B}"/>
            </ac:spMkLst>
          </pc:spChg>
          <pc:spChg chg="add mod">
            <ac:chgData name="varitsara monsiri" userId="d21832565e14aca8" providerId="LiveId" clId="{018A36D6-5809-4873-8049-B67F5936B0C1}" dt="2023-11-14T02:24:45.455" v="3516" actId="207"/>
            <ac:spMkLst>
              <pc:docMk/>
              <pc:sldMasterMk cId="430305171" sldId="2147483660"/>
              <pc:sldLayoutMk cId="816844097" sldId="2147483680"/>
              <ac:spMk id="3" creationId="{48FCE032-5528-4527-828B-FE9B3EA55782}"/>
            </ac:spMkLst>
          </pc:spChg>
          <pc:spChg chg="add mod">
            <ac:chgData name="varitsara monsiri" userId="d21832565e14aca8" providerId="LiveId" clId="{018A36D6-5809-4873-8049-B67F5936B0C1}" dt="2023-11-14T02:24:03.688" v="3492" actId="1037"/>
            <ac:spMkLst>
              <pc:docMk/>
              <pc:sldMasterMk cId="430305171" sldId="2147483660"/>
              <pc:sldLayoutMk cId="816844097" sldId="2147483680"/>
              <ac:spMk id="4" creationId="{DC25351D-E884-4D9E-B282-67A24728BABD}"/>
            </ac:spMkLst>
          </pc:spChg>
          <pc:spChg chg="add mod">
            <ac:chgData name="varitsara monsiri" userId="d21832565e14aca8" providerId="LiveId" clId="{018A36D6-5809-4873-8049-B67F5936B0C1}" dt="2023-11-14T02:24:45.455" v="3516" actId="207"/>
            <ac:spMkLst>
              <pc:docMk/>
              <pc:sldMasterMk cId="430305171" sldId="2147483660"/>
              <pc:sldLayoutMk cId="816844097" sldId="2147483680"/>
              <ac:spMk id="5" creationId="{EC93D3F6-F812-486F-A60B-4C0DF662BED5}"/>
            </ac:spMkLst>
          </pc:spChg>
          <pc:spChg chg="add mod">
            <ac:chgData name="varitsara monsiri" userId="d21832565e14aca8" providerId="LiveId" clId="{018A36D6-5809-4873-8049-B67F5936B0C1}" dt="2023-11-14T02:24:38.540" v="3515" actId="1037"/>
            <ac:spMkLst>
              <pc:docMk/>
              <pc:sldMasterMk cId="430305171" sldId="2147483660"/>
              <pc:sldLayoutMk cId="816844097" sldId="2147483680"/>
              <ac:spMk id="6" creationId="{F4648ADC-7BEE-4F85-A09D-FAA91B0B6683}"/>
            </ac:spMkLst>
          </pc:spChg>
        </pc:sldLayoutChg>
        <pc:sldLayoutChg chg="addSp modSp mod">
          <pc:chgData name="varitsara monsiri" userId="d21832565e14aca8" providerId="LiveId" clId="{018A36D6-5809-4873-8049-B67F5936B0C1}" dt="2023-11-14T02:58:41.174" v="4132" actId="1036"/>
          <pc:sldLayoutMkLst>
            <pc:docMk/>
            <pc:sldMasterMk cId="430305171" sldId="2147483660"/>
            <pc:sldLayoutMk cId="2692382903" sldId="2147483681"/>
          </pc:sldLayoutMkLst>
          <pc:spChg chg="add mod">
            <ac:chgData name="varitsara monsiri" userId="d21832565e14aca8" providerId="LiveId" clId="{018A36D6-5809-4873-8049-B67F5936B0C1}" dt="2023-11-14T02:51:53.548" v="4007" actId="1038"/>
            <ac:spMkLst>
              <pc:docMk/>
              <pc:sldMasterMk cId="430305171" sldId="2147483660"/>
              <pc:sldLayoutMk cId="2692382903" sldId="2147483681"/>
              <ac:spMk id="2" creationId="{ED7D869E-7346-423C-B4D7-70673B4F1FED}"/>
            </ac:spMkLst>
          </pc:spChg>
          <pc:spChg chg="add mod">
            <ac:chgData name="varitsara monsiri" userId="d21832565e14aca8" providerId="LiveId" clId="{018A36D6-5809-4873-8049-B67F5936B0C1}" dt="2023-11-14T02:51:53.548" v="4007" actId="1038"/>
            <ac:spMkLst>
              <pc:docMk/>
              <pc:sldMasterMk cId="430305171" sldId="2147483660"/>
              <pc:sldLayoutMk cId="2692382903" sldId="2147483681"/>
              <ac:spMk id="3" creationId="{3CB47E5E-903F-47B1-8273-968BFDC38257}"/>
            </ac:spMkLst>
          </pc:spChg>
          <pc:spChg chg="add mod">
            <ac:chgData name="varitsara monsiri" userId="d21832565e14aca8" providerId="LiveId" clId="{018A36D6-5809-4873-8049-B67F5936B0C1}" dt="2023-11-14T02:54:30.036" v="4053" actId="1035"/>
            <ac:spMkLst>
              <pc:docMk/>
              <pc:sldMasterMk cId="430305171" sldId="2147483660"/>
              <pc:sldLayoutMk cId="2692382903" sldId="2147483681"/>
              <ac:spMk id="4" creationId="{B829E4EB-882A-4254-8D5E-C44DEB235AE1}"/>
            </ac:spMkLst>
          </pc:spChg>
          <pc:spChg chg="add mod">
            <ac:chgData name="varitsara monsiri" userId="d21832565e14aca8" providerId="LiveId" clId="{018A36D6-5809-4873-8049-B67F5936B0C1}" dt="2023-11-14T02:55:38.574" v="4068" actId="1035"/>
            <ac:spMkLst>
              <pc:docMk/>
              <pc:sldMasterMk cId="430305171" sldId="2147483660"/>
              <pc:sldLayoutMk cId="2692382903" sldId="2147483681"/>
              <ac:spMk id="5" creationId="{F6FE4143-AAAA-4C48-A654-D8314AF6161E}"/>
            </ac:spMkLst>
          </pc:spChg>
          <pc:spChg chg="add mod">
            <ac:chgData name="varitsara monsiri" userId="d21832565e14aca8" providerId="LiveId" clId="{018A36D6-5809-4873-8049-B67F5936B0C1}" dt="2023-11-14T02:58:41.174" v="4132" actId="1036"/>
            <ac:spMkLst>
              <pc:docMk/>
              <pc:sldMasterMk cId="430305171" sldId="2147483660"/>
              <pc:sldLayoutMk cId="2692382903" sldId="2147483681"/>
              <ac:spMk id="6" creationId="{4663D8B1-E966-40B3-A73F-B77021A6C3DD}"/>
            </ac:spMkLst>
          </pc:spChg>
        </pc:sldLayoutChg>
        <pc:sldLayoutChg chg="addSp modSp mod">
          <pc:chgData name="varitsara monsiri" userId="d21832565e14aca8" providerId="LiveId" clId="{018A36D6-5809-4873-8049-B67F5936B0C1}" dt="2023-11-14T08:31:08.403" v="6200" actId="1035"/>
          <pc:sldLayoutMkLst>
            <pc:docMk/>
            <pc:sldMasterMk cId="430305171" sldId="2147483660"/>
            <pc:sldLayoutMk cId="550257074" sldId="2147483683"/>
          </pc:sldLayoutMkLst>
          <pc:spChg chg="mod">
            <ac:chgData name="varitsara monsiri" userId="d21832565e14aca8" providerId="LiveId" clId="{018A36D6-5809-4873-8049-B67F5936B0C1}" dt="2023-11-14T08:25:31.257" v="6095"/>
            <ac:spMkLst>
              <pc:docMk/>
              <pc:sldMasterMk cId="430305171" sldId="2147483660"/>
              <pc:sldLayoutMk cId="550257074" sldId="2147483683"/>
              <ac:spMk id="4" creationId="{95B78B34-9A1F-4515-AFDA-4A8D85D5D974}"/>
            </ac:spMkLst>
          </pc:spChg>
          <pc:spChg chg="mod">
            <ac:chgData name="varitsara monsiri" userId="d21832565e14aca8" providerId="LiveId" clId="{018A36D6-5809-4873-8049-B67F5936B0C1}" dt="2023-11-14T08:25:31.257" v="6095"/>
            <ac:spMkLst>
              <pc:docMk/>
              <pc:sldMasterMk cId="430305171" sldId="2147483660"/>
              <pc:sldLayoutMk cId="550257074" sldId="2147483683"/>
              <ac:spMk id="5" creationId="{9C82A00E-A478-4050-AEF3-93A06CF6206D}"/>
            </ac:spMkLst>
          </pc:spChg>
          <pc:spChg chg="add mod">
            <ac:chgData name="varitsara monsiri" userId="d21832565e14aca8" providerId="LiveId" clId="{018A36D6-5809-4873-8049-B67F5936B0C1}" dt="2023-11-14T08:29:14.357" v="6171" actId="1036"/>
            <ac:spMkLst>
              <pc:docMk/>
              <pc:sldMasterMk cId="430305171" sldId="2147483660"/>
              <pc:sldLayoutMk cId="550257074" sldId="2147483683"/>
              <ac:spMk id="6" creationId="{0895E3E5-DAE6-47B4-9798-2635903578D6}"/>
            </ac:spMkLst>
          </pc:spChg>
          <pc:spChg chg="add mod">
            <ac:chgData name="varitsara monsiri" userId="d21832565e14aca8" providerId="LiveId" clId="{018A36D6-5809-4873-8049-B67F5936B0C1}" dt="2023-11-14T08:31:08.403" v="6200" actId="1035"/>
            <ac:spMkLst>
              <pc:docMk/>
              <pc:sldMasterMk cId="430305171" sldId="2147483660"/>
              <pc:sldLayoutMk cId="550257074" sldId="2147483683"/>
              <ac:spMk id="7" creationId="{A03E6C2A-B196-463C-A7D9-343983FCCE09}"/>
            </ac:spMkLst>
          </pc:spChg>
          <pc:grpChg chg="add mod">
            <ac:chgData name="varitsara monsiri" userId="d21832565e14aca8" providerId="LiveId" clId="{018A36D6-5809-4873-8049-B67F5936B0C1}" dt="2023-11-14T08:25:31.257" v="6095"/>
            <ac:grpSpMkLst>
              <pc:docMk/>
              <pc:sldMasterMk cId="430305171" sldId="2147483660"/>
              <pc:sldLayoutMk cId="550257074" sldId="2147483683"/>
              <ac:grpSpMk id="3" creationId="{38327F6B-D5B2-4AA6-860C-08DC53C78756}"/>
            </ac:grpSpMkLst>
          </pc:grpChg>
          <pc:picChg chg="add mod">
            <ac:chgData name="varitsara monsiri" userId="d21832565e14aca8" providerId="LiveId" clId="{018A36D6-5809-4873-8049-B67F5936B0C1}" dt="2023-11-14T08:29:25.002" v="6173" actId="1076"/>
            <ac:picMkLst>
              <pc:docMk/>
              <pc:sldMasterMk cId="430305171" sldId="2147483660"/>
              <pc:sldLayoutMk cId="550257074" sldId="2147483683"/>
              <ac:picMk id="2" creationId="{96C9988B-40D5-4FD0-8574-140FBDEAE1ED}"/>
            </ac:picMkLst>
          </pc:picChg>
        </pc:sldLayoutChg>
        <pc:sldLayoutChg chg="addSp delSp modSp mod">
          <pc:chgData name="varitsara monsiri" userId="d21832565e14aca8" providerId="LiveId" clId="{018A36D6-5809-4873-8049-B67F5936B0C1}" dt="2023-11-14T01:51:38.311" v="3357" actId="21"/>
          <pc:sldLayoutMkLst>
            <pc:docMk/>
            <pc:sldMasterMk cId="430305171" sldId="2147483660"/>
            <pc:sldLayoutMk cId="172450507" sldId="2147483684"/>
          </pc:sldLayoutMkLst>
          <pc:spChg chg="mod">
            <ac:chgData name="varitsara monsiri" userId="d21832565e14aca8" providerId="LiveId" clId="{018A36D6-5809-4873-8049-B67F5936B0C1}" dt="2023-11-14T01:50:42.355" v="3324"/>
            <ac:spMkLst>
              <pc:docMk/>
              <pc:sldMasterMk cId="430305171" sldId="2147483660"/>
              <pc:sldLayoutMk cId="172450507" sldId="2147483684"/>
              <ac:spMk id="18" creationId="{4130E1AA-D045-4A67-B476-2528E25EE7F5}"/>
            </ac:spMkLst>
          </pc:spChg>
          <pc:spChg chg="mod">
            <ac:chgData name="varitsara monsiri" userId="d21832565e14aca8" providerId="LiveId" clId="{018A36D6-5809-4873-8049-B67F5936B0C1}" dt="2023-11-14T01:50:42.355" v="3324"/>
            <ac:spMkLst>
              <pc:docMk/>
              <pc:sldMasterMk cId="430305171" sldId="2147483660"/>
              <pc:sldLayoutMk cId="172450507" sldId="2147483684"/>
              <ac:spMk id="19" creationId="{EE74A1E0-2F4A-4C3E-B063-83AC37590B5E}"/>
            </ac:spMkLst>
          </pc:spChg>
          <pc:grpChg chg="add mod ord">
            <ac:chgData name="varitsara monsiri" userId="d21832565e14aca8" providerId="LiveId" clId="{018A36D6-5809-4873-8049-B67F5936B0C1}" dt="2023-11-14T01:50:45.623" v="3325" actId="167"/>
            <ac:grpSpMkLst>
              <pc:docMk/>
              <pc:sldMasterMk cId="430305171" sldId="2147483660"/>
              <pc:sldLayoutMk cId="172450507" sldId="2147483684"/>
              <ac:grpSpMk id="17" creationId="{32F7F7C1-63B2-4133-8E67-E6C37FB67908}"/>
            </ac:grpSpMkLst>
          </pc:grp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2" creationId="{D51B5C57-F75D-4D8A-8A50-842177E0D343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3" creationId="{74F488E0-7141-4D44-A8DB-A0A5947960B2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4" creationId="{63AF2A60-CCCD-4F27-8048-A50EBBFFDC40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5" creationId="{49C143DB-AEA6-4871-951F-AF07BCCBB468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6" creationId="{C3EF6D51-A882-4D30-82CA-DAF5B7CE2C87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7" creationId="{78873693-5F16-4DC0-BA3A-44CB9DCF50AD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8" creationId="{4A7DD197-EF39-4281-8DC9-9750AE64ED15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9" creationId="{A965279D-0A74-4FC8-B477-42D20FEA14F4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0" creationId="{CA47DAB8-04C6-4FD7-93F9-75B536BFB9D3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1" creationId="{21162839-B4BD-49A9-A05D-C9D209E5D2F3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2" creationId="{501EEC76-9C32-4BA0-98B3-F493DDB1DBEE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3" creationId="{8A7C1087-6FC6-431C-A78C-6CD32E3D64D7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4" creationId="{35C2F422-078E-4FB7-9552-9485AF035DEC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5" creationId="{C7340C06-011A-4F73-AFC4-BC5226ABC1EC}"/>
            </ac:picMkLst>
          </pc:picChg>
          <pc:picChg chg="add del mod">
            <ac:chgData name="varitsara monsiri" userId="d21832565e14aca8" providerId="LiveId" clId="{018A36D6-5809-4873-8049-B67F5936B0C1}" dt="2023-11-14T01:51:38.311" v="3357" actId="21"/>
            <ac:picMkLst>
              <pc:docMk/>
              <pc:sldMasterMk cId="430305171" sldId="2147483660"/>
              <pc:sldLayoutMk cId="172450507" sldId="2147483684"/>
              <ac:picMk id="16" creationId="{17AE7F3E-74C0-4718-AAED-38336042EDA4}"/>
            </ac:picMkLst>
          </pc:picChg>
        </pc:sldLayoutChg>
        <pc:sldLayoutChg chg="addSp modSp">
          <pc:chgData name="varitsara monsiri" userId="d21832565e14aca8" providerId="LiveId" clId="{018A36D6-5809-4873-8049-B67F5936B0C1}" dt="2023-11-14T01:38:36.917" v="3099"/>
          <pc:sldLayoutMkLst>
            <pc:docMk/>
            <pc:sldMasterMk cId="430305171" sldId="2147483660"/>
            <pc:sldLayoutMk cId="3389706739" sldId="2147483685"/>
          </pc:sldLayoutMkLst>
          <pc:spChg chg="mod">
            <ac:chgData name="varitsara monsiri" userId="d21832565e14aca8" providerId="LiveId" clId="{018A36D6-5809-4873-8049-B67F5936B0C1}" dt="2023-11-14T01:38:36.917" v="3099"/>
            <ac:spMkLst>
              <pc:docMk/>
              <pc:sldMasterMk cId="430305171" sldId="2147483660"/>
              <pc:sldLayoutMk cId="3389706739" sldId="2147483685"/>
              <ac:spMk id="4" creationId="{BDDEB794-F86B-45D3-A700-608AAF100276}"/>
            </ac:spMkLst>
          </pc:spChg>
          <pc:spChg chg="mod">
            <ac:chgData name="varitsara monsiri" userId="d21832565e14aca8" providerId="LiveId" clId="{018A36D6-5809-4873-8049-B67F5936B0C1}" dt="2023-11-14T01:38:36.917" v="3099"/>
            <ac:spMkLst>
              <pc:docMk/>
              <pc:sldMasterMk cId="430305171" sldId="2147483660"/>
              <pc:sldLayoutMk cId="3389706739" sldId="2147483685"/>
              <ac:spMk id="5" creationId="{C50B5998-F614-4D04-BA90-D5C97E9FB4AC}"/>
            </ac:spMkLst>
          </pc:spChg>
          <pc:grpChg chg="add mod">
            <ac:chgData name="varitsara monsiri" userId="d21832565e14aca8" providerId="LiveId" clId="{018A36D6-5809-4873-8049-B67F5936B0C1}" dt="2023-11-14T01:38:36.917" v="3099"/>
            <ac:grpSpMkLst>
              <pc:docMk/>
              <pc:sldMasterMk cId="430305171" sldId="2147483660"/>
              <pc:sldLayoutMk cId="3389706739" sldId="2147483685"/>
              <ac:grpSpMk id="3" creationId="{27281591-3D33-42B6-9875-340A3A96E808}"/>
            </ac:grpSpMkLst>
          </pc:grpChg>
          <pc:picChg chg="add mod">
            <ac:chgData name="varitsara monsiri" userId="d21832565e14aca8" providerId="LiveId" clId="{018A36D6-5809-4873-8049-B67F5936B0C1}" dt="2023-11-14T01:38:36.917" v="3099"/>
            <ac:picMkLst>
              <pc:docMk/>
              <pc:sldMasterMk cId="430305171" sldId="2147483660"/>
              <pc:sldLayoutMk cId="3389706739" sldId="2147483685"/>
              <ac:picMk id="2" creationId="{61C9A953-94C0-417A-A9D4-F3F262346B3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13F0EE-3031-4DD4-B68A-5090E4583A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1CB1F-C34F-448E-8E6D-FE374708CD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6DD07-E05F-47E4-BEDF-45F432570108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192E2-DD52-4AD8-928B-3395485A6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14F5B-9CD1-4489-8B97-A6C0D0A91C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6CEE5-FB3B-490D-99A0-BD53EBE86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82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6A275-268E-4ADE-92FD-C002B98FFDB9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E34D9-72FB-4398-A034-24A022081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4D9-72FB-4398-A034-24A022081B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0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4D9-72FB-4398-A034-24A022081B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4D9-72FB-4398-A034-24A022081B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4D9-72FB-4398-A034-24A022081B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6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4D9-72FB-4398-A034-24A022081B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6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E34D9-72FB-4398-A034-24A022081B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ตัวแทนข้อความ 9">
            <a:extLst>
              <a:ext uri="{FF2B5EF4-FFF2-40B4-BE49-F238E27FC236}">
                <a16:creationId xmlns:a16="http://schemas.microsoft.com/office/drawing/2014/main" id="{128E012B-2233-4895-B5F3-79000A449E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714" y="1324189"/>
            <a:ext cx="7232572" cy="1185332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600" b="1" spc="0" baseline="0">
                <a:ln w="31750"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Cute Ducky</a:t>
            </a:r>
          </a:p>
        </p:txBody>
      </p:sp>
      <p:sp>
        <p:nvSpPr>
          <p:cNvPr id="397" name="ตัวแทนข้อความ 9">
            <a:extLst>
              <a:ext uri="{FF2B5EF4-FFF2-40B4-BE49-F238E27FC236}">
                <a16:creationId xmlns:a16="http://schemas.microsoft.com/office/drawing/2014/main" id="{10DABD2C-60AC-48CF-B64D-34D01B731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1624" y="3749897"/>
            <a:ext cx="3480752" cy="282028"/>
          </a:xfrm>
        </p:spPr>
        <p:txBody>
          <a:bodyPr>
            <a:noAutofit/>
          </a:bodyPr>
          <a:lstStyle>
            <a:lvl1pPr marL="0" indent="0" algn="ctr">
              <a:lnSpc>
                <a:spcPct val="105000"/>
              </a:lnSpc>
              <a:buNone/>
              <a:defRPr sz="1400" b="1" spc="4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www.powerpointhub.com</a:t>
            </a:r>
          </a:p>
        </p:txBody>
      </p:sp>
      <p:sp>
        <p:nvSpPr>
          <p:cNvPr id="404" name="ตัวแทนข้อความ 9">
            <a:extLst>
              <a:ext uri="{FF2B5EF4-FFF2-40B4-BE49-F238E27FC236}">
                <a16:creationId xmlns:a16="http://schemas.microsoft.com/office/drawing/2014/main" id="{52BEE5E2-9AC7-48FA-AE61-2365E83CEA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29041" y="2772617"/>
            <a:ext cx="4085919" cy="568021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200" b="0" spc="0" baseline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CAD269-1A29-1307-2980-E916F6FDA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43487"/>
            <a:ext cx="9811657" cy="57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3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816AA-BFB8-EFD0-013D-99C32334E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BFA1A1-0B7C-40EF-B84E-0422A0BF50A0}"/>
              </a:ext>
            </a:extLst>
          </p:cNvPr>
          <p:cNvGrpSpPr/>
          <p:nvPr userDrawn="1"/>
        </p:nvGrpSpPr>
        <p:grpSpPr>
          <a:xfrm>
            <a:off x="604520" y="522605"/>
            <a:ext cx="7934960" cy="4098290"/>
            <a:chOff x="604520" y="522605"/>
            <a:chExt cx="7934960" cy="409829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9C9CFB1-34F7-4174-87B1-B60F72D0E78C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376B3D8-52F5-443E-8F7C-91DF10B4838E}"/>
                </a:ext>
              </a:extLst>
            </p:cNvPr>
            <p:cNvSpPr/>
            <p:nvPr/>
          </p:nvSpPr>
          <p:spPr>
            <a:xfrm>
              <a:off x="731520" y="651986"/>
              <a:ext cx="7680960" cy="3839528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B5D571F3-B6D8-4FEF-AF3B-8A228D4D6E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39648" y="1889434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AB347B7B-D5BF-4AFE-950E-FC42D0963E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4365" y="1598583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CBB92462-EBCD-496C-9370-EA462E0C82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39648" y="3644813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8" name="ตัวแทนข้อความ 9">
            <a:extLst>
              <a:ext uri="{FF2B5EF4-FFF2-40B4-BE49-F238E27FC236}">
                <a16:creationId xmlns:a16="http://schemas.microsoft.com/office/drawing/2014/main" id="{E1F120A9-4492-4649-B984-DB14786E0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14365" y="3353962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9" name="ตัวแทนข้อความ 9">
            <a:extLst>
              <a:ext uri="{FF2B5EF4-FFF2-40B4-BE49-F238E27FC236}">
                <a16:creationId xmlns:a16="http://schemas.microsoft.com/office/drawing/2014/main" id="{B9596C98-955E-45A5-BEFF-9FF984A8D5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05165" y="1889434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B187FE80-C4E9-4D74-884F-28C1D7865A9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9882" y="1598583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1" name="ตัวแทนข้อความ 9">
            <a:extLst>
              <a:ext uri="{FF2B5EF4-FFF2-40B4-BE49-F238E27FC236}">
                <a16:creationId xmlns:a16="http://schemas.microsoft.com/office/drawing/2014/main" id="{01284B7F-411B-4749-8FB3-E45A32A735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5165" y="3644813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2" name="ตัวแทนข้อความ 9">
            <a:extLst>
              <a:ext uri="{FF2B5EF4-FFF2-40B4-BE49-F238E27FC236}">
                <a16:creationId xmlns:a16="http://schemas.microsoft.com/office/drawing/2014/main" id="{720ABB85-ECA4-484A-9B8C-E8038F21F28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9882" y="3353962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03701672-DEFE-44C4-A23E-4D3509A6F2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74131" y="1891078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4" name="ตัวแทนข้อความ 9">
            <a:extLst>
              <a:ext uri="{FF2B5EF4-FFF2-40B4-BE49-F238E27FC236}">
                <a16:creationId xmlns:a16="http://schemas.microsoft.com/office/drawing/2014/main" id="{F2BCF7B4-FA3F-49BB-9415-70525ABFBBF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48848" y="1600227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5" name="ตัวแทนข้อความ 9">
            <a:extLst>
              <a:ext uri="{FF2B5EF4-FFF2-40B4-BE49-F238E27FC236}">
                <a16:creationId xmlns:a16="http://schemas.microsoft.com/office/drawing/2014/main" id="{3E912F6E-BB43-4292-9491-C4DF9CF16A9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74131" y="3646457"/>
            <a:ext cx="1866739" cy="63059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6" name="ตัวแทนข้อความ 9">
            <a:extLst>
              <a:ext uri="{FF2B5EF4-FFF2-40B4-BE49-F238E27FC236}">
                <a16:creationId xmlns:a16="http://schemas.microsoft.com/office/drawing/2014/main" id="{D3F52EDF-6CF6-4D4D-A457-A4A14911FC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8848" y="3355606"/>
            <a:ext cx="1915270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800" b="1" spc="0" baseline="0"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348842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43">
            <a:extLst>
              <a:ext uri="{FF2B5EF4-FFF2-40B4-BE49-F238E27FC236}">
                <a16:creationId xmlns:a16="http://schemas.microsoft.com/office/drawing/2014/main" id="{4A32E8DB-F559-41AB-99AC-8979D73FC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400" y="1008493"/>
            <a:ext cx="3726380" cy="846967"/>
          </a:xfrm>
        </p:spPr>
        <p:txBody>
          <a:bodyPr>
            <a:noAutofit/>
          </a:bodyPr>
          <a:lstStyle>
            <a:lvl1pPr marL="0" indent="0" algn="thaiDist">
              <a:lnSpc>
                <a:spcPct val="114000"/>
              </a:lnSpc>
              <a:buNone/>
              <a:defRPr sz="1200" b="1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Lorem Ipsum has been the industry's standard dummy text ever</a:t>
            </a:r>
            <a:r>
              <a:rPr lang="th-TH" dirty="0"/>
              <a:t> </a:t>
            </a:r>
            <a:r>
              <a:rPr lang="en-US" dirty="0"/>
              <a:t>since the 1500s, when an unknown printer took a galley of type.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44EA419F-6A36-449A-BA7F-5779594E284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7616" y="3593489"/>
            <a:ext cx="2814203" cy="632041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thaiDist">
              <a:lnSpc>
                <a:spcPct val="110000"/>
              </a:lnSpc>
              <a:spcBef>
                <a:spcPts val="600"/>
              </a:spcBef>
              <a:buNone/>
              <a:defRPr sz="11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25F784F0-328C-4A19-A5F2-FDA0A7799D2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616" y="2865914"/>
            <a:ext cx="2814203" cy="632041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thaiDist">
              <a:lnSpc>
                <a:spcPct val="110000"/>
              </a:lnSpc>
              <a:spcBef>
                <a:spcPts val="600"/>
              </a:spcBef>
              <a:buNone/>
              <a:defRPr sz="11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C758A4DB-449E-4C48-84A8-9AD1ED88FBD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616" y="2138338"/>
            <a:ext cx="2814203" cy="632041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thaiDist">
              <a:lnSpc>
                <a:spcPct val="110000"/>
              </a:lnSpc>
              <a:spcBef>
                <a:spcPts val="600"/>
              </a:spcBef>
              <a:buNone/>
              <a:defRPr sz="1100" b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</p:spTree>
    <p:extLst>
      <p:ext uri="{BB962C8B-B14F-4D97-AF65-F5344CB8AC3E}">
        <p14:creationId xmlns:p14="http://schemas.microsoft.com/office/powerpoint/2010/main" val="2455591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776BB6B-3CE4-4719-BB55-7495FF414147}"/>
              </a:ext>
            </a:extLst>
          </p:cNvPr>
          <p:cNvGrpSpPr/>
          <p:nvPr userDrawn="1"/>
        </p:nvGrpSpPr>
        <p:grpSpPr>
          <a:xfrm>
            <a:off x="0" y="0"/>
            <a:ext cx="9144000" cy="5148216"/>
            <a:chOff x="0" y="0"/>
            <a:chExt cx="9144000" cy="51482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9EAE706-668F-4ABC-A14A-2CADA08AA64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DEA37065-6C2F-4DD8-9481-B1C164C77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84148" y="4670242"/>
              <a:ext cx="342900" cy="333375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D1092486-A1D1-4850-A3BB-E9A445CDF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2834225" y="4682181"/>
              <a:ext cx="342900" cy="333375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C1D5433-5608-4B54-B15D-E5BB19546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083068">
              <a:off x="120978" y="3142292"/>
              <a:ext cx="342900" cy="333375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893C5A5-5F53-4E83-BA20-1BAEA37E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083068">
              <a:off x="5781154" y="106275"/>
              <a:ext cx="342900" cy="333375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7F971795-F352-4E83-8032-6E5C5F47D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534479" y="127944"/>
              <a:ext cx="342900" cy="333375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5F3755AE-BF7C-4E86-A1E9-80899BB0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8679891" y="1498086"/>
              <a:ext cx="342900" cy="333375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D186262-5B26-462E-A9B3-EE36F78A0DB0}"/>
                </a:ext>
              </a:extLst>
            </p:cNvPr>
            <p:cNvGrpSpPr/>
            <p:nvPr/>
          </p:nvGrpSpPr>
          <p:grpSpPr>
            <a:xfrm>
              <a:off x="604520" y="522605"/>
              <a:ext cx="7934960" cy="4098290"/>
              <a:chOff x="604520" y="522605"/>
              <a:chExt cx="7934960" cy="409829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85F026DE-B3BC-4226-8923-9593767A0508}"/>
                  </a:ext>
                </a:extLst>
              </p:cNvPr>
              <p:cNvSpPr/>
              <p:nvPr/>
            </p:nvSpPr>
            <p:spPr>
              <a:xfrm>
                <a:off x="604520" y="522605"/>
                <a:ext cx="7934960" cy="4098290"/>
              </a:xfrm>
              <a:prstGeom prst="roundRect">
                <a:avLst>
                  <a:gd name="adj" fmla="val 9832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09A494C-CD74-46DE-BCF0-D4B731E1728D}"/>
                  </a:ext>
                </a:extLst>
              </p:cNvPr>
              <p:cNvSpPr/>
              <p:nvPr/>
            </p:nvSpPr>
            <p:spPr>
              <a:xfrm>
                <a:off x="731520" y="651986"/>
                <a:ext cx="7680960" cy="3839528"/>
              </a:xfrm>
              <a:prstGeom prst="roundRect">
                <a:avLst>
                  <a:gd name="adj" fmla="val 7980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66F9BBC-C286-4BA9-AFE3-36D501C1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247989" y="4629524"/>
              <a:ext cx="378996" cy="35764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D93A139-5BBD-405E-BA88-AD86D6B9D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890953" y="4740543"/>
              <a:ext cx="469956" cy="407673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D75A4044-EE11-41D4-9DCD-770FBD36D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349440" y="97433"/>
              <a:ext cx="469956" cy="407673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FAA4C745-A398-4129-B2D2-D00F5F94D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327" y="1414379"/>
              <a:ext cx="469956" cy="407673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4CE1B89-B692-40F6-9E0F-5E9DC705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8655291" y="2991085"/>
              <a:ext cx="378996" cy="35764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EDE6E95-4251-4393-BED6-13E2F2308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2961552" y="80884"/>
              <a:ext cx="378996" cy="357644"/>
            </a:xfrm>
            <a:prstGeom prst="rect">
              <a:avLst/>
            </a:prstGeom>
          </p:spPr>
        </p:pic>
      </p:grpSp>
      <p:sp>
        <p:nvSpPr>
          <p:cNvPr id="19" name="ตัวแทนข้อความ 9">
            <a:extLst>
              <a:ext uri="{FF2B5EF4-FFF2-40B4-BE49-F238E27FC236}">
                <a16:creationId xmlns:a16="http://schemas.microsoft.com/office/drawing/2014/main" id="{A5861588-08BA-4519-889C-1BB53AD11B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9866" y="3467557"/>
            <a:ext cx="1653390" cy="574094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20" name="ตัวแทนข้อความ 9">
            <a:extLst>
              <a:ext uri="{FF2B5EF4-FFF2-40B4-BE49-F238E27FC236}">
                <a16:creationId xmlns:a16="http://schemas.microsoft.com/office/drawing/2014/main" id="{3A8CFB6E-968E-48D9-AA1F-9D6040972C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9866" y="3137466"/>
            <a:ext cx="1653390" cy="257046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600" b="1" spc="0" baseline="0">
                <a:solidFill>
                  <a:schemeClr val="accent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1" name="ตัวแทนข้อความ 9">
            <a:extLst>
              <a:ext uri="{FF2B5EF4-FFF2-40B4-BE49-F238E27FC236}">
                <a16:creationId xmlns:a16="http://schemas.microsoft.com/office/drawing/2014/main" id="{F88C6062-2A9D-442E-B798-7789B4466D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16123" y="3467329"/>
            <a:ext cx="1653390" cy="574094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CF94C2B2-1DA8-495D-8F31-75178C42B6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6123" y="3137238"/>
            <a:ext cx="1653390" cy="257046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600" b="1" spc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ตัวแทนข้อความ 9">
            <a:extLst>
              <a:ext uri="{FF2B5EF4-FFF2-40B4-BE49-F238E27FC236}">
                <a16:creationId xmlns:a16="http://schemas.microsoft.com/office/drawing/2014/main" id="{AE1BF298-7FDB-4D2F-B3C4-4F0358F71E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2380" y="3467329"/>
            <a:ext cx="1653390" cy="574094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24" name="ตัวแทนข้อความ 9">
            <a:extLst>
              <a:ext uri="{FF2B5EF4-FFF2-40B4-BE49-F238E27FC236}">
                <a16:creationId xmlns:a16="http://schemas.microsoft.com/office/drawing/2014/main" id="{B18C7827-5961-43E7-A310-9ADE6E8C78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2380" y="3137238"/>
            <a:ext cx="1653390" cy="257046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600" b="1" spc="0" baseline="0">
                <a:solidFill>
                  <a:schemeClr val="accent4">
                    <a:lumMod val="90000"/>
                  </a:schemeClr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ตัวแทนข้อความ 9">
            <a:extLst>
              <a:ext uri="{FF2B5EF4-FFF2-40B4-BE49-F238E27FC236}">
                <a16:creationId xmlns:a16="http://schemas.microsoft.com/office/drawing/2014/main" id="{E81466F0-19C4-4DC6-A90D-63E3A8F0AD8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26920" y="3467329"/>
            <a:ext cx="1653390" cy="574094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industry.</a:t>
            </a:r>
          </a:p>
        </p:txBody>
      </p:sp>
      <p:sp>
        <p:nvSpPr>
          <p:cNvPr id="26" name="ตัวแทนข้อความ 9">
            <a:extLst>
              <a:ext uri="{FF2B5EF4-FFF2-40B4-BE49-F238E27FC236}">
                <a16:creationId xmlns:a16="http://schemas.microsoft.com/office/drawing/2014/main" id="{AA46E013-AC2B-4879-B223-E1ADA8547A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26920" y="3137238"/>
            <a:ext cx="1653390" cy="257046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600" b="1" spc="0" baseline="0">
                <a:solidFill>
                  <a:schemeClr val="accent6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ตัวแทนข้อความ 113">
            <a:extLst>
              <a:ext uri="{FF2B5EF4-FFF2-40B4-BE49-F238E27FC236}">
                <a16:creationId xmlns:a16="http://schemas.microsoft.com/office/drawing/2014/main" id="{A5E7C18F-6B59-48E2-A2D7-1E7B82F8DA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70304" y="2233795"/>
            <a:ext cx="790631" cy="345940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8" name="ตัวแทนข้อความ 113">
            <a:extLst>
              <a:ext uri="{FF2B5EF4-FFF2-40B4-BE49-F238E27FC236}">
                <a16:creationId xmlns:a16="http://schemas.microsoft.com/office/drawing/2014/main" id="{CA44A329-C921-4A7E-A468-881C2666BC0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6561" y="2233795"/>
            <a:ext cx="790631" cy="345940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9" name="ตัวแทนข้อความ 113">
            <a:extLst>
              <a:ext uri="{FF2B5EF4-FFF2-40B4-BE49-F238E27FC236}">
                <a16:creationId xmlns:a16="http://schemas.microsoft.com/office/drawing/2014/main" id="{FD1D8656-7699-4FAE-AFB2-5AA411972B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2818" y="2233795"/>
            <a:ext cx="790631" cy="345940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0" name="ตัวแทนข้อความ 113">
            <a:extLst>
              <a:ext uri="{FF2B5EF4-FFF2-40B4-BE49-F238E27FC236}">
                <a16:creationId xmlns:a16="http://schemas.microsoft.com/office/drawing/2014/main" id="{476715A4-658C-40DC-8ACA-974031F8FC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7358" y="2233795"/>
            <a:ext cx="790631" cy="345940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2400" b="1" baseline="0">
                <a:solidFill>
                  <a:schemeClr val="tx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1" name="ตัวแทนข้อความ 9">
            <a:extLst>
              <a:ext uri="{FF2B5EF4-FFF2-40B4-BE49-F238E27FC236}">
                <a16:creationId xmlns:a16="http://schemas.microsoft.com/office/drawing/2014/main" id="{C400B03E-C23E-4037-A5AF-1599E16BE0D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89005" y="927252"/>
            <a:ext cx="4165991" cy="744793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lnSpc>
                <a:spcPct val="75000"/>
              </a:lnSpc>
              <a:defRPr lang="en-US" sz="4800" b="1" baseline="0" dirty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Cute Ducky</a:t>
            </a:r>
          </a:p>
        </p:txBody>
      </p:sp>
    </p:spTree>
    <p:extLst>
      <p:ext uri="{BB962C8B-B14F-4D97-AF65-F5344CB8AC3E}">
        <p14:creationId xmlns:p14="http://schemas.microsoft.com/office/powerpoint/2010/main" val="1406392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6282996-A7D6-4F14-BB6D-DF92CCFB8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9E2C9764-F027-46A1-8D7D-03D8A05C5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602" y="1291562"/>
            <a:ext cx="7766796" cy="1346387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r">
              <a:defRPr lang="en-US" sz="10000" b="1" baseline="0" dirty="0">
                <a:ln w="28575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7,235,000!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C8D01A1B-674F-4A8D-AABD-6C69B5506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4105" y="3423447"/>
            <a:ext cx="6415790" cy="612389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200" i="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CF49B2D-AAA5-47B5-A645-7BCBAB4FFD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52904">
            <a:off x="703076" y="4447863"/>
            <a:ext cx="352886" cy="30060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F5DD336-4D89-4C18-B276-04277C6E0F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52904">
            <a:off x="6395215" y="4511331"/>
            <a:ext cx="352886" cy="3006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B665CEE-32ED-4D93-932A-391676AA465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32931">
            <a:off x="3546379" y="4522443"/>
            <a:ext cx="516213" cy="50187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5C0A5E9-2F35-4309-BD33-1756D5F1C7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52904">
            <a:off x="8967557" y="1814451"/>
            <a:ext cx="352886" cy="30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9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C2686AC-1399-4933-B827-02886CAC9F99}"/>
              </a:ext>
            </a:extLst>
          </p:cNvPr>
          <p:cNvGrpSpPr/>
          <p:nvPr userDrawn="1"/>
        </p:nvGrpSpPr>
        <p:grpSpPr>
          <a:xfrm>
            <a:off x="0" y="0"/>
            <a:ext cx="9144000" cy="5144669"/>
            <a:chOff x="0" y="0"/>
            <a:chExt cx="9144000" cy="51446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1B24BA9-7173-4C05-8780-66EE22D92C5A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0B0A678-AAC5-4DC4-BB23-2D7B134D4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84148" y="4670242"/>
              <a:ext cx="342900" cy="33337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C210C0C-018F-4321-ADE1-F084A5F3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2834224" y="4743140"/>
              <a:ext cx="342900" cy="33337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1B9575A-3802-47AB-BE8B-FF53E98E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083068">
              <a:off x="120978" y="3142292"/>
              <a:ext cx="342900" cy="3333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D44036B-DB7C-491F-9465-51403994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083068">
              <a:off x="5854185" y="68163"/>
              <a:ext cx="342900" cy="3333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1301837-2D32-4944-B441-93344396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286588" y="209328"/>
              <a:ext cx="342900" cy="33337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57F5E26-1930-43BF-9885-32CF1AD74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8720613" y="1450139"/>
              <a:ext cx="342900" cy="33337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1DB984B-72FE-441A-B741-79C72911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925197">
              <a:off x="200440" y="1673694"/>
              <a:ext cx="257175" cy="2190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A35681B-A5D1-4EE6-A109-DD241E293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925197">
              <a:off x="5931194" y="4906544"/>
              <a:ext cx="257175" cy="21907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EBC2F56-E270-42D5-B014-4C2D9802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925197">
              <a:off x="8568779" y="198296"/>
              <a:ext cx="257175" cy="21907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1D82031-F9C7-43C2-8CC8-5A1C12CE5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937361">
              <a:off x="602931" y="4757044"/>
              <a:ext cx="257175" cy="219075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8325995-C578-48A7-8BF7-C17FD8383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937361">
              <a:off x="8716743" y="3199443"/>
              <a:ext cx="257175" cy="219075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593A6F9-5203-4D73-946E-BFB66FB05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937361">
              <a:off x="2920036" y="112933"/>
              <a:ext cx="257175" cy="219075"/>
            </a:xfrm>
            <a:prstGeom prst="rect">
              <a:avLst/>
            </a:prstGeom>
          </p:spPr>
        </p:pic>
      </p:grpSp>
      <p:sp>
        <p:nvSpPr>
          <p:cNvPr id="19" name="ตัวแทนข้อความ 6">
            <a:extLst>
              <a:ext uri="{FF2B5EF4-FFF2-40B4-BE49-F238E27FC236}">
                <a16:creationId xmlns:a16="http://schemas.microsoft.com/office/drawing/2014/main" id="{BF1C4F63-8061-405B-8F30-3395B402207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153893" y="3562706"/>
            <a:ext cx="2894793" cy="687281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0" name="ตัวแทนข้อความ 6">
            <a:extLst>
              <a:ext uri="{FF2B5EF4-FFF2-40B4-BE49-F238E27FC236}">
                <a16:creationId xmlns:a16="http://schemas.microsoft.com/office/drawing/2014/main" id="{32B6FACE-96FD-4F29-A293-999F33C2995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66165" y="2587165"/>
            <a:ext cx="4270248" cy="868680"/>
          </a:xfrm>
        </p:spPr>
        <p:txBody>
          <a:bodyPr>
            <a:noAutofit/>
          </a:bodyPr>
          <a:lstStyle>
            <a:lvl1pPr marL="0" indent="0" algn="ctr">
              <a:buNone/>
              <a:defRPr sz="7200" b="1" i="0" spc="0" baseline="0">
                <a:ln w="2857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3.2 M</a:t>
            </a:r>
          </a:p>
        </p:txBody>
      </p:sp>
      <p:sp>
        <p:nvSpPr>
          <p:cNvPr id="21" name="ตัวแทนข้อความ 6">
            <a:extLst>
              <a:ext uri="{FF2B5EF4-FFF2-40B4-BE49-F238E27FC236}">
                <a16:creationId xmlns:a16="http://schemas.microsoft.com/office/drawing/2014/main" id="{A132905F-AFA9-489C-A419-14FE3FD37AD0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153893" y="1873341"/>
            <a:ext cx="2894793" cy="687281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2" name="ตัวแทนข้อความ 6">
            <a:extLst>
              <a:ext uri="{FF2B5EF4-FFF2-40B4-BE49-F238E27FC236}">
                <a16:creationId xmlns:a16="http://schemas.microsoft.com/office/drawing/2014/main" id="{A2D25B64-3080-40F3-B2FA-17D1004F64C7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67799" y="898464"/>
            <a:ext cx="4266980" cy="867669"/>
          </a:xfrm>
        </p:spPr>
        <p:txBody>
          <a:bodyPr>
            <a:noAutofit/>
          </a:bodyPr>
          <a:lstStyle>
            <a:lvl1pPr marL="0" indent="0" algn="ctr">
              <a:buNone/>
              <a:defRPr sz="7200" b="1" i="0" spc="0" baseline="0">
                <a:ln w="28575"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1 IN 3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9EDC41A-CDD3-49A6-A11D-361A6C8B2B1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88000" y="640858"/>
            <a:ext cx="3259138" cy="3840480"/>
          </a:xfrm>
          <a:prstGeom prst="roundRect">
            <a:avLst>
              <a:gd name="adj" fmla="val 7549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01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82A55E-F97F-481C-B983-BD84FA10276C}"/>
              </a:ext>
            </a:extLst>
          </p:cNvPr>
          <p:cNvGrpSpPr/>
          <p:nvPr userDrawn="1"/>
        </p:nvGrpSpPr>
        <p:grpSpPr>
          <a:xfrm>
            <a:off x="0" y="0"/>
            <a:ext cx="9144000" cy="5223284"/>
            <a:chOff x="0" y="0"/>
            <a:chExt cx="9144000" cy="52232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B5854F-E50F-4D4F-B4E7-BD5E2208AD94}"/>
                </a:ext>
              </a:extLst>
            </p:cNvPr>
            <p:cNvSpPr/>
            <p:nvPr/>
          </p:nvSpPr>
          <p:spPr>
            <a:xfrm>
              <a:off x="0" y="0"/>
              <a:ext cx="9144000" cy="52232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973BCB6-7922-4A17-82EB-6992D4DAB7DF}"/>
                </a:ext>
              </a:extLst>
            </p:cNvPr>
            <p:cNvGrpSpPr/>
            <p:nvPr/>
          </p:nvGrpSpPr>
          <p:grpSpPr>
            <a:xfrm>
              <a:off x="121407" y="42023"/>
              <a:ext cx="8877259" cy="5066961"/>
              <a:chOff x="121407" y="42023"/>
              <a:chExt cx="8877259" cy="5066961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84BB24D3-CEA4-48BE-852D-3EE8DE5AD3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077190" y="42023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574525BD-AB44-4B47-99CC-6B72EE40A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5291" y="3142295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8D8B16D-DC06-4527-99F3-41C95045C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50710" y="1864986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6302FE07-D724-4A35-B245-164ABCF19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581620" y="202636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B92B5E1C-C637-437B-8FE4-BA981B92C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21407" y="4668170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917FAA74-B748-4DD2-9FEE-F21C575E2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17925197">
                <a:off x="317395" y="359491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AC4713B7-9059-4397-AABE-47FBA6F3E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352904">
                <a:off x="5940172" y="137648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9B167317-9EB7-415C-AE81-3163CB6BE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17925197">
                <a:off x="8725359" y="1661604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2A3789EE-DE72-44DC-9ACC-9035713C2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352904">
                <a:off x="138562" y="3614341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1EFF1107-181B-40CE-BE6D-6D112E68D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17925197">
                <a:off x="2894721" y="4796810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B38F4A70-F4B2-4C1F-BA00-3A8ADC019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352904">
                <a:off x="8678240" y="4603182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E27ECF7B-3E4F-417C-9F46-CDBF7067D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858950" y="4775609"/>
                <a:ext cx="333375" cy="333375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2E67EB-1B53-416A-AEE9-1F041443E1FC}"/>
              </a:ext>
            </a:extLst>
          </p:cNvPr>
          <p:cNvGrpSpPr/>
          <p:nvPr userDrawn="1"/>
        </p:nvGrpSpPr>
        <p:grpSpPr>
          <a:xfrm>
            <a:off x="604520" y="522605"/>
            <a:ext cx="7934960" cy="4098290"/>
            <a:chOff x="604520" y="522605"/>
            <a:chExt cx="7934960" cy="409829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4F346B5-C396-4B3A-B129-3281B9AB09D0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296A61D-38E8-4F58-B9FC-7FF7756BEC9E}"/>
                </a:ext>
              </a:extLst>
            </p:cNvPr>
            <p:cNvSpPr/>
            <p:nvPr/>
          </p:nvSpPr>
          <p:spPr>
            <a:xfrm>
              <a:off x="731520" y="651986"/>
              <a:ext cx="7680960" cy="3839528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ตัวแทนข้อความ 9">
            <a:extLst>
              <a:ext uri="{FF2B5EF4-FFF2-40B4-BE49-F238E27FC236}">
                <a16:creationId xmlns:a16="http://schemas.microsoft.com/office/drawing/2014/main" id="{B825408F-68CB-4C38-87C8-D57073BE5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89005" y="938403"/>
            <a:ext cx="4165991" cy="744793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lnSpc>
                <a:spcPct val="75000"/>
              </a:lnSpc>
              <a:defRPr lang="en-US" sz="4800" b="1" baseline="0" dirty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Cute Ducky</a:t>
            </a:r>
          </a:p>
        </p:txBody>
      </p:sp>
      <p:sp>
        <p:nvSpPr>
          <p:cNvPr id="22" name="ตัวแทนข้อความ 520">
            <a:extLst>
              <a:ext uri="{FF2B5EF4-FFF2-40B4-BE49-F238E27FC236}">
                <a16:creationId xmlns:a16="http://schemas.microsoft.com/office/drawing/2014/main" id="{B149EF9A-3FA6-46DE-959D-EDC996739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28591" y="2220457"/>
            <a:ext cx="198465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3" name="ตัวแทนข้อความ 520">
            <a:extLst>
              <a:ext uri="{FF2B5EF4-FFF2-40B4-BE49-F238E27FC236}">
                <a16:creationId xmlns:a16="http://schemas.microsoft.com/office/drawing/2014/main" id="{DADE4E0B-37F7-41AD-8193-A892BE867E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28591" y="1921020"/>
            <a:ext cx="198465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800" b="1" i="0" baseline="0">
                <a:solidFill>
                  <a:schemeClr val="accent4">
                    <a:lumMod val="90000"/>
                  </a:schemeClr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ตัวแทนข้อความ 520">
            <a:extLst>
              <a:ext uri="{FF2B5EF4-FFF2-40B4-BE49-F238E27FC236}">
                <a16:creationId xmlns:a16="http://schemas.microsoft.com/office/drawing/2014/main" id="{3B9B7D00-A8FE-4556-ACA3-3A59C6003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8591" y="3409973"/>
            <a:ext cx="198465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5" name="ตัวแทนข้อความ 520">
            <a:extLst>
              <a:ext uri="{FF2B5EF4-FFF2-40B4-BE49-F238E27FC236}">
                <a16:creationId xmlns:a16="http://schemas.microsoft.com/office/drawing/2014/main" id="{2B76336A-F9D5-4F41-BCAE-5F4B945D67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8591" y="3110536"/>
            <a:ext cx="198465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5000"/>
              </a:lnSpc>
              <a:buNone/>
              <a:defRPr sz="1800" b="1" i="0" baseline="0">
                <a:solidFill>
                  <a:schemeClr val="accent3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ตัวแทนข้อความ 520">
            <a:extLst>
              <a:ext uri="{FF2B5EF4-FFF2-40B4-BE49-F238E27FC236}">
                <a16:creationId xmlns:a16="http://schemas.microsoft.com/office/drawing/2014/main" id="{D63593B2-527A-4411-B8D3-CDCBF079A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25974" y="2220457"/>
            <a:ext cx="198943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7" name="ตัวแทนข้อความ 520">
            <a:extLst>
              <a:ext uri="{FF2B5EF4-FFF2-40B4-BE49-F238E27FC236}">
                <a16:creationId xmlns:a16="http://schemas.microsoft.com/office/drawing/2014/main" id="{54FAFA40-0286-4816-A455-D3C462E26A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23955" y="1921020"/>
            <a:ext cx="198943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1800" b="1" i="0" baseline="0">
                <a:solidFill>
                  <a:schemeClr val="accent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ตัวแทนข้อความ 520">
            <a:extLst>
              <a:ext uri="{FF2B5EF4-FFF2-40B4-BE49-F238E27FC236}">
                <a16:creationId xmlns:a16="http://schemas.microsoft.com/office/drawing/2014/main" id="{73DDDDDE-15D7-49BB-BD92-5F82FAD07E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5974" y="3411203"/>
            <a:ext cx="1989437" cy="6886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0000"/>
              </a:lnSpc>
              <a:buNone/>
              <a:defRPr sz="1000" i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semper ante vitae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</a:p>
        </p:txBody>
      </p:sp>
      <p:sp>
        <p:nvSpPr>
          <p:cNvPr id="29" name="ตัวแทนข้อความ 520">
            <a:extLst>
              <a:ext uri="{FF2B5EF4-FFF2-40B4-BE49-F238E27FC236}">
                <a16:creationId xmlns:a16="http://schemas.microsoft.com/office/drawing/2014/main" id="{339B1389-2DD1-4B17-83FB-3FB14D6C0D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955" y="3111766"/>
            <a:ext cx="1989437" cy="3023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5000"/>
              </a:lnSpc>
              <a:buNone/>
              <a:defRPr sz="1800" b="1" i="0" baseline="0">
                <a:solidFill>
                  <a:schemeClr val="accent6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3213335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3407C-3986-9DCB-18DA-C27A03566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3321D541-068F-4227-918B-C9A2AC90D8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07182" y="1207294"/>
            <a:ext cx="2760679" cy="1501487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400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4" name="ตัวแทนข้อความ 9">
            <a:extLst>
              <a:ext uri="{FF2B5EF4-FFF2-40B4-BE49-F238E27FC236}">
                <a16:creationId xmlns:a16="http://schemas.microsoft.com/office/drawing/2014/main" id="{814DD732-227C-4990-82BB-55C859E435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9633" y="3450066"/>
            <a:ext cx="3175776" cy="507101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200" b="1" i="0" spc="0" baseline="0">
                <a:ln w="22225"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ตัวแทนข้อความ 9">
            <a:extLst>
              <a:ext uri="{FF2B5EF4-FFF2-40B4-BE49-F238E27FC236}">
                <a16:creationId xmlns:a16="http://schemas.microsoft.com/office/drawing/2014/main" id="{9377E255-4CFB-4FC7-ACA2-28DF9AD058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9129" y="1207294"/>
            <a:ext cx="2760679" cy="1501487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400" b="0" i="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9" name="ตัวแทนข้อความ 9">
            <a:extLst>
              <a:ext uri="{FF2B5EF4-FFF2-40B4-BE49-F238E27FC236}">
                <a16:creationId xmlns:a16="http://schemas.microsoft.com/office/drawing/2014/main" id="{C7017A57-7D07-42CE-8D3B-7634493475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61580" y="3450066"/>
            <a:ext cx="3175776" cy="507101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200" b="1" i="0" spc="0" baseline="0">
                <a:ln w="22225">
                  <a:solidFill>
                    <a:schemeClr val="accent2"/>
                  </a:solidFill>
                </a:ln>
                <a:solidFill>
                  <a:schemeClr val="accent1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18050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F84ABCF-605D-416D-9BFD-ECE3FAC1BF48}"/>
              </a:ext>
            </a:extLst>
          </p:cNvPr>
          <p:cNvGrpSpPr/>
          <p:nvPr userDrawn="1"/>
        </p:nvGrpSpPr>
        <p:grpSpPr>
          <a:xfrm>
            <a:off x="0" y="-495300"/>
            <a:ext cx="9657395" cy="5638800"/>
            <a:chOff x="0" y="-495300"/>
            <a:chExt cx="9657395" cy="563880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CF29D07-9BB4-4B7A-9AA7-3993B837C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7BA1A5-82E4-4EED-8C2F-83294F89100A}"/>
                </a:ext>
              </a:extLst>
            </p:cNvPr>
            <p:cNvGrpSpPr/>
            <p:nvPr/>
          </p:nvGrpSpPr>
          <p:grpSpPr>
            <a:xfrm>
              <a:off x="604520" y="522605"/>
              <a:ext cx="7934960" cy="4098290"/>
              <a:chOff x="604520" y="522605"/>
              <a:chExt cx="7934960" cy="409829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0B86201-12AA-4D1D-9BBC-4C92C145FF2D}"/>
                  </a:ext>
                </a:extLst>
              </p:cNvPr>
              <p:cNvSpPr/>
              <p:nvPr/>
            </p:nvSpPr>
            <p:spPr>
              <a:xfrm>
                <a:off x="604520" y="522605"/>
                <a:ext cx="7934960" cy="4098290"/>
              </a:xfrm>
              <a:prstGeom prst="roundRect">
                <a:avLst>
                  <a:gd name="adj" fmla="val 9832"/>
                </a:avLst>
              </a:prstGeom>
              <a:solidFill>
                <a:schemeClr val="accent4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CDEECF9-52A0-4979-8030-A5DCE6D280B2}"/>
                  </a:ext>
                </a:extLst>
              </p:cNvPr>
              <p:cNvSpPr/>
              <p:nvPr/>
            </p:nvSpPr>
            <p:spPr>
              <a:xfrm>
                <a:off x="731520" y="651986"/>
                <a:ext cx="7680960" cy="3839528"/>
              </a:xfrm>
              <a:prstGeom prst="roundRect">
                <a:avLst>
                  <a:gd name="adj" fmla="val 7980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7C05752-8CBE-4254-A0F7-3D4F2E89D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7468314">
              <a:off x="8671558" y="-490538"/>
              <a:ext cx="990600" cy="981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599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66B27BA-90A9-4293-8E19-AEEFEAF38DB9}"/>
              </a:ext>
            </a:extLst>
          </p:cNvPr>
          <p:cNvGrpSpPr/>
          <p:nvPr userDrawn="1"/>
        </p:nvGrpSpPr>
        <p:grpSpPr>
          <a:xfrm>
            <a:off x="0" y="0"/>
            <a:ext cx="9144000" cy="5144669"/>
            <a:chOff x="0" y="0"/>
            <a:chExt cx="9144000" cy="514466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224935F-BC1B-457F-8202-B3FC12BF2AAD}"/>
                </a:ext>
              </a:extLst>
            </p:cNvPr>
            <p:cNvGrpSpPr/>
            <p:nvPr/>
          </p:nvGrpSpPr>
          <p:grpSpPr>
            <a:xfrm>
              <a:off x="0" y="0"/>
              <a:ext cx="9144000" cy="5144669"/>
              <a:chOff x="0" y="0"/>
              <a:chExt cx="9144000" cy="514466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F80113B-DF9D-433A-B9B4-08E7B5AB2C52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51435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FBC5EC2C-6345-4761-8A3B-C38772E695C6}"/>
                  </a:ext>
                </a:extLst>
              </p:cNvPr>
              <p:cNvGrpSpPr/>
              <p:nvPr/>
            </p:nvGrpSpPr>
            <p:grpSpPr>
              <a:xfrm>
                <a:off x="604520" y="522605"/>
                <a:ext cx="7934960" cy="4098290"/>
                <a:chOff x="604520" y="522605"/>
                <a:chExt cx="7934960" cy="4098290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89780241-9750-495D-941A-3A55803B3562}"/>
                    </a:ext>
                  </a:extLst>
                </p:cNvPr>
                <p:cNvSpPr/>
                <p:nvPr/>
              </p:nvSpPr>
              <p:spPr>
                <a:xfrm>
                  <a:off x="604520" y="522605"/>
                  <a:ext cx="7934960" cy="4098290"/>
                </a:xfrm>
                <a:prstGeom prst="roundRect">
                  <a:avLst>
                    <a:gd name="adj" fmla="val 9832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D6BEE0D6-E99A-452E-8B10-7A82C2C18B9F}"/>
                    </a:ext>
                  </a:extLst>
                </p:cNvPr>
                <p:cNvSpPr/>
                <p:nvPr/>
              </p:nvSpPr>
              <p:spPr>
                <a:xfrm>
                  <a:off x="731520" y="651986"/>
                  <a:ext cx="7680960" cy="3839528"/>
                </a:xfrm>
                <a:prstGeom prst="roundRect">
                  <a:avLst>
                    <a:gd name="adj" fmla="val 7980"/>
                  </a:avLst>
                </a:prstGeom>
                <a:solidFill>
                  <a:schemeClr val="bg2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0925F9A5-B28E-4261-83C6-917F675B6A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17925197">
                <a:off x="200440" y="1673694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C8789FCA-599E-4DB1-9416-C716896A4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17925197">
                <a:off x="5931194" y="4906544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EB4C54E3-3890-4646-ABE8-09B215F389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17925197">
                <a:off x="8568779" y="198296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56C202C5-F476-45E8-87AE-DF12A3398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937361">
                <a:off x="602931" y="4757044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04AB51D0-C89D-46EE-9B1F-2A431DDAFF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937361">
                <a:off x="8716743" y="3199443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6BB74E60-7D97-45B4-9921-3B9572134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 rot="937361">
                <a:off x="2920036" y="112933"/>
                <a:ext cx="257175" cy="219075"/>
              </a:xfrm>
              <a:prstGeom prst="rect">
                <a:avLst/>
              </a:prstGeom>
            </p:spPr>
          </p:pic>
        </p:grp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D1419968-361F-4BDA-A784-F42760FC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102629" y="2974552"/>
              <a:ext cx="378996" cy="357644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FA8B9A0A-E528-4D6B-BBDB-A3CC846B5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15683" y="4739297"/>
              <a:ext cx="371025" cy="321853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16BA32E-E138-4F71-AB03-176DAADF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675942" y="1501909"/>
              <a:ext cx="371025" cy="321853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72A438D-0272-4EF9-84C5-BA181E76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66098" y="222470"/>
              <a:ext cx="371025" cy="321853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6838F009-27C2-405B-931D-E194FB0E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8533445" y="4594367"/>
              <a:ext cx="378996" cy="357644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949041FC-3BDC-4F86-96B2-F7C97B91C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5446388" y="80492"/>
              <a:ext cx="378996" cy="35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578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BC90995-0ECD-4A5B-B18D-035AB73BA426}"/>
              </a:ext>
            </a:extLst>
          </p:cNvPr>
          <p:cNvGrpSpPr/>
          <p:nvPr userDrawn="1"/>
        </p:nvGrpSpPr>
        <p:grpSpPr>
          <a:xfrm>
            <a:off x="0" y="0"/>
            <a:ext cx="9144000" cy="5148216"/>
            <a:chOff x="0" y="0"/>
            <a:chExt cx="9144000" cy="51482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C0443-D51C-4F9F-BDDA-45393C4294D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52AB544-F24A-4DB7-BA5C-0490AEFBA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484148" y="4670242"/>
              <a:ext cx="342900" cy="33337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7DFEE8A-FED0-4E50-B9F0-E4A0F0E88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2834225" y="4682181"/>
              <a:ext cx="342900" cy="333375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D6F038E-5025-47D9-A495-EC2DD6EB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083068">
              <a:off x="120978" y="3142292"/>
              <a:ext cx="342900" cy="333375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D6B5670-8D56-4F6A-80DF-B83168512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1083068">
              <a:off x="5781154" y="173181"/>
              <a:ext cx="342900" cy="3333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1B97BDE-1B8F-45FD-A4EF-D84DDF87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491030" y="173181"/>
              <a:ext cx="342900" cy="33337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F0502B0-A7C6-4852-9F08-5AA9ED7E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3292626">
              <a:off x="8679890" y="1319667"/>
              <a:ext cx="342900" cy="333375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16C50FA-51F4-48EA-9954-803DEE02E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247989" y="4629524"/>
              <a:ext cx="378996" cy="357644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C78DF84-8B5C-479E-8CD4-03325EECA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890953" y="4740543"/>
              <a:ext cx="469956" cy="40767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C6FCB92B-0A1A-41C7-9EC2-9E4053CF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146406" y="162185"/>
              <a:ext cx="469956" cy="40767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57E1FAE-30E9-49AF-9F86-996DCA71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327" y="1414379"/>
              <a:ext cx="469956" cy="40767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50BED1E-4DF4-432C-BAC3-0470C183F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8711046" y="2991085"/>
              <a:ext cx="378996" cy="3576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A7C3520-CFFB-4E4C-A465-28153CA24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060121">
              <a:off x="2961552" y="103186"/>
              <a:ext cx="378996" cy="357644"/>
            </a:xfrm>
            <a:prstGeom prst="rect">
              <a:avLst/>
            </a:prstGeom>
          </p:spPr>
        </p:pic>
      </p:grpSp>
      <p:sp>
        <p:nvSpPr>
          <p:cNvPr id="23" name="ตัวแทนข้อความ 6">
            <a:extLst>
              <a:ext uri="{FF2B5EF4-FFF2-40B4-BE49-F238E27FC236}">
                <a16:creationId xmlns:a16="http://schemas.microsoft.com/office/drawing/2014/main" id="{1A3766BA-D389-43F0-860A-38B49002A9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209" y="3604705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4" name="ตัวแทนข้อความ 6">
            <a:extLst>
              <a:ext uri="{FF2B5EF4-FFF2-40B4-BE49-F238E27FC236}">
                <a16:creationId xmlns:a16="http://schemas.microsoft.com/office/drawing/2014/main" id="{5BE42B80-1524-4C3D-BA80-315340FC50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8207" y="3138634"/>
            <a:ext cx="2307586" cy="332143"/>
          </a:xfr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2" name="ตัวแทนข้อความ 6">
            <a:extLst>
              <a:ext uri="{FF2B5EF4-FFF2-40B4-BE49-F238E27FC236}">
                <a16:creationId xmlns:a16="http://schemas.microsoft.com/office/drawing/2014/main" id="{CB9551B6-6851-4B40-A889-1AF7BF1F8D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839" y="3604705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3" name="ตัวแทนข้อความ 6">
            <a:extLst>
              <a:ext uri="{FF2B5EF4-FFF2-40B4-BE49-F238E27FC236}">
                <a16:creationId xmlns:a16="http://schemas.microsoft.com/office/drawing/2014/main" id="{7E4A1529-AB9F-4AB9-AF99-8C7969251F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837" y="3138634"/>
            <a:ext cx="2307586" cy="332143"/>
          </a:xfr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47" name="ตัวแทนข้อความ 6">
            <a:extLst>
              <a:ext uri="{FF2B5EF4-FFF2-40B4-BE49-F238E27FC236}">
                <a16:creationId xmlns:a16="http://schemas.microsoft.com/office/drawing/2014/main" id="{2D418B69-EE20-4324-B3F4-972F09F2AA8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2529" y="3604705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48" name="ตัวแทนข้อความ 6">
            <a:extLst>
              <a:ext uri="{FF2B5EF4-FFF2-40B4-BE49-F238E27FC236}">
                <a16:creationId xmlns:a16="http://schemas.microsoft.com/office/drawing/2014/main" id="{251E098B-9DD6-4861-8D8E-38F82086E0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45527" y="3138634"/>
            <a:ext cx="2307586" cy="332143"/>
          </a:xfrm>
        </p:spPr>
        <p:txBody>
          <a:bodyPr>
            <a:noAutofit/>
          </a:bodyPr>
          <a:lstStyle>
            <a:lvl1pPr marL="0" indent="0" algn="ctr">
              <a:buNone/>
              <a:defRPr sz="2000" b="1" spc="0" baseline="0">
                <a:solidFill>
                  <a:schemeClr val="accent4">
                    <a:lumMod val="90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</p:spTree>
    <p:extLst>
      <p:ext uri="{BB962C8B-B14F-4D97-AF65-F5344CB8AC3E}">
        <p14:creationId xmlns:p14="http://schemas.microsoft.com/office/powerpoint/2010/main" val="500292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EEF273D-38EC-4D61-A268-6EAA3B622C6B}"/>
              </a:ext>
            </a:extLst>
          </p:cNvPr>
          <p:cNvGrpSpPr/>
          <p:nvPr userDrawn="1"/>
        </p:nvGrpSpPr>
        <p:grpSpPr>
          <a:xfrm>
            <a:off x="604520" y="530942"/>
            <a:ext cx="7934960" cy="3106727"/>
            <a:chOff x="604520" y="522605"/>
            <a:chExt cx="7934960" cy="40982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68A7CE0-A719-45AB-8C7D-8B3D6B873CA1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D766B58-1A97-4A43-8E56-F6FB7B2C918C}"/>
                </a:ext>
              </a:extLst>
            </p:cNvPr>
            <p:cNvSpPr/>
            <p:nvPr/>
          </p:nvSpPr>
          <p:spPr>
            <a:xfrm>
              <a:off x="731520" y="684574"/>
              <a:ext cx="7680960" cy="3774352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307958-318E-4AAD-9B18-97F5743E65D3}"/>
              </a:ext>
            </a:extLst>
          </p:cNvPr>
          <p:cNvSpPr/>
          <p:nvPr userDrawn="1"/>
        </p:nvSpPr>
        <p:spPr>
          <a:xfrm>
            <a:off x="604520" y="3947547"/>
            <a:ext cx="7934960" cy="674165"/>
          </a:xfrm>
          <a:prstGeom prst="roundRect">
            <a:avLst>
              <a:gd name="adj" fmla="val 28640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2B329E74-425F-4DD2-B36D-04EC077927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76974" y="1786044"/>
            <a:ext cx="2073322" cy="56802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4" name="ตัวแทนข้อความ 9">
            <a:extLst>
              <a:ext uri="{FF2B5EF4-FFF2-40B4-BE49-F238E27FC236}">
                <a16:creationId xmlns:a16="http://schemas.microsoft.com/office/drawing/2014/main" id="{738305B6-4317-4B0C-BA48-A15E12D2B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76974" y="937641"/>
            <a:ext cx="2073322" cy="56802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5" name="ตัวแทนข้อความ 9">
            <a:extLst>
              <a:ext uri="{FF2B5EF4-FFF2-40B4-BE49-F238E27FC236}">
                <a16:creationId xmlns:a16="http://schemas.microsoft.com/office/drawing/2014/main" id="{F863034A-E3B3-4BE1-83AF-5E80049A1F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4676" y="1786537"/>
            <a:ext cx="2073322" cy="56802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6" name="ตัวแทนข้อความ 9">
            <a:extLst>
              <a:ext uri="{FF2B5EF4-FFF2-40B4-BE49-F238E27FC236}">
                <a16:creationId xmlns:a16="http://schemas.microsoft.com/office/drawing/2014/main" id="{39636BEB-5E9B-407E-B64C-1A998B06FD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44676" y="938134"/>
            <a:ext cx="2073322" cy="56802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17" name="ตัวแทนข้อความ 113">
            <a:extLst>
              <a:ext uri="{FF2B5EF4-FFF2-40B4-BE49-F238E27FC236}">
                <a16:creationId xmlns:a16="http://schemas.microsoft.com/office/drawing/2014/main" id="{E9745618-AD5F-46AD-A1A8-FFFF3C3785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301" y="844019"/>
            <a:ext cx="1153578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8" name="ตัวแทนข้อความ 113">
            <a:extLst>
              <a:ext uri="{FF2B5EF4-FFF2-40B4-BE49-F238E27FC236}">
                <a16:creationId xmlns:a16="http://schemas.microsoft.com/office/drawing/2014/main" id="{B1042335-1909-4380-B76B-C819596F86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301" y="1698395"/>
            <a:ext cx="1153578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25400"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9" name="ตัวแทนข้อความ 113">
            <a:extLst>
              <a:ext uri="{FF2B5EF4-FFF2-40B4-BE49-F238E27FC236}">
                <a16:creationId xmlns:a16="http://schemas.microsoft.com/office/drawing/2014/main" id="{F418C70A-3E02-4E11-AE73-F3B711B4D0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9598" y="844019"/>
            <a:ext cx="1221203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0" name="ตัวแทนข้อความ 113">
            <a:extLst>
              <a:ext uri="{FF2B5EF4-FFF2-40B4-BE49-F238E27FC236}">
                <a16:creationId xmlns:a16="http://schemas.microsoft.com/office/drawing/2014/main" id="{8F9785E8-49FB-4DAE-BC1F-6AF8C74191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29598" y="1696945"/>
            <a:ext cx="1221203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1" name="ตัวแทนข้อความ 9">
            <a:extLst>
              <a:ext uri="{FF2B5EF4-FFF2-40B4-BE49-F238E27FC236}">
                <a16:creationId xmlns:a16="http://schemas.microsoft.com/office/drawing/2014/main" id="{41528DA0-C11C-41C2-9896-54303BB732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176974" y="2643322"/>
            <a:ext cx="2073322" cy="56802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2" name="ตัวแทนข้อความ 9">
            <a:extLst>
              <a:ext uri="{FF2B5EF4-FFF2-40B4-BE49-F238E27FC236}">
                <a16:creationId xmlns:a16="http://schemas.microsoft.com/office/drawing/2014/main" id="{796FFE44-5441-4713-BA8F-E120C3F0C7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4676" y="2643322"/>
            <a:ext cx="2073322" cy="56802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5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3" name="ตัวแทนข้อความ 113">
            <a:extLst>
              <a:ext uri="{FF2B5EF4-FFF2-40B4-BE49-F238E27FC236}">
                <a16:creationId xmlns:a16="http://schemas.microsoft.com/office/drawing/2014/main" id="{643772C5-CFCD-4A56-A270-3C4ACA56AF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8301" y="2550274"/>
            <a:ext cx="1153578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4" name="ตัวแทนข้อความ 113">
            <a:extLst>
              <a:ext uri="{FF2B5EF4-FFF2-40B4-BE49-F238E27FC236}">
                <a16:creationId xmlns:a16="http://schemas.microsoft.com/office/drawing/2014/main" id="{ADB4F3F0-017C-4565-8C6C-8C9CE5905E5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9598" y="2544399"/>
            <a:ext cx="1221203" cy="682779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ln w="25400"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25" name="ตัวแทนข้อความ 386">
            <a:extLst>
              <a:ext uri="{FF2B5EF4-FFF2-40B4-BE49-F238E27FC236}">
                <a16:creationId xmlns:a16="http://schemas.microsoft.com/office/drawing/2014/main" id="{C0D428D4-824C-4E02-BD31-8C7C4DC225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4646" y="4011416"/>
            <a:ext cx="6694709" cy="509869"/>
          </a:xfrm>
        </p:spPr>
        <p:txBody>
          <a:bodyPr>
            <a:noAutofit/>
          </a:bodyPr>
          <a:lstStyle>
            <a:lvl1pPr marL="0" indent="0" algn="ctr">
              <a:buNone/>
              <a:defRPr sz="3600" b="1" spc="0" baseline="0">
                <a:solidFill>
                  <a:schemeClr val="bg2"/>
                </a:solidFill>
                <a:latin typeface="+mj-lt"/>
                <a:cs typeface="+mj-cs"/>
              </a:defRPr>
            </a:lvl1pPr>
          </a:lstStyle>
          <a:p>
            <a:r>
              <a:rPr lang="en" dirty="0"/>
              <a:t>TABLE OF CONTENTS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55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9">
            <a:extLst>
              <a:ext uri="{FF2B5EF4-FFF2-40B4-BE49-F238E27FC236}">
                <a16:creationId xmlns:a16="http://schemas.microsoft.com/office/drawing/2014/main" id="{20F18CAF-157E-47BF-87A9-90428C7510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9360" y="1623585"/>
            <a:ext cx="1971742" cy="7707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48FCE032-5528-4527-828B-FE9B3EA557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9359" y="1208658"/>
            <a:ext cx="1971743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1900" b="1" spc="0" baseline="0">
                <a:solidFill>
                  <a:schemeClr val="accent4">
                    <a:lumMod val="90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DC25351D-E884-4D9E-B282-67A24728BAB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9360" y="3088970"/>
            <a:ext cx="1971742" cy="770781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1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EC93D3F6-F812-486F-A60B-4C0DF662BED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9359" y="2674043"/>
            <a:ext cx="1971743" cy="2779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1900" b="1" spc="0" baseline="0">
                <a:solidFill>
                  <a:schemeClr val="accent4">
                    <a:lumMod val="90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6" name="ตัวแทนรูปภาพ 35">
            <a:extLst>
              <a:ext uri="{FF2B5EF4-FFF2-40B4-BE49-F238E27FC236}">
                <a16:creationId xmlns:a16="http://schemas.microsoft.com/office/drawing/2014/main" id="{F4648ADC-7BEE-4F85-A09D-FAA91B0B66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3525" y="1099955"/>
            <a:ext cx="3600436" cy="2045905"/>
          </a:xfrm>
          <a:prstGeom prst="roundRect">
            <a:avLst>
              <a:gd name="adj" fmla="val 2282"/>
            </a:avLst>
          </a:prstGeom>
          <a:solidFill>
            <a:schemeClr val="bg2"/>
          </a:solidFill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800" dirty="0"/>
            </a:lvl1pPr>
          </a:lstStyle>
          <a:p>
            <a:pPr marL="0" lvl="0" algn="ctr" defTabSz="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44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D7D869E-7346-423C-B4D7-70673B4F1F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3904" y="795029"/>
            <a:ext cx="1722790" cy="3654192"/>
          </a:xfrm>
          <a:prstGeom prst="roundRect">
            <a:avLst>
              <a:gd name="adj" fmla="val 9398"/>
            </a:avLst>
          </a:prstGeom>
          <a:solidFill>
            <a:schemeClr val="bg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 dirty="0"/>
            </a:lvl1pPr>
          </a:lstStyle>
          <a:p>
            <a:pPr marL="0" lvl="0" algn="ctr" defTabSz="457200"/>
            <a:r>
              <a:rPr lang="en-US" dirty="0"/>
              <a:t>Click icon to add picture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CB47E5E-903F-47B1-8273-968BFDC3825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75883" y="942495"/>
            <a:ext cx="1566172" cy="3321993"/>
          </a:xfrm>
          <a:prstGeom prst="roundRect">
            <a:avLst>
              <a:gd name="adj" fmla="val 10108"/>
            </a:avLst>
          </a:prstGeom>
          <a:solidFill>
            <a:schemeClr val="bg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en-US" sz="1800" dirty="0"/>
            </a:lvl1pPr>
          </a:lstStyle>
          <a:p>
            <a:pPr marL="0" lvl="0" algn="ctr" defTabSz="457200"/>
            <a:r>
              <a:rPr lang="en-US" dirty="0"/>
              <a:t>Click icon to add picture</a:t>
            </a:r>
          </a:p>
        </p:txBody>
      </p:sp>
      <p:sp>
        <p:nvSpPr>
          <p:cNvPr id="4" name="ตัวแทนข้อความ 9">
            <a:extLst>
              <a:ext uri="{FF2B5EF4-FFF2-40B4-BE49-F238E27FC236}">
                <a16:creationId xmlns:a16="http://schemas.microsoft.com/office/drawing/2014/main" id="{B829E4EB-882A-4254-8D5E-C44DEB235A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27146" y="3725743"/>
            <a:ext cx="3155572" cy="71999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000" b="0" spc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F6FE4143-AAAA-4C48-A654-D8314AF6161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1073" y="1612491"/>
            <a:ext cx="3507718" cy="1440058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11500" b="1" i="0" spc="0" baseline="0">
                <a:ln w="31750">
                  <a:solidFill>
                    <a:schemeClr val="accent3"/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50%</a:t>
            </a:r>
          </a:p>
        </p:txBody>
      </p:sp>
      <p:sp>
        <p:nvSpPr>
          <p:cNvPr id="6" name="ตัวแทนข้อความ 9">
            <a:extLst>
              <a:ext uri="{FF2B5EF4-FFF2-40B4-BE49-F238E27FC236}">
                <a16:creationId xmlns:a16="http://schemas.microsoft.com/office/drawing/2014/main" id="{4663D8B1-E966-40B3-A73F-B77021A6C3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2858" y="599437"/>
            <a:ext cx="4611761" cy="787580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lnSpc>
                <a:spcPct val="75000"/>
              </a:lnSpc>
              <a:defRPr lang="en-US" sz="6000" b="1" baseline="0" dirty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Cute Ducky</a:t>
            </a:r>
          </a:p>
        </p:txBody>
      </p:sp>
    </p:spTree>
    <p:extLst>
      <p:ext uri="{BB962C8B-B14F-4D97-AF65-F5344CB8AC3E}">
        <p14:creationId xmlns:p14="http://schemas.microsoft.com/office/powerpoint/2010/main" val="2692382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23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3649C9-D0BA-BEC7-928B-BC4A8E98BF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327F6B-D5B2-4AA6-860C-08DC53C78756}"/>
              </a:ext>
            </a:extLst>
          </p:cNvPr>
          <p:cNvGrpSpPr/>
          <p:nvPr userDrawn="1"/>
        </p:nvGrpSpPr>
        <p:grpSpPr>
          <a:xfrm>
            <a:off x="604520" y="522605"/>
            <a:ext cx="7934960" cy="4098290"/>
            <a:chOff x="604520" y="522605"/>
            <a:chExt cx="7934960" cy="409829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5B78B34-9A1F-4515-AFDA-4A8D85D5D974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C82A00E-A478-4050-AEF3-93A06CF6206D}"/>
                </a:ext>
              </a:extLst>
            </p:cNvPr>
            <p:cNvSpPr/>
            <p:nvPr/>
          </p:nvSpPr>
          <p:spPr>
            <a:xfrm>
              <a:off x="731520" y="651986"/>
              <a:ext cx="7680960" cy="3839528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ตัวแทนข้อความ 257">
            <a:extLst>
              <a:ext uri="{FF2B5EF4-FFF2-40B4-BE49-F238E27FC236}">
                <a16:creationId xmlns:a16="http://schemas.microsoft.com/office/drawing/2014/main" id="{0895E3E5-DAE6-47B4-9798-2635903578D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30455" y="1186896"/>
            <a:ext cx="5883089" cy="2542247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algn="ctr">
              <a:lnSpc>
                <a:spcPct val="70000"/>
              </a:lnSpc>
              <a:defRPr lang="en-US" sz="11000" b="1" i="0" spc="0" baseline="0" dirty="0">
                <a:ln w="28575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defRPr>
            </a:lvl1pPr>
          </a:lstStyle>
          <a:p>
            <a:pPr marL="0" lvl="0" indent="0" algn="ctr">
              <a:lnSpc>
                <a:spcPct val="95000"/>
              </a:lnSpc>
              <a:spcBef>
                <a:spcPts val="0"/>
              </a:spcBef>
              <a:buNone/>
            </a:pPr>
            <a:r>
              <a:rPr lang="en-US" dirty="0"/>
              <a:t>Thank You</a:t>
            </a:r>
          </a:p>
        </p:txBody>
      </p:sp>
      <p:sp>
        <p:nvSpPr>
          <p:cNvPr id="7" name="ตัวแทนข้อความ 257">
            <a:extLst>
              <a:ext uri="{FF2B5EF4-FFF2-40B4-BE49-F238E27FC236}">
                <a16:creationId xmlns:a16="http://schemas.microsoft.com/office/drawing/2014/main" id="{A03E6C2A-B196-463C-A7D9-343983FCCE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0216" y="3800879"/>
            <a:ext cx="4623568" cy="355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1800" b="1" spc="300" baseline="0" dirty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POWERPOINTHUB.COM</a:t>
            </a:r>
          </a:p>
        </p:txBody>
      </p:sp>
    </p:spTree>
    <p:extLst>
      <p:ext uri="{BB962C8B-B14F-4D97-AF65-F5344CB8AC3E}">
        <p14:creationId xmlns:p14="http://schemas.microsoft.com/office/powerpoint/2010/main" val="55025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2F7F7C1-63B2-4133-8E67-E6C37FB67908}"/>
              </a:ext>
            </a:extLst>
          </p:cNvPr>
          <p:cNvGrpSpPr/>
          <p:nvPr userDrawn="1"/>
        </p:nvGrpSpPr>
        <p:grpSpPr>
          <a:xfrm>
            <a:off x="604520" y="522605"/>
            <a:ext cx="7934960" cy="4098290"/>
            <a:chOff x="604520" y="522605"/>
            <a:chExt cx="7934960" cy="409829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130E1AA-D045-4A67-B476-2528E25EE7F5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E74A1E0-2F4A-4C3E-B063-83AC37590B5E}"/>
                </a:ext>
              </a:extLst>
            </p:cNvPr>
            <p:cNvSpPr/>
            <p:nvPr/>
          </p:nvSpPr>
          <p:spPr>
            <a:xfrm>
              <a:off x="731520" y="651986"/>
              <a:ext cx="7680960" cy="3839528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450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1C9A953-94C0-417A-A9D4-F3F262346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281591-3D33-42B6-9875-340A3A96E808}"/>
              </a:ext>
            </a:extLst>
          </p:cNvPr>
          <p:cNvGrpSpPr/>
          <p:nvPr userDrawn="1"/>
        </p:nvGrpSpPr>
        <p:grpSpPr>
          <a:xfrm>
            <a:off x="604520" y="522605"/>
            <a:ext cx="7934960" cy="4098290"/>
            <a:chOff x="604520" y="522605"/>
            <a:chExt cx="7934960" cy="409829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DDEB794-F86B-45D3-A700-608AAF100276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50B5998-F614-4D04-BA90-D5C97E9FB4AC}"/>
                </a:ext>
              </a:extLst>
            </p:cNvPr>
            <p:cNvSpPr/>
            <p:nvPr/>
          </p:nvSpPr>
          <p:spPr>
            <a:xfrm>
              <a:off x="731520" y="651986"/>
              <a:ext cx="7680960" cy="3839528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970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386">
            <a:extLst>
              <a:ext uri="{FF2B5EF4-FFF2-40B4-BE49-F238E27FC236}">
                <a16:creationId xmlns:a16="http://schemas.microsoft.com/office/drawing/2014/main" id="{8CC20451-2B60-4A71-9AFC-111D79451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57701" y="1209368"/>
            <a:ext cx="4070554" cy="875127"/>
          </a:xfr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8800" b="1" spc="0" baseline="0" dirty="0">
                <a:ln w="31750"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dirty="0"/>
              <a:t>Hello!</a:t>
            </a:r>
          </a:p>
        </p:txBody>
      </p:sp>
      <p:sp>
        <p:nvSpPr>
          <p:cNvPr id="5" name="ตัวแทนข้อความ 386">
            <a:extLst>
              <a:ext uri="{FF2B5EF4-FFF2-40B4-BE49-F238E27FC236}">
                <a16:creationId xmlns:a16="http://schemas.microsoft.com/office/drawing/2014/main" id="{ED3160DC-6C19-4A2D-9A90-B3F1843DC8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1774" y="2559450"/>
            <a:ext cx="3362408" cy="1255467"/>
          </a:xfrm>
        </p:spPr>
        <p:txBody>
          <a:bodyPr>
            <a:noAutofit/>
          </a:bodyPr>
          <a:lstStyle>
            <a:lvl1pPr marL="0" indent="0" algn="thaiDist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None/>
              <a:defRPr sz="1300" spc="-8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  <p:extLst>
      <p:ext uri="{BB962C8B-B14F-4D97-AF65-F5344CB8AC3E}">
        <p14:creationId xmlns:p14="http://schemas.microsoft.com/office/powerpoint/2010/main" val="1744401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D7A71A7-A394-483C-91FD-0FE30DFFD544}"/>
              </a:ext>
            </a:extLst>
          </p:cNvPr>
          <p:cNvGrpSpPr/>
          <p:nvPr userDrawn="1"/>
        </p:nvGrpSpPr>
        <p:grpSpPr>
          <a:xfrm>
            <a:off x="0" y="0"/>
            <a:ext cx="9144000" cy="5223284"/>
            <a:chOff x="0" y="0"/>
            <a:chExt cx="9144000" cy="522328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2CF1B1-85A8-4CD7-87F0-408D28A65335}"/>
                </a:ext>
              </a:extLst>
            </p:cNvPr>
            <p:cNvSpPr/>
            <p:nvPr/>
          </p:nvSpPr>
          <p:spPr>
            <a:xfrm>
              <a:off x="0" y="0"/>
              <a:ext cx="9144000" cy="52232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F3AFB43-9DF5-4292-B212-FC775C6D9C4F}"/>
                </a:ext>
              </a:extLst>
            </p:cNvPr>
            <p:cNvGrpSpPr/>
            <p:nvPr/>
          </p:nvGrpSpPr>
          <p:grpSpPr>
            <a:xfrm>
              <a:off x="121407" y="42023"/>
              <a:ext cx="8877259" cy="5066961"/>
              <a:chOff x="121407" y="42023"/>
              <a:chExt cx="8877259" cy="5066961"/>
            </a:xfrm>
          </p:grpSpPr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2DB23500-CA0E-47E1-8DC2-E52912FBE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077190" y="42023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D288B82E-9228-4986-92DD-1C4D96FAB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665291" y="3142295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7F3A4DAE-ADA6-4F4C-9D5F-6070E8D76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50710" y="1864986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1C486D9A-2D16-4F1A-BEBA-6FEC00CA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8581620" y="202636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19FF0C49-167E-45A4-980C-F6B3D4075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121407" y="4668170"/>
                <a:ext cx="333375" cy="333375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3B59FCDB-EDD6-4F09-B635-BF9FE661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17925197">
                <a:off x="317395" y="359491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1F767961-D1C7-4205-A1CE-1DAF02340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352904">
                <a:off x="5940172" y="137648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A9826A72-D1DC-47ED-AFFA-E99DD8352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17925197">
                <a:off x="8725359" y="1661604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7D6AC57A-040F-4441-AFB1-C83FA2A52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352904">
                <a:off x="138562" y="3614341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A75CBACC-4FBF-4A4A-B84A-CCD7A8554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17925197">
                <a:off x="2894721" y="4796810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D2844510-838B-4784-BAC9-3CC1BA0BA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 rot="352904">
                <a:off x="8678240" y="4603182"/>
                <a:ext cx="257175" cy="219075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6D4FA311-48AB-434C-9D7A-2E9018877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858950" y="4775609"/>
                <a:ext cx="333375" cy="333375"/>
              </a:xfrm>
              <a:prstGeom prst="rect">
                <a:avLst/>
              </a:prstGeom>
            </p:spPr>
          </p:pic>
        </p:grpSp>
      </p:grp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209E250D-B2CD-442C-B64B-1DE9DA818E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207" y="3962808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9D1C9C82-2662-4CCB-A840-12E80E93B2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38941" y="3615167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1900" b="1" spc="0" baseline="0">
                <a:solidFill>
                  <a:schemeClr val="accent6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10" name="ตัวแทนข้อความ 9">
            <a:extLst>
              <a:ext uri="{FF2B5EF4-FFF2-40B4-BE49-F238E27FC236}">
                <a16:creationId xmlns:a16="http://schemas.microsoft.com/office/drawing/2014/main" id="{9704A5E6-6164-4A52-8152-0D39F7CA70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691" y="599826"/>
            <a:ext cx="8352617" cy="70061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4400" b="1" baseline="0" dirty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r>
              <a:rPr lang="en-US" dirty="0"/>
              <a:t>Cute Ducky Title</a:t>
            </a:r>
          </a:p>
        </p:txBody>
      </p:sp>
      <p:sp>
        <p:nvSpPr>
          <p:cNvPr id="20" name="ตัวแทนข้อความ 6">
            <a:extLst>
              <a:ext uri="{FF2B5EF4-FFF2-40B4-BE49-F238E27FC236}">
                <a16:creationId xmlns:a16="http://schemas.microsoft.com/office/drawing/2014/main" id="{5FE88B38-8288-4AEB-B79C-E1D774F04A2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160" y="3962808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1" name="ตัวแทนข้อความ 6">
            <a:extLst>
              <a:ext uri="{FF2B5EF4-FFF2-40B4-BE49-F238E27FC236}">
                <a16:creationId xmlns:a16="http://schemas.microsoft.com/office/drawing/2014/main" id="{CA0A4C54-4AC7-431C-B5E3-29A4AAD828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7894" y="3615167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1900" b="1" spc="0" baseline="0">
                <a:solidFill>
                  <a:schemeClr val="accent3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  <p:sp>
        <p:nvSpPr>
          <p:cNvPr id="27" name="ตัวแทนข้อความ 6">
            <a:extLst>
              <a:ext uri="{FF2B5EF4-FFF2-40B4-BE49-F238E27FC236}">
                <a16:creationId xmlns:a16="http://schemas.microsoft.com/office/drawing/2014/main" id="{F20F2083-C1AB-4C66-ABAB-4A136056432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6254" y="3962808"/>
            <a:ext cx="1973583" cy="554674"/>
          </a:xfrm>
        </p:spPr>
        <p:txBody>
          <a:bodyPr vert="horz" lIns="91440" tIns="45720" rIns="91440" bIns="45720" rtlCol="0">
            <a:noAutofit/>
          </a:bodyPr>
          <a:lstStyle>
            <a:lvl1pPr algn="thaiDist">
              <a:defRPr lang="en-US" sz="1000" spc="20" baseline="0" dirty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28" name="ตัวแทนข้อความ 6">
            <a:extLst>
              <a:ext uri="{FF2B5EF4-FFF2-40B4-BE49-F238E27FC236}">
                <a16:creationId xmlns:a16="http://schemas.microsoft.com/office/drawing/2014/main" id="{2F967852-4489-40DD-A2D4-674811E753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9988" y="3615167"/>
            <a:ext cx="2066114" cy="299785"/>
          </a:xfrm>
        </p:spPr>
        <p:txBody>
          <a:bodyPr>
            <a:noAutofit/>
          </a:bodyPr>
          <a:lstStyle>
            <a:lvl1pPr marL="0" indent="0" algn="ctr">
              <a:buNone/>
              <a:defRPr sz="1900" b="1" spc="0" baseline="0"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 IPSUM</a:t>
            </a:r>
          </a:p>
        </p:txBody>
      </p:sp>
    </p:spTree>
    <p:extLst>
      <p:ext uri="{BB962C8B-B14F-4D97-AF65-F5344CB8AC3E}">
        <p14:creationId xmlns:p14="http://schemas.microsoft.com/office/powerpoint/2010/main" val="99886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31BDEC-A2D2-9F39-A442-FA815DCC0D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9FAF08-08A5-4A6B-8156-CFB401CDB9D1}"/>
              </a:ext>
            </a:extLst>
          </p:cNvPr>
          <p:cNvGrpSpPr/>
          <p:nvPr userDrawn="1"/>
        </p:nvGrpSpPr>
        <p:grpSpPr>
          <a:xfrm>
            <a:off x="604520" y="522605"/>
            <a:ext cx="7934960" cy="4098290"/>
            <a:chOff x="604520" y="522605"/>
            <a:chExt cx="7934960" cy="409829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41311F-B04A-4ACD-A8F4-A5B89E35B590}"/>
                </a:ext>
              </a:extLst>
            </p:cNvPr>
            <p:cNvSpPr/>
            <p:nvPr/>
          </p:nvSpPr>
          <p:spPr>
            <a:xfrm>
              <a:off x="604520" y="522605"/>
              <a:ext cx="7934960" cy="4098290"/>
            </a:xfrm>
            <a:prstGeom prst="roundRect">
              <a:avLst>
                <a:gd name="adj" fmla="val 9832"/>
              </a:avLst>
            </a:prstGeom>
            <a:solidFill>
              <a:schemeClr val="accent4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10B4272-127A-4EB9-9DFF-285BA528B1AF}"/>
                </a:ext>
              </a:extLst>
            </p:cNvPr>
            <p:cNvSpPr/>
            <p:nvPr/>
          </p:nvSpPr>
          <p:spPr>
            <a:xfrm>
              <a:off x="731520" y="651986"/>
              <a:ext cx="7680960" cy="3839528"/>
            </a:xfrm>
            <a:prstGeom prst="roundRect">
              <a:avLst>
                <a:gd name="adj" fmla="val 798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ตัวแทนข้อความ 397">
            <a:extLst>
              <a:ext uri="{FF2B5EF4-FFF2-40B4-BE49-F238E27FC236}">
                <a16:creationId xmlns:a16="http://schemas.microsoft.com/office/drawing/2014/main" id="{4EFFAA44-F452-4943-BCC5-2D8999992B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2493" y="3573307"/>
            <a:ext cx="6299014" cy="442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050" i="0" spc="2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13" name="ตัวแทนข้อความ 9">
            <a:extLst>
              <a:ext uri="{FF2B5EF4-FFF2-40B4-BE49-F238E27FC236}">
                <a16:creationId xmlns:a16="http://schemas.microsoft.com/office/drawing/2014/main" id="{80CF18B7-E574-4440-9E1E-4F60780F02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5714" y="2032115"/>
            <a:ext cx="7232572" cy="1185332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9600" b="1" spc="0" baseline="0">
                <a:ln w="31750">
                  <a:solidFill>
                    <a:schemeClr val="accent2"/>
                  </a:solidFill>
                </a:ln>
                <a:solidFill>
                  <a:schemeClr val="accent1"/>
                </a:solidFill>
                <a:effectLst/>
                <a:latin typeface="+mj-lt"/>
                <a:cs typeface="+mj-cs"/>
              </a:defRPr>
            </a:lvl1pPr>
          </a:lstStyle>
          <a:p>
            <a:r>
              <a:rPr lang="en-US" dirty="0"/>
              <a:t>Cute Ducky</a:t>
            </a:r>
          </a:p>
        </p:txBody>
      </p:sp>
    </p:spTree>
    <p:extLst>
      <p:ext uri="{BB962C8B-B14F-4D97-AF65-F5344CB8AC3E}">
        <p14:creationId xmlns:p14="http://schemas.microsoft.com/office/powerpoint/2010/main" val="383946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2">
            <a:extLst>
              <a:ext uri="{FF2B5EF4-FFF2-40B4-BE49-F238E27FC236}">
                <a16:creationId xmlns:a16="http://schemas.microsoft.com/office/drawing/2014/main" id="{006218D7-B98C-4DC4-8F09-462166CEDF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374" y="2772721"/>
            <a:ext cx="2820764" cy="1319363"/>
          </a:xfrm>
        </p:spPr>
        <p:txBody>
          <a:bodyPr>
            <a:noAutofit/>
          </a:bodyPr>
          <a:lstStyle>
            <a:lvl1pPr marL="0" indent="0" algn="thaiDist">
              <a:lnSpc>
                <a:spcPct val="105000"/>
              </a:lnSpc>
              <a:buNone/>
              <a:defRPr sz="1100" baseline="0"/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5" name="ตัวแทนข้อความ 9">
            <a:extLst>
              <a:ext uri="{FF2B5EF4-FFF2-40B4-BE49-F238E27FC236}">
                <a16:creationId xmlns:a16="http://schemas.microsoft.com/office/drawing/2014/main" id="{4626CFFF-1906-4E04-93C5-6E3269CB1B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0374" y="961291"/>
            <a:ext cx="2820764" cy="1565794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lnSpc>
                <a:spcPct val="75000"/>
              </a:lnSpc>
              <a:defRPr lang="en-US" sz="6600" b="1" baseline="0" dirty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Cute Ducky</a:t>
            </a:r>
          </a:p>
        </p:txBody>
      </p:sp>
    </p:spTree>
    <p:extLst>
      <p:ext uri="{BB962C8B-B14F-4D97-AF65-F5344CB8AC3E}">
        <p14:creationId xmlns:p14="http://schemas.microsoft.com/office/powerpoint/2010/main" val="217087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6">
            <a:extLst>
              <a:ext uri="{FF2B5EF4-FFF2-40B4-BE49-F238E27FC236}">
                <a16:creationId xmlns:a16="http://schemas.microsoft.com/office/drawing/2014/main" id="{2C6F392C-02BA-4A53-B557-5EEC95464A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36879" y="3884662"/>
            <a:ext cx="2334277" cy="827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lnSpc>
                <a:spcPct val="101000"/>
              </a:lnSpc>
              <a:defRPr lang="en-US" sz="1050" spc="20" baseline="0" dirty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Lorem ipsum dolor sit amet,  elit, sed do eiusmod tempor incididunt ut labore et dolore magna aliqua. </a:t>
            </a:r>
            <a:endParaRPr lang="en-US" dirty="0"/>
          </a:p>
        </p:txBody>
      </p:sp>
      <p:sp>
        <p:nvSpPr>
          <p:cNvPr id="4" name="ตัวแทนข้อความ 6">
            <a:extLst>
              <a:ext uri="{FF2B5EF4-FFF2-40B4-BE49-F238E27FC236}">
                <a16:creationId xmlns:a16="http://schemas.microsoft.com/office/drawing/2014/main" id="{DA8855FB-3C9B-42C0-B22B-6C35A6F34E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6879" y="3514699"/>
            <a:ext cx="2334277" cy="32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000" b="1" spc="0" baseline="0" dirty="0"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5" name="ตัวแทนข้อความ 6">
            <a:extLst>
              <a:ext uri="{FF2B5EF4-FFF2-40B4-BE49-F238E27FC236}">
                <a16:creationId xmlns:a16="http://schemas.microsoft.com/office/drawing/2014/main" id="{85E56DC6-77B6-4935-BA37-EBA2C997E7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6995" y="3690572"/>
            <a:ext cx="798787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baseline="0" dirty="0">
                <a:ln w="12700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03</a:t>
            </a:r>
          </a:p>
        </p:txBody>
      </p:sp>
      <p:sp>
        <p:nvSpPr>
          <p:cNvPr id="6" name="ตัวแทนข้อความ 6">
            <a:extLst>
              <a:ext uri="{FF2B5EF4-FFF2-40B4-BE49-F238E27FC236}">
                <a16:creationId xmlns:a16="http://schemas.microsoft.com/office/drawing/2014/main" id="{2749CFB2-A45D-4D03-A2A4-0A03D444CF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6879" y="2394846"/>
            <a:ext cx="2334277" cy="827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lnSpc>
                <a:spcPct val="101000"/>
              </a:lnSpc>
              <a:defRPr lang="en-US" sz="1050" spc="20" baseline="0" dirty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Lorem ipsum dolor sit amet,  elit, sed do eiusmod tempor incididunt ut labore et dolore magna aliqua. </a:t>
            </a:r>
            <a:endParaRPr lang="en-US" dirty="0"/>
          </a:p>
        </p:txBody>
      </p:sp>
      <p:sp>
        <p:nvSpPr>
          <p:cNvPr id="7" name="ตัวแทนข้อความ 6">
            <a:extLst>
              <a:ext uri="{FF2B5EF4-FFF2-40B4-BE49-F238E27FC236}">
                <a16:creationId xmlns:a16="http://schemas.microsoft.com/office/drawing/2014/main" id="{783C31A3-47F0-4534-9FFE-9BCC431806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6879" y="2024883"/>
            <a:ext cx="2334277" cy="32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000" b="1" spc="0" baseline="0" dirty="0"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8" name="ตัวแทนข้อความ 6">
            <a:extLst>
              <a:ext uri="{FF2B5EF4-FFF2-40B4-BE49-F238E27FC236}">
                <a16:creationId xmlns:a16="http://schemas.microsoft.com/office/drawing/2014/main" id="{317D732F-1975-4E12-A610-5FC2C84D9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6995" y="2205008"/>
            <a:ext cx="798787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baseline="0" dirty="0">
                <a:ln w="12700"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02</a:t>
            </a:r>
          </a:p>
        </p:txBody>
      </p:sp>
      <p:sp>
        <p:nvSpPr>
          <p:cNvPr id="9" name="ตัวแทนข้อความ 6">
            <a:extLst>
              <a:ext uri="{FF2B5EF4-FFF2-40B4-BE49-F238E27FC236}">
                <a16:creationId xmlns:a16="http://schemas.microsoft.com/office/drawing/2014/main" id="{EFF69F37-A156-4A97-AC3A-655F61F8F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6879" y="905030"/>
            <a:ext cx="2334277" cy="827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thaiDist">
              <a:lnSpc>
                <a:spcPct val="101000"/>
              </a:lnSpc>
              <a:defRPr lang="en-US" sz="1050" spc="20" baseline="0" dirty="0">
                <a:solidFill>
                  <a:schemeClr val="tx2"/>
                </a:solidFill>
                <a:effectLst/>
              </a:defRPr>
            </a:lvl1pPr>
          </a:lstStyle>
          <a:p>
            <a:pPr marL="0" marR="0" lvl="0" indent="0" algn="thaiDist" fontAlgn="auto">
              <a:lnSpc>
                <a:spcPct val="105000"/>
              </a:lnSpc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0" name="ตัวแทนข้อความ 6">
            <a:extLst>
              <a:ext uri="{FF2B5EF4-FFF2-40B4-BE49-F238E27FC236}">
                <a16:creationId xmlns:a16="http://schemas.microsoft.com/office/drawing/2014/main" id="{46A44B81-9FAC-48EB-9190-43EBA62227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6879" y="535067"/>
            <a:ext cx="2334277" cy="324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>
              <a:defRPr lang="en-US" sz="2000" b="1" spc="0" baseline="0" dirty="0">
                <a:solidFill>
                  <a:schemeClr val="tx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LOREM IPSUM</a:t>
            </a:r>
          </a:p>
        </p:txBody>
      </p:sp>
      <p:sp>
        <p:nvSpPr>
          <p:cNvPr id="11" name="ตัวแทนข้อความ 6">
            <a:extLst>
              <a:ext uri="{FF2B5EF4-FFF2-40B4-BE49-F238E27FC236}">
                <a16:creationId xmlns:a16="http://schemas.microsoft.com/office/drawing/2014/main" id="{C65487A7-717B-4CC9-BB29-63E937150A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56995" y="715192"/>
            <a:ext cx="798787" cy="44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ctr">
              <a:defRPr lang="en-US" sz="2800" b="1" baseline="0" dirty="0">
                <a:ln w="12700">
                  <a:noFill/>
                </a:ln>
                <a:solidFill>
                  <a:schemeClr val="accent2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>
              <a:buNone/>
            </a:pPr>
            <a:r>
              <a:rPr lang="en-US" dirty="0"/>
              <a:t>01</a:t>
            </a:r>
          </a:p>
        </p:txBody>
      </p:sp>
      <p:sp>
        <p:nvSpPr>
          <p:cNvPr id="26" name="ตัวแทนข้อความ 386">
            <a:extLst>
              <a:ext uri="{FF2B5EF4-FFF2-40B4-BE49-F238E27FC236}">
                <a16:creationId xmlns:a16="http://schemas.microsoft.com/office/drawing/2014/main" id="{F97C4B0A-FFD3-4CEC-BF03-0C4C1339888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617" y="1660280"/>
            <a:ext cx="3419667" cy="488724"/>
          </a:xfrm>
        </p:spPr>
        <p:txBody>
          <a:bodyPr>
            <a:noAutofit/>
          </a:bodyPr>
          <a:lstStyle>
            <a:lvl1pPr marL="0" indent="0" algn="thaiDist">
              <a:lnSpc>
                <a:spcPct val="114000"/>
              </a:lnSpc>
              <a:spcBef>
                <a:spcPts val="750"/>
              </a:spcBef>
              <a:spcAft>
                <a:spcPts val="0"/>
              </a:spcAft>
              <a:buNone/>
              <a:defRPr sz="1050" spc="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7" name="ตัวแทนข้อความ 9">
            <a:extLst>
              <a:ext uri="{FF2B5EF4-FFF2-40B4-BE49-F238E27FC236}">
                <a16:creationId xmlns:a16="http://schemas.microsoft.com/office/drawing/2014/main" id="{A937B67D-970F-4DDC-958C-98B06113BFA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9456" y="736420"/>
            <a:ext cx="4165991" cy="744793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lnSpc>
                <a:spcPct val="75000"/>
              </a:lnSpc>
              <a:defRPr lang="en-US" sz="5400" b="1" baseline="0" dirty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Cute Ducky</a:t>
            </a:r>
          </a:p>
        </p:txBody>
      </p:sp>
    </p:spTree>
    <p:extLst>
      <p:ext uri="{BB962C8B-B14F-4D97-AF65-F5344CB8AC3E}">
        <p14:creationId xmlns:p14="http://schemas.microsoft.com/office/powerpoint/2010/main" val="237003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0">
            <a:extLst>
              <a:ext uri="{FF2B5EF4-FFF2-40B4-BE49-F238E27FC236}">
                <a16:creationId xmlns:a16="http://schemas.microsoft.com/office/drawing/2014/main" id="{16BFB62B-A180-4230-BFF4-10E39F2AD3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2400" y="1355197"/>
            <a:ext cx="6139200" cy="1367643"/>
          </a:xfrm>
        </p:spPr>
        <p:txBody>
          <a:bodyPr>
            <a:noAutofit/>
          </a:bodyPr>
          <a:lstStyle>
            <a:lvl1pPr marL="0" indent="0" algn="ctr">
              <a:lnSpc>
                <a:spcPct val="95000"/>
              </a:lnSpc>
              <a:buNone/>
              <a:defRPr sz="2000" b="0" baseline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r>
              <a:rPr lang="en-US" dirty="0"/>
              <a:t>“Lorem Ipsum has been the industry's standard dummy text ever since the 1500s, when an unknown printer took a galley of type and scrambled it to make a type specimen book.”</a:t>
            </a:r>
          </a:p>
        </p:txBody>
      </p:sp>
      <p:sp>
        <p:nvSpPr>
          <p:cNvPr id="3" name="ตัวแทนข้อความ 30">
            <a:extLst>
              <a:ext uri="{FF2B5EF4-FFF2-40B4-BE49-F238E27FC236}">
                <a16:creationId xmlns:a16="http://schemas.microsoft.com/office/drawing/2014/main" id="{10980929-6FAC-4A28-92AF-2C98AD4F5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5655" y="3035384"/>
            <a:ext cx="2952690" cy="282638"/>
          </a:xfrm>
        </p:spPr>
        <p:txBody>
          <a:bodyPr>
            <a:noAutofit/>
          </a:bodyPr>
          <a:lstStyle>
            <a:lvl1pPr marL="0" indent="0" algn="ctr">
              <a:buNone/>
              <a:defRPr sz="2000" b="1" spc="200" baseline="0">
                <a:solidFill>
                  <a:schemeClr val="tx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272385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359">
            <a:extLst>
              <a:ext uri="{FF2B5EF4-FFF2-40B4-BE49-F238E27FC236}">
                <a16:creationId xmlns:a16="http://schemas.microsoft.com/office/drawing/2014/main" id="{CE5C1FD7-2627-493C-A2AD-A9CC51EFB2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1318" y="2224942"/>
            <a:ext cx="4120775" cy="879513"/>
          </a:xfrm>
        </p:spPr>
        <p:txBody>
          <a:bodyPr>
            <a:noAutofit/>
          </a:bodyPr>
          <a:lstStyle>
            <a:lvl1pPr marL="0" indent="0" algn="thaiDist">
              <a:lnSpc>
                <a:spcPct val="103000"/>
              </a:lnSpc>
              <a:buNone/>
              <a:defRPr sz="1000" b="0" spc="20" baseline="0">
                <a:solidFill>
                  <a:schemeClr val="tx1"/>
                </a:solidFill>
              </a:defRPr>
            </a:lvl1pPr>
          </a:lstStyle>
          <a:p>
            <a:pPr marL="0" marR="0" lvl="0" indent="0" algn="thaiDist" defTabSz="685800" rtl="0" eaLnBrk="1" fontAlgn="auto" latinLnBrk="0" hangingPunct="1">
              <a:lnSpc>
                <a:spcPct val="103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has been the industry's standard dummy text ever since the 1500s, when an unknown printer took a galley of type.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.. Lorem Ipsum is simply dummy text of the printing and typesetting industry.</a:t>
            </a:r>
          </a:p>
        </p:txBody>
      </p:sp>
      <p:sp>
        <p:nvSpPr>
          <p:cNvPr id="3" name="ตัวแทนข้อความ 9">
            <a:extLst>
              <a:ext uri="{FF2B5EF4-FFF2-40B4-BE49-F238E27FC236}">
                <a16:creationId xmlns:a16="http://schemas.microsoft.com/office/drawing/2014/main" id="{C6C0FBEE-C33E-47F1-A9ED-6F3B3118993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21318" y="3333919"/>
            <a:ext cx="4120775" cy="452181"/>
          </a:xfrm>
        </p:spPr>
        <p:txBody>
          <a:bodyPr>
            <a:noAutofit/>
          </a:bodyPr>
          <a:lstStyle>
            <a:lvl1pPr marL="0" indent="0" algn="thaiDist">
              <a:lnSpc>
                <a:spcPct val="95000"/>
              </a:lnSpc>
              <a:spcBef>
                <a:spcPts val="0"/>
              </a:spcBef>
              <a:buNone/>
              <a:defRPr sz="1200" b="1" spc="0" baseline="0">
                <a:solidFill>
                  <a:schemeClr val="accent2"/>
                </a:solidFill>
                <a:latin typeface="+mj-lt"/>
                <a:cs typeface="+mj-cs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</a:t>
            </a:r>
          </a:p>
        </p:txBody>
      </p:sp>
      <p:sp>
        <p:nvSpPr>
          <p:cNvPr id="7" name="ตัวแทนข้อความ 9">
            <a:extLst>
              <a:ext uri="{FF2B5EF4-FFF2-40B4-BE49-F238E27FC236}">
                <a16:creationId xmlns:a16="http://schemas.microsoft.com/office/drawing/2014/main" id="{CCD62F9F-9E0B-400D-8503-552F2AC49F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5675" y="1159853"/>
            <a:ext cx="4472060" cy="744793"/>
          </a:xfrm>
          <a:effectLst/>
        </p:spPr>
        <p:txBody>
          <a:bodyPr vert="horz" lIns="91440" tIns="45720" rIns="91440" bIns="45720" rtlCol="0">
            <a:noAutofit/>
          </a:bodyPr>
          <a:lstStyle>
            <a:lvl1pPr algn="ctr">
              <a:lnSpc>
                <a:spcPct val="75000"/>
              </a:lnSpc>
              <a:defRPr lang="en-US" sz="5600" b="1" baseline="0" dirty="0">
                <a:ln w="25400">
                  <a:solidFill>
                    <a:schemeClr val="accent4">
                      <a:lumMod val="90000"/>
                    </a:schemeClr>
                  </a:solidFill>
                </a:ln>
                <a:solidFill>
                  <a:schemeClr val="accent4"/>
                </a:solidFill>
                <a:effectLst/>
                <a:latin typeface="+mj-lt"/>
                <a:cs typeface="+mj-cs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Cute Ducky</a:t>
            </a:r>
          </a:p>
        </p:txBody>
      </p:sp>
    </p:spTree>
    <p:extLst>
      <p:ext uri="{BB962C8B-B14F-4D97-AF65-F5344CB8AC3E}">
        <p14:creationId xmlns:p14="http://schemas.microsoft.com/office/powerpoint/2010/main" val="296588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F11FC-5FCA-41CD-8CA0-31220DAE6DD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B4B12-6053-4FA6-AD84-E37687A797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B3903-B4D7-1119-7BA2-62CC350E5055}"/>
              </a:ext>
            </a:extLst>
          </p:cNvPr>
          <p:cNvSpPr txBox="1"/>
          <p:nvPr userDrawn="1"/>
        </p:nvSpPr>
        <p:spPr>
          <a:xfrm>
            <a:off x="-458788" y="5175647"/>
            <a:ext cx="10061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| By PowerPointHub.com , iSlidesHub.com | PowerPointhubth@gmail.com | Facebook : PowerPoint Hub | </a:t>
            </a:r>
            <a:br>
              <a:rPr lang="en-US" sz="800" dirty="0">
                <a:solidFill>
                  <a:schemeClr val="bg1"/>
                </a:solidFill>
              </a:rPr>
            </a:br>
            <a:r>
              <a:rPr lang="en-US" sz="800" dirty="0">
                <a:solidFill>
                  <a:schemeClr val="bg1"/>
                </a:solidFill>
              </a:rPr>
              <a:t>Not allow for commercial use. |  Copyright 2023 , Thailand </a:t>
            </a:r>
          </a:p>
        </p:txBody>
      </p:sp>
    </p:spTree>
    <p:extLst>
      <p:ext uri="{BB962C8B-B14F-4D97-AF65-F5344CB8AC3E}">
        <p14:creationId xmlns:p14="http://schemas.microsoft.com/office/powerpoint/2010/main" val="43030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4" r:id="rId14"/>
    <p:sldLayoutId id="2147483675" r:id="rId15"/>
    <p:sldLayoutId id="2147483673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svg"/><Relationship Id="rId7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38.svg"/><Relationship Id="rId4" Type="http://schemas.openxmlformats.org/officeDocument/2006/relationships/image" Target="../media/image16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svg"/><Relationship Id="rId7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38.svg"/><Relationship Id="rId4" Type="http://schemas.openxmlformats.org/officeDocument/2006/relationships/image" Target="../media/image16.png"/><Relationship Id="rId9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svg"/><Relationship Id="rId7" Type="http://schemas.openxmlformats.org/officeDocument/2006/relationships/image" Target="../media/image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38.svg"/><Relationship Id="rId4" Type="http://schemas.openxmlformats.org/officeDocument/2006/relationships/image" Target="../media/image16.png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CEF753-D850-4B46-8DBB-45501F3A729D}"/>
              </a:ext>
            </a:extLst>
          </p:cNvPr>
          <p:cNvSpPr/>
          <p:nvPr/>
        </p:nvSpPr>
        <p:spPr>
          <a:xfrm>
            <a:off x="2717800" y="3718560"/>
            <a:ext cx="3708400" cy="384485"/>
          </a:xfrm>
          <a:prstGeom prst="roundRect">
            <a:avLst>
              <a:gd name="adj" fmla="val 35164"/>
            </a:avLst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44E345-AC48-4709-9161-4B37FF417A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5714" y="2020475"/>
            <a:ext cx="7232572" cy="1185332"/>
          </a:xfrm>
        </p:spPr>
        <p:txBody>
          <a:bodyPr/>
          <a:lstStyle/>
          <a:p>
            <a:r>
              <a:rPr lang="th-TH" dirty="0" smtClean="0">
                <a:ln w="3175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เรื่อง สัตว์น่ารัก</a:t>
            </a:r>
            <a:endParaRPr lang="en-US" dirty="0">
              <a:ln w="3175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th-TH" dirty="0" smtClean="0"/>
              <a:t>นางสาวเพ็ญศิริ อิติยะ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9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76" y="713065"/>
            <a:ext cx="5853501" cy="36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5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408" y="797835"/>
            <a:ext cx="6291743" cy="353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8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4CDB6B4-EBD0-4DC9-BBBC-856BE62DF77A}"/>
              </a:ext>
            </a:extLst>
          </p:cNvPr>
          <p:cNvGrpSpPr/>
          <p:nvPr/>
        </p:nvGrpSpPr>
        <p:grpSpPr>
          <a:xfrm>
            <a:off x="1090247" y="883141"/>
            <a:ext cx="6963507" cy="2928607"/>
            <a:chOff x="1090247" y="930031"/>
            <a:chExt cx="6963507" cy="29286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D129ABD-49DE-44E3-8098-D93F67AD7B0F}"/>
                </a:ext>
              </a:extLst>
            </p:cNvPr>
            <p:cNvSpPr/>
            <p:nvPr/>
          </p:nvSpPr>
          <p:spPr>
            <a:xfrm>
              <a:off x="1090247" y="930031"/>
              <a:ext cx="6963507" cy="2928607"/>
            </a:xfrm>
            <a:prstGeom prst="roundRect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B6E882F-FF6A-479F-8639-612C71711742}"/>
                </a:ext>
              </a:extLst>
            </p:cNvPr>
            <p:cNvSpPr/>
            <p:nvPr/>
          </p:nvSpPr>
          <p:spPr>
            <a:xfrm>
              <a:off x="1211385" y="1052042"/>
              <a:ext cx="6721231" cy="2684584"/>
            </a:xfrm>
            <a:prstGeom prst="roundRect">
              <a:avLst/>
            </a:prstGeom>
            <a:solidFill>
              <a:schemeClr val="bg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61427F56-8455-4A58-A21F-8B3044F9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7489753" y="1848188"/>
            <a:ext cx="1698933" cy="6910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E45700-7DE1-4C47-B3E1-8F64E2CF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7986" y="3072885"/>
            <a:ext cx="1143206" cy="93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629693-262B-46FA-934F-E797BC97E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95655" y="247185"/>
            <a:ext cx="333375" cy="3333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51865DF-BD9E-4E95-A363-5E84AA914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93413" y="3529533"/>
            <a:ext cx="333375" cy="3333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C45FCD-89AD-4758-8D3B-7989C1CA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64481" y="4322491"/>
            <a:ext cx="333375" cy="3333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AB5BA43-6AD2-4BF5-8C22-53C4A390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9460" y="1860359"/>
            <a:ext cx="333375" cy="333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B83F099-7A2A-4D00-9171-17ACFB22A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57156" y="247185"/>
            <a:ext cx="333375" cy="3333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5C6958-EA22-4EF7-8B19-9ED47076A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1110" y="4560327"/>
            <a:ext cx="333375" cy="333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9D7D818-CEB6-42FA-8DFF-DE9D8DD99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529399" y="259786"/>
            <a:ext cx="257175" cy="219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BA6C7F-077C-4BCE-869F-5CE40C2B6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5966705" y="265503"/>
            <a:ext cx="257175" cy="2190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2214248-3BB6-4D02-99E7-65F7BB5B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8725359" y="1661604"/>
            <a:ext cx="257175" cy="2190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719A61E-D905-4422-B623-3173335DD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138562" y="3614341"/>
            <a:ext cx="257175" cy="2190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1A60AB5-A481-4CA4-9E9E-F1DFC16B0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2980672" y="4662025"/>
            <a:ext cx="257175" cy="2190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F7E4DB-3626-4002-B3C1-B2870330F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7786030" y="4621654"/>
            <a:ext cx="257175" cy="219075"/>
          </a:xfrm>
          <a:prstGeom prst="rect">
            <a:avLst/>
          </a:prstGeom>
        </p:spPr>
      </p:pic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FC68C8F4-DC33-46AC-BFA2-5E6C9655E4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0328" y="1350782"/>
            <a:ext cx="6694709" cy="509869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th-TH" sz="72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เพลง</a:t>
            </a:r>
          </a:p>
          <a:p>
            <a:pPr marL="0" indent="0" algn="ctr">
              <a:buNone/>
            </a:pPr>
            <a:r>
              <a:rPr lang="th-TH" sz="72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ขนาดใหญ่ ขนาดเล็ก</a:t>
            </a:r>
            <a:endParaRPr lang="en-US" sz="72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952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napSave.io-ขนาดเล็ก ขนาดใหญ่ - เพลงเปรียบเทียบขนาดสำหรับเด็กเล็ก - Big and Small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4CDB6B4-EBD0-4DC9-BBBC-856BE62DF77A}"/>
              </a:ext>
            </a:extLst>
          </p:cNvPr>
          <p:cNvGrpSpPr/>
          <p:nvPr/>
        </p:nvGrpSpPr>
        <p:grpSpPr>
          <a:xfrm>
            <a:off x="1090247" y="883141"/>
            <a:ext cx="6963507" cy="2928607"/>
            <a:chOff x="1090247" y="930031"/>
            <a:chExt cx="6963507" cy="29286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D129ABD-49DE-44E3-8098-D93F67AD7B0F}"/>
                </a:ext>
              </a:extLst>
            </p:cNvPr>
            <p:cNvSpPr/>
            <p:nvPr/>
          </p:nvSpPr>
          <p:spPr>
            <a:xfrm>
              <a:off x="1090247" y="930031"/>
              <a:ext cx="6963507" cy="2928607"/>
            </a:xfrm>
            <a:prstGeom prst="roundRect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B6E882F-FF6A-479F-8639-612C71711742}"/>
                </a:ext>
              </a:extLst>
            </p:cNvPr>
            <p:cNvSpPr/>
            <p:nvPr/>
          </p:nvSpPr>
          <p:spPr>
            <a:xfrm>
              <a:off x="1211385" y="1052042"/>
              <a:ext cx="6721231" cy="2684584"/>
            </a:xfrm>
            <a:prstGeom prst="roundRect">
              <a:avLst/>
            </a:prstGeom>
            <a:solidFill>
              <a:schemeClr val="bg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61427F56-8455-4A58-A21F-8B3044F9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7489753" y="1848188"/>
            <a:ext cx="1698933" cy="6910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E45700-7DE1-4C47-B3E1-8F64E2CF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7986" y="3072885"/>
            <a:ext cx="1143206" cy="93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629693-262B-46FA-934F-E797BC97E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95655" y="247185"/>
            <a:ext cx="333375" cy="3333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51865DF-BD9E-4E95-A363-5E84AA914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93413" y="3529533"/>
            <a:ext cx="333375" cy="3333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C45FCD-89AD-4758-8D3B-7989C1CA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64481" y="4322491"/>
            <a:ext cx="333375" cy="3333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AB5BA43-6AD2-4BF5-8C22-53C4A390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9460" y="1860359"/>
            <a:ext cx="333375" cy="333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B83F099-7A2A-4D00-9171-17ACFB22A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57156" y="247185"/>
            <a:ext cx="333375" cy="3333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5C6958-EA22-4EF7-8B19-9ED47076A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1110" y="4560327"/>
            <a:ext cx="333375" cy="333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9D7D818-CEB6-42FA-8DFF-DE9D8DD99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529399" y="259786"/>
            <a:ext cx="257175" cy="219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BA6C7F-077C-4BCE-869F-5CE40C2B6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5966705" y="265503"/>
            <a:ext cx="257175" cy="2190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2214248-3BB6-4D02-99E7-65F7BB5B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8725359" y="1661604"/>
            <a:ext cx="257175" cy="2190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719A61E-D905-4422-B623-3173335DD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138562" y="3614341"/>
            <a:ext cx="257175" cy="2190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1A60AB5-A481-4CA4-9E9E-F1DFC16B0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2980672" y="4662025"/>
            <a:ext cx="257175" cy="2190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F7E4DB-3626-4002-B3C1-B2870330F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7786030" y="4621654"/>
            <a:ext cx="257175" cy="219075"/>
          </a:xfrm>
          <a:prstGeom prst="rect">
            <a:avLst/>
          </a:prstGeom>
        </p:spPr>
      </p:pic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FC68C8F4-DC33-46AC-BFA2-5E6C9655E4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0328" y="2027046"/>
            <a:ext cx="6694709" cy="5098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80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สัตว์ที่มีขนาดใหญ่</a:t>
            </a:r>
            <a:endParaRPr lang="en-US" sz="80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564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391" b="2711"/>
          <a:stretch/>
        </p:blipFill>
        <p:spPr>
          <a:xfrm>
            <a:off x="1996581" y="763398"/>
            <a:ext cx="5387130" cy="35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3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62000"/>
            <a:ext cx="609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6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018" y="784212"/>
            <a:ext cx="6346086" cy="35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38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4CDB6B4-EBD0-4DC9-BBBC-856BE62DF77A}"/>
              </a:ext>
            </a:extLst>
          </p:cNvPr>
          <p:cNvGrpSpPr/>
          <p:nvPr/>
        </p:nvGrpSpPr>
        <p:grpSpPr>
          <a:xfrm>
            <a:off x="1090247" y="883141"/>
            <a:ext cx="6963507" cy="2928607"/>
            <a:chOff x="1090247" y="930031"/>
            <a:chExt cx="6963507" cy="29286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D129ABD-49DE-44E3-8098-D93F67AD7B0F}"/>
                </a:ext>
              </a:extLst>
            </p:cNvPr>
            <p:cNvSpPr/>
            <p:nvPr/>
          </p:nvSpPr>
          <p:spPr>
            <a:xfrm>
              <a:off x="1090247" y="930031"/>
              <a:ext cx="6963507" cy="2928607"/>
            </a:xfrm>
            <a:prstGeom prst="roundRect">
              <a:avLst/>
            </a:prstGeom>
            <a:solidFill>
              <a:schemeClr val="accent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B6E882F-FF6A-479F-8639-612C71711742}"/>
                </a:ext>
              </a:extLst>
            </p:cNvPr>
            <p:cNvSpPr/>
            <p:nvPr/>
          </p:nvSpPr>
          <p:spPr>
            <a:xfrm>
              <a:off x="1211385" y="1052042"/>
              <a:ext cx="6721231" cy="2684584"/>
            </a:xfrm>
            <a:prstGeom prst="roundRect">
              <a:avLst/>
            </a:prstGeom>
            <a:solidFill>
              <a:schemeClr val="bg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61427F56-8455-4A58-A21F-8B3044F9B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>
            <a:off x="7489753" y="1848188"/>
            <a:ext cx="1698933" cy="6910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E45700-7DE1-4C47-B3E1-8F64E2CF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7986" y="3072885"/>
            <a:ext cx="1143206" cy="9319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629693-262B-46FA-934F-E797BC97E9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95655" y="247185"/>
            <a:ext cx="333375" cy="33337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51865DF-BD9E-4E95-A363-5E84AA914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93413" y="3529533"/>
            <a:ext cx="333375" cy="3333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DC45FCD-89AD-4758-8D3B-7989C1CA4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64481" y="4322491"/>
            <a:ext cx="333375" cy="3333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AB5BA43-6AD2-4BF5-8C22-53C4A390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9460" y="1860359"/>
            <a:ext cx="333375" cy="333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B83F099-7A2A-4D00-9171-17ACFB22A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57156" y="247185"/>
            <a:ext cx="333375" cy="3333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5C6958-EA22-4EF7-8B19-9ED47076A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61110" y="4560327"/>
            <a:ext cx="333375" cy="3333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9D7D818-CEB6-42FA-8DFF-DE9D8DD994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529399" y="259786"/>
            <a:ext cx="257175" cy="2190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0BA6C7F-077C-4BCE-869F-5CE40C2B62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5966705" y="265503"/>
            <a:ext cx="257175" cy="2190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2214248-3BB6-4D02-99E7-65F7BB5B1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8725359" y="1661604"/>
            <a:ext cx="257175" cy="2190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719A61E-D905-4422-B623-3173335DD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138562" y="3614341"/>
            <a:ext cx="257175" cy="2190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1A60AB5-A481-4CA4-9E9E-F1DFC16B0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7925197">
            <a:off x="2980672" y="4662025"/>
            <a:ext cx="257175" cy="2190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F7E4DB-3626-4002-B3C1-B2870330F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352904">
            <a:off x="7786030" y="4621654"/>
            <a:ext cx="257175" cy="219075"/>
          </a:xfrm>
          <a:prstGeom prst="rect">
            <a:avLst/>
          </a:prstGeom>
        </p:spPr>
      </p:pic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FC68C8F4-DC33-46AC-BFA2-5E6C9655E4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0328" y="2027046"/>
            <a:ext cx="6694709" cy="5098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80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สัตว์ที่มีขนาดเล็ก</a:t>
            </a:r>
            <a:endParaRPr lang="en-US" sz="80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493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966" y="692616"/>
            <a:ext cx="5589165" cy="37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4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te Ducky">
      <a:dk1>
        <a:srgbClr val="565447"/>
      </a:dk1>
      <a:lt1>
        <a:srgbClr val="F3E3CC"/>
      </a:lt1>
      <a:dk2>
        <a:srgbClr val="FFFFFF"/>
      </a:dk2>
      <a:lt2>
        <a:srgbClr val="FEF9ED"/>
      </a:lt2>
      <a:accent1>
        <a:srgbClr val="FCD464"/>
      </a:accent1>
      <a:accent2>
        <a:srgbClr val="FEB064"/>
      </a:accent2>
      <a:accent3>
        <a:srgbClr val="F57B66"/>
      </a:accent3>
      <a:accent4>
        <a:srgbClr val="B2D0E8"/>
      </a:accent4>
      <a:accent5>
        <a:srgbClr val="6A7938"/>
      </a:accent5>
      <a:accent6>
        <a:srgbClr val="A1B571"/>
      </a:accent6>
      <a:hlink>
        <a:srgbClr val="0563C1"/>
      </a:hlink>
      <a:folHlink>
        <a:srgbClr val="954F72"/>
      </a:folHlink>
    </a:clrScheme>
    <a:fontScheme name="Cute Ducky">
      <a:majorFont>
        <a:latin typeface="Mali"/>
        <a:ea typeface=""/>
        <a:cs typeface="Mali"/>
      </a:majorFont>
      <a:minorFont>
        <a:latin typeface="Mali"/>
        <a:ea typeface=""/>
        <a:cs typeface="Mal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5904</TotalTime>
  <Words>30</Words>
  <Application>Microsoft Office PowerPoint</Application>
  <PresentationFormat>On-screen Show (16:9)</PresentationFormat>
  <Paragraphs>12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Angsana New</vt:lpstr>
      <vt:lpstr>Mali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Phakawan W.</Manager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www.PowerPointHub.com;www.IslidesHub.com</dc:creator>
  <cp:lastModifiedBy>DRU</cp:lastModifiedBy>
  <cp:revision>4</cp:revision>
  <dcterms:created xsi:type="dcterms:W3CDTF">2023-11-13T06:42:58Z</dcterms:created>
  <dcterms:modified xsi:type="dcterms:W3CDTF">2024-01-23T04:46:07Z</dcterms:modified>
</cp:coreProperties>
</file>