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sario" charset="1" panose="02000503040000020003"/>
      <p:regular r:id="rId10"/>
    </p:embeddedFont>
    <p:embeddedFont>
      <p:font typeface="Rosario Bold" charset="1" panose="02000503060000020004"/>
      <p:regular r:id="rId11"/>
    </p:embeddedFont>
    <p:embeddedFont>
      <p:font typeface="Rosario Italics" charset="1" panose="02000506050000020003"/>
      <p:regular r:id="rId12"/>
    </p:embeddedFont>
    <p:embeddedFont>
      <p:font typeface="Rosario Bold Italics" charset="1" panose="02000503040000020003"/>
      <p:regular r:id="rId13"/>
    </p:embeddedFont>
    <p:embeddedFont>
      <p:font typeface="Garuda" charset="1" panose="020B0604020202020204"/>
      <p:regular r:id="rId14"/>
    </p:embeddedFont>
    <p:embeddedFont>
      <p:font typeface="Garuda Bold" charset="1" panose="020B0704020202020204"/>
      <p:regular r:id="rId15"/>
    </p:embeddedFont>
    <p:embeddedFont>
      <p:font typeface="Garuda Italics" charset="1" panose="020B0604020202020204"/>
      <p:regular r:id="rId16"/>
    </p:embeddedFont>
    <p:embeddedFont>
      <p:font typeface="Garuda Bold Italics" charset="1" panose="020B0704020202020204"/>
      <p:regular r:id="rId17"/>
    </p:embeddedFont>
    <p:embeddedFont>
      <p:font typeface="Bukhari Script" charset="1" panose="00000500000000000000"/>
      <p:regular r:id="rId18"/>
    </p:embeddedFont>
    <p:embeddedFont>
      <p:font typeface="Open Sans Extra Bold" charset="1" panose="020B0906030804020204"/>
      <p:regular r:id="rId19"/>
    </p:embeddedFont>
    <p:embeddedFont>
      <p:font typeface="Open Sans Extra Bold Italics" charset="1" panose="020B0906030804020204"/>
      <p:regular r:id="rId20"/>
    </p:embeddedFont>
    <p:embeddedFont>
      <p:font typeface="AC Soft Icecream" charset="1" panose="02000603000000000000"/>
      <p:regular r:id="rId21"/>
    </p:embeddedFont>
    <p:embeddedFont>
      <p:font typeface="AC Soft Icecream Italics" charset="1" panose="02000603000000000000"/>
      <p:regular r:id="rId22"/>
    </p:embeddedFont>
    <p:embeddedFont>
      <p:font typeface="Londrina Solid" charset="1" panose="00000500000000000000"/>
      <p:regular r:id="rId23"/>
    </p:embeddedFont>
    <p:embeddedFont>
      <p:font typeface="Londrina Solid Thin" charset="1" panose="00000300000000000000"/>
      <p:regular r:id="rId24"/>
    </p:embeddedFont>
    <p:embeddedFont>
      <p:font typeface="Londrina Solid Light" charset="1" panose="00000400000000000000"/>
      <p:regular r:id="rId25"/>
    </p:embeddedFont>
    <p:embeddedFont>
      <p:font typeface="Londrina Solid Heavy" charset="1" panose="00000A00000000000000"/>
      <p:regular r:id="rId26"/>
    </p:embeddedFont>
    <p:embeddedFont>
      <p:font typeface="Sukar" charset="1" panose="02000500000000000000"/>
      <p:regular r:id="rId27"/>
    </p:embeddedFont>
    <p:embeddedFont>
      <p:font typeface="Sukar Bold" charset="1" panose="02000500000000000000"/>
      <p:regular r:id="rId28"/>
    </p:embeddedFont>
    <p:embeddedFont>
      <p:font typeface="Sukar Heavy" charset="1" panose="020005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1079" y="-922141"/>
            <a:ext cx="18887874" cy="13358878"/>
          </a:xfrm>
          <a:custGeom>
            <a:avLst/>
            <a:gdLst/>
            <a:ahLst/>
            <a:cxnLst/>
            <a:rect r="r" b="b" t="t" l="l"/>
            <a:pathLst>
              <a:path h="13358878" w="18887874">
                <a:moveTo>
                  <a:pt x="0" y="0"/>
                </a:moveTo>
                <a:lnTo>
                  <a:pt x="18887874" y="0"/>
                </a:lnTo>
                <a:lnTo>
                  <a:pt x="18887874" y="13358879"/>
                </a:lnTo>
                <a:lnTo>
                  <a:pt x="0" y="13358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33995" y="1898157"/>
            <a:ext cx="14620009" cy="7718283"/>
            <a:chOff x="0" y="0"/>
            <a:chExt cx="3850537" cy="2032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50537" cy="2032799"/>
            </a:xfrm>
            <a:custGeom>
              <a:avLst/>
              <a:gdLst/>
              <a:ahLst/>
              <a:cxnLst/>
              <a:rect r="r" b="b" t="t" l="l"/>
              <a:pathLst>
                <a:path h="2032799" w="3850537">
                  <a:moveTo>
                    <a:pt x="10061" y="0"/>
                  </a:moveTo>
                  <a:lnTo>
                    <a:pt x="3840476" y="0"/>
                  </a:lnTo>
                  <a:cubicBezTo>
                    <a:pt x="3843144" y="0"/>
                    <a:pt x="3845704" y="1060"/>
                    <a:pt x="3847591" y="2947"/>
                  </a:cubicBezTo>
                  <a:cubicBezTo>
                    <a:pt x="3849477" y="4834"/>
                    <a:pt x="3850537" y="7393"/>
                    <a:pt x="3850537" y="10061"/>
                  </a:cubicBezTo>
                  <a:lnTo>
                    <a:pt x="3850537" y="2022738"/>
                  </a:lnTo>
                  <a:cubicBezTo>
                    <a:pt x="3850537" y="2025406"/>
                    <a:pt x="3849477" y="2027965"/>
                    <a:pt x="3847591" y="2029852"/>
                  </a:cubicBezTo>
                  <a:cubicBezTo>
                    <a:pt x="3845704" y="2031739"/>
                    <a:pt x="3843144" y="2032799"/>
                    <a:pt x="3840476" y="2032799"/>
                  </a:cubicBezTo>
                  <a:lnTo>
                    <a:pt x="10061" y="2032799"/>
                  </a:lnTo>
                  <a:cubicBezTo>
                    <a:pt x="4505" y="2032799"/>
                    <a:pt x="0" y="2028294"/>
                    <a:pt x="0" y="2022738"/>
                  </a:cubicBezTo>
                  <a:lnTo>
                    <a:pt x="0" y="10061"/>
                  </a:lnTo>
                  <a:cubicBezTo>
                    <a:pt x="0" y="4505"/>
                    <a:pt x="4505" y="0"/>
                    <a:pt x="100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850537" cy="2070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904009" y="-870186"/>
            <a:ext cx="11153547" cy="5109241"/>
          </a:xfrm>
          <a:custGeom>
            <a:avLst/>
            <a:gdLst/>
            <a:ahLst/>
            <a:cxnLst/>
            <a:rect r="r" b="b" t="t" l="l"/>
            <a:pathLst>
              <a:path h="5109241" w="11153547">
                <a:moveTo>
                  <a:pt x="0" y="0"/>
                </a:moveTo>
                <a:lnTo>
                  <a:pt x="11153547" y="0"/>
                </a:lnTo>
                <a:lnTo>
                  <a:pt x="11153547" y="5109241"/>
                </a:lnTo>
                <a:lnTo>
                  <a:pt x="0" y="510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54936" y="-1263309"/>
            <a:ext cx="11153547" cy="5109241"/>
          </a:xfrm>
          <a:custGeom>
            <a:avLst/>
            <a:gdLst/>
            <a:ahLst/>
            <a:cxnLst/>
            <a:rect r="r" b="b" t="t" l="l"/>
            <a:pathLst>
              <a:path h="5109241" w="11153547">
                <a:moveTo>
                  <a:pt x="0" y="0"/>
                </a:moveTo>
                <a:lnTo>
                  <a:pt x="11153547" y="0"/>
                </a:lnTo>
                <a:lnTo>
                  <a:pt x="11153547" y="5109241"/>
                </a:lnTo>
                <a:lnTo>
                  <a:pt x="0" y="510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68927" y="5369258"/>
            <a:ext cx="2956214" cy="2956214"/>
          </a:xfrm>
          <a:custGeom>
            <a:avLst/>
            <a:gdLst/>
            <a:ahLst/>
            <a:cxnLst/>
            <a:rect r="r" b="b" t="t" l="l"/>
            <a:pathLst>
              <a:path h="2956214" w="2956214">
                <a:moveTo>
                  <a:pt x="0" y="0"/>
                </a:moveTo>
                <a:lnTo>
                  <a:pt x="2956214" y="0"/>
                </a:lnTo>
                <a:lnTo>
                  <a:pt x="2956214" y="2956214"/>
                </a:lnTo>
                <a:lnTo>
                  <a:pt x="0" y="29562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235840">
            <a:off x="14641962" y="2578169"/>
            <a:ext cx="2545557" cy="1972807"/>
          </a:xfrm>
          <a:custGeom>
            <a:avLst/>
            <a:gdLst/>
            <a:ahLst/>
            <a:cxnLst/>
            <a:rect r="r" b="b" t="t" l="l"/>
            <a:pathLst>
              <a:path h="1972807" w="2545557">
                <a:moveTo>
                  <a:pt x="0" y="0"/>
                </a:moveTo>
                <a:lnTo>
                  <a:pt x="2545558" y="0"/>
                </a:lnTo>
                <a:lnTo>
                  <a:pt x="2545558" y="1972806"/>
                </a:lnTo>
                <a:lnTo>
                  <a:pt x="0" y="19728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22335" y="2661369"/>
            <a:ext cx="11170693" cy="2971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30"/>
              </a:lnSpc>
            </a:pPr>
            <a:r>
              <a:rPr lang="en-US" sz="16521">
                <a:solidFill>
                  <a:srgbClr val="F6ADAD"/>
                </a:solidFill>
                <a:cs typeface="AC Soft Icecream"/>
              </a:rPr>
              <a:t>เกม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75285" y="7617256"/>
            <a:ext cx="6137430" cy="708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8"/>
              </a:lnSpc>
            </a:pPr>
            <a:r>
              <a:rPr lang="en-US" sz="4084">
                <a:solidFill>
                  <a:srgbClr val="D48B8B"/>
                </a:solidFill>
                <a:cs typeface="Rosario Italics"/>
              </a:rPr>
              <a:t>นางสาว กัญญารัตน์ อยู่ยืน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61437" y="5537372"/>
            <a:ext cx="14304013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D48B8B"/>
                </a:solidFill>
                <a:latin typeface="Rosario Italics"/>
                <a:cs typeface="Rosario Italics"/>
              </a:rPr>
              <a:t>กิจกรรมการเรียนรู้ เกมจับคู่ของใช้กับลักษณ์เลขไทย ๑-๘</a:t>
            </a:r>
          </a:p>
          <a:p>
            <a:pPr algn="ctr">
              <a:lnSpc>
                <a:spcPts val="630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B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681" y="3187330"/>
            <a:ext cx="14986562" cy="6771543"/>
            <a:chOff x="0" y="0"/>
            <a:chExt cx="3947078" cy="17834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078" cy="1783452"/>
            </a:xfrm>
            <a:custGeom>
              <a:avLst/>
              <a:gdLst/>
              <a:ahLst/>
              <a:cxnLst/>
              <a:rect r="r" b="b" t="t" l="l"/>
              <a:pathLst>
                <a:path h="1783452" w="3947078">
                  <a:moveTo>
                    <a:pt x="15498" y="0"/>
                  </a:moveTo>
                  <a:lnTo>
                    <a:pt x="3931580" y="0"/>
                  </a:lnTo>
                  <a:cubicBezTo>
                    <a:pt x="3940139" y="0"/>
                    <a:pt x="3947078" y="6939"/>
                    <a:pt x="3947078" y="15498"/>
                  </a:cubicBezTo>
                  <a:lnTo>
                    <a:pt x="3947078" y="1767954"/>
                  </a:lnTo>
                  <a:cubicBezTo>
                    <a:pt x="3947078" y="1772064"/>
                    <a:pt x="3945445" y="1776006"/>
                    <a:pt x="3942539" y="1778912"/>
                  </a:cubicBezTo>
                  <a:cubicBezTo>
                    <a:pt x="3939632" y="1781819"/>
                    <a:pt x="3935691" y="1783452"/>
                    <a:pt x="3931580" y="1783452"/>
                  </a:cubicBezTo>
                  <a:lnTo>
                    <a:pt x="15498" y="1783452"/>
                  </a:lnTo>
                  <a:cubicBezTo>
                    <a:pt x="11387" y="1783452"/>
                    <a:pt x="7446" y="1781819"/>
                    <a:pt x="4539" y="1778912"/>
                  </a:cubicBezTo>
                  <a:cubicBezTo>
                    <a:pt x="1633" y="1776006"/>
                    <a:pt x="0" y="1772064"/>
                    <a:pt x="0" y="1767954"/>
                  </a:cubicBezTo>
                  <a:lnTo>
                    <a:pt x="0" y="15498"/>
                  </a:lnTo>
                  <a:cubicBezTo>
                    <a:pt x="0" y="11387"/>
                    <a:pt x="1633" y="7446"/>
                    <a:pt x="4539" y="4539"/>
                  </a:cubicBezTo>
                  <a:cubicBezTo>
                    <a:pt x="7446" y="1633"/>
                    <a:pt x="11387" y="0"/>
                    <a:pt x="15498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2D27B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47078" cy="1821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09905" y="3474969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5"/>
                </a:lnTo>
                <a:lnTo>
                  <a:pt x="0" y="742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03906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63533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23160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81738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40316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50160" y="4299797"/>
            <a:ext cx="627799" cy="627799"/>
          </a:xfrm>
          <a:custGeom>
            <a:avLst/>
            <a:gdLst/>
            <a:ahLst/>
            <a:cxnLst/>
            <a:rect r="r" b="b" t="t" l="l"/>
            <a:pathLst>
              <a:path h="627799" w="627799">
                <a:moveTo>
                  <a:pt x="0" y="0"/>
                </a:moveTo>
                <a:lnTo>
                  <a:pt x="627798" y="0"/>
                </a:lnTo>
                <a:lnTo>
                  <a:pt x="627798" y="627798"/>
                </a:lnTo>
                <a:lnTo>
                  <a:pt x="0" y="627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35426" y="4315803"/>
            <a:ext cx="627799" cy="627799"/>
          </a:xfrm>
          <a:custGeom>
            <a:avLst/>
            <a:gdLst/>
            <a:ahLst/>
            <a:cxnLst/>
            <a:rect r="r" b="b" t="t" l="l"/>
            <a:pathLst>
              <a:path h="627799" w="627799">
                <a:moveTo>
                  <a:pt x="0" y="0"/>
                </a:moveTo>
                <a:lnTo>
                  <a:pt x="627799" y="0"/>
                </a:lnTo>
                <a:lnTo>
                  <a:pt x="627799" y="627798"/>
                </a:lnTo>
                <a:lnTo>
                  <a:pt x="0" y="627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349634" y="4355409"/>
            <a:ext cx="627799" cy="627799"/>
          </a:xfrm>
          <a:custGeom>
            <a:avLst/>
            <a:gdLst/>
            <a:ahLst/>
            <a:cxnLst/>
            <a:rect r="r" b="b" t="t" l="l"/>
            <a:pathLst>
              <a:path h="627799" w="627799">
                <a:moveTo>
                  <a:pt x="0" y="0"/>
                </a:moveTo>
                <a:lnTo>
                  <a:pt x="627799" y="0"/>
                </a:lnTo>
                <a:lnTo>
                  <a:pt x="627799" y="627799"/>
                </a:lnTo>
                <a:lnTo>
                  <a:pt x="0" y="627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98531" y="4943601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435426" y="4943601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663533" y="4927595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747195" y="4943601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810751" y="4927595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087824" y="586614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399064" y="585617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720767" y="586614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038995" y="586614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100505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153587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313195" y="6617135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8"/>
                </a:lnTo>
                <a:lnTo>
                  <a:pt x="0" y="582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561973" y="6618094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810751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057147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308369" y="6617135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8"/>
                </a:lnTo>
                <a:lnTo>
                  <a:pt x="0" y="582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316540" y="7425981"/>
            <a:ext cx="595739" cy="595739"/>
          </a:xfrm>
          <a:custGeom>
            <a:avLst/>
            <a:gdLst/>
            <a:ahLst/>
            <a:cxnLst/>
            <a:rect r="r" b="b" t="t" l="l"/>
            <a:pathLst>
              <a:path h="595739" w="595739">
                <a:moveTo>
                  <a:pt x="0" y="0"/>
                </a:moveTo>
                <a:lnTo>
                  <a:pt x="595738" y="0"/>
                </a:lnTo>
                <a:lnTo>
                  <a:pt x="595738" y="595739"/>
                </a:lnTo>
                <a:lnTo>
                  <a:pt x="0" y="5957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341137" y="8202695"/>
            <a:ext cx="676280" cy="759090"/>
          </a:xfrm>
          <a:custGeom>
            <a:avLst/>
            <a:gdLst/>
            <a:ahLst/>
            <a:cxnLst/>
            <a:rect r="r" b="b" t="t" l="l"/>
            <a:pathLst>
              <a:path h="759090" w="676280">
                <a:moveTo>
                  <a:pt x="0" y="0"/>
                </a:moveTo>
                <a:lnTo>
                  <a:pt x="676281" y="0"/>
                </a:lnTo>
                <a:lnTo>
                  <a:pt x="676281" y="759090"/>
                </a:lnTo>
                <a:lnTo>
                  <a:pt x="0" y="7590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341137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2441757" y="850839"/>
            <a:ext cx="13404487" cy="1605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5"/>
              </a:lnSpc>
            </a:pPr>
            <a:r>
              <a:rPr lang="en-US" sz="5245">
                <a:solidFill>
                  <a:srgbClr val="5B4040"/>
                </a:solidFill>
                <a:latin typeface="Londrina Solid"/>
                <a:cs typeface="Londrina Solid"/>
              </a:rPr>
              <a:t>ให้นักเรียนนับจำนวน ของเล่น ของใช้ แล้วโยงเส้นไปหาตัวเลขไทยให้ตรงตามจำนวน ๑-๘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406667" y="5621098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๑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406667" y="4074279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๒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406667" y="8652823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๘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406667" y="7101242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๗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406667" y="4883407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๖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406667" y="7838933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๕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406667" y="6430226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๔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406667" y="3332094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๓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546902" y="2043891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546902" y="2753487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546902" y="3590710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546902" y="6522635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546902" y="4276437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546902" y="5070854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546902" y="7260325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546902" y="5808545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2381408" y="7425981"/>
            <a:ext cx="595739" cy="595739"/>
          </a:xfrm>
          <a:custGeom>
            <a:avLst/>
            <a:gdLst/>
            <a:ahLst/>
            <a:cxnLst/>
            <a:rect r="r" b="b" t="t" l="l"/>
            <a:pathLst>
              <a:path h="595739" w="595739">
                <a:moveTo>
                  <a:pt x="0" y="0"/>
                </a:moveTo>
                <a:lnTo>
                  <a:pt x="595739" y="0"/>
                </a:lnTo>
                <a:lnTo>
                  <a:pt x="595739" y="595739"/>
                </a:lnTo>
                <a:lnTo>
                  <a:pt x="0" y="5957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3187358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9" y="0"/>
                </a:lnTo>
                <a:lnTo>
                  <a:pt x="752219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4049383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4915901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9" y="0"/>
                </a:lnTo>
                <a:lnTo>
                  <a:pt x="752219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5729290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9" y="0"/>
                </a:lnTo>
                <a:lnTo>
                  <a:pt x="752219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601959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7521495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8388013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9908444" y="2740036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9908444" y="2030440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9908444" y="3539615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915525" y="4262986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709547" y="5076040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9915525" y="5776087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9915525" y="6577822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9915525" y="7246874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365706" y="3225929"/>
            <a:ext cx="541143" cy="6579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1.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2.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3.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4.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5.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6.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7.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8.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B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0432" y="3094255"/>
            <a:ext cx="14986562" cy="6771543"/>
            <a:chOff x="0" y="0"/>
            <a:chExt cx="3947078" cy="17834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078" cy="1783452"/>
            </a:xfrm>
            <a:custGeom>
              <a:avLst/>
              <a:gdLst/>
              <a:ahLst/>
              <a:cxnLst/>
              <a:rect r="r" b="b" t="t" l="l"/>
              <a:pathLst>
                <a:path h="1783452" w="3947078">
                  <a:moveTo>
                    <a:pt x="15498" y="0"/>
                  </a:moveTo>
                  <a:lnTo>
                    <a:pt x="3931580" y="0"/>
                  </a:lnTo>
                  <a:cubicBezTo>
                    <a:pt x="3940139" y="0"/>
                    <a:pt x="3947078" y="6939"/>
                    <a:pt x="3947078" y="15498"/>
                  </a:cubicBezTo>
                  <a:lnTo>
                    <a:pt x="3947078" y="1767954"/>
                  </a:lnTo>
                  <a:cubicBezTo>
                    <a:pt x="3947078" y="1772064"/>
                    <a:pt x="3945445" y="1776006"/>
                    <a:pt x="3942539" y="1778912"/>
                  </a:cubicBezTo>
                  <a:cubicBezTo>
                    <a:pt x="3939632" y="1781819"/>
                    <a:pt x="3935691" y="1783452"/>
                    <a:pt x="3931580" y="1783452"/>
                  </a:cubicBezTo>
                  <a:lnTo>
                    <a:pt x="15498" y="1783452"/>
                  </a:lnTo>
                  <a:cubicBezTo>
                    <a:pt x="11387" y="1783452"/>
                    <a:pt x="7446" y="1781819"/>
                    <a:pt x="4539" y="1778912"/>
                  </a:cubicBezTo>
                  <a:cubicBezTo>
                    <a:pt x="1633" y="1776006"/>
                    <a:pt x="0" y="1772064"/>
                    <a:pt x="0" y="1767954"/>
                  </a:cubicBezTo>
                  <a:lnTo>
                    <a:pt x="0" y="15498"/>
                  </a:lnTo>
                  <a:cubicBezTo>
                    <a:pt x="0" y="11387"/>
                    <a:pt x="1633" y="7446"/>
                    <a:pt x="4539" y="4539"/>
                  </a:cubicBezTo>
                  <a:cubicBezTo>
                    <a:pt x="7446" y="1633"/>
                    <a:pt x="11387" y="0"/>
                    <a:pt x="15498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2D27B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47078" cy="1821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09905" y="3474969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5"/>
                </a:lnTo>
                <a:lnTo>
                  <a:pt x="0" y="742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03906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63533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23160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81738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40316" y="3495842"/>
            <a:ext cx="868053" cy="742185"/>
          </a:xfrm>
          <a:custGeom>
            <a:avLst/>
            <a:gdLst/>
            <a:ahLst/>
            <a:cxnLst/>
            <a:rect r="r" b="b" t="t" l="l"/>
            <a:pathLst>
              <a:path h="742185" w="868053">
                <a:moveTo>
                  <a:pt x="0" y="0"/>
                </a:moveTo>
                <a:lnTo>
                  <a:pt x="868053" y="0"/>
                </a:lnTo>
                <a:lnTo>
                  <a:pt x="868053" y="742186"/>
                </a:lnTo>
                <a:lnTo>
                  <a:pt x="0" y="74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50160" y="4299797"/>
            <a:ext cx="627799" cy="627799"/>
          </a:xfrm>
          <a:custGeom>
            <a:avLst/>
            <a:gdLst/>
            <a:ahLst/>
            <a:cxnLst/>
            <a:rect r="r" b="b" t="t" l="l"/>
            <a:pathLst>
              <a:path h="627799" w="627799">
                <a:moveTo>
                  <a:pt x="0" y="0"/>
                </a:moveTo>
                <a:lnTo>
                  <a:pt x="627798" y="0"/>
                </a:lnTo>
                <a:lnTo>
                  <a:pt x="627798" y="627798"/>
                </a:lnTo>
                <a:lnTo>
                  <a:pt x="0" y="627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35426" y="4315803"/>
            <a:ext cx="627799" cy="627799"/>
          </a:xfrm>
          <a:custGeom>
            <a:avLst/>
            <a:gdLst/>
            <a:ahLst/>
            <a:cxnLst/>
            <a:rect r="r" b="b" t="t" l="l"/>
            <a:pathLst>
              <a:path h="627799" w="627799">
                <a:moveTo>
                  <a:pt x="0" y="0"/>
                </a:moveTo>
                <a:lnTo>
                  <a:pt x="627799" y="0"/>
                </a:lnTo>
                <a:lnTo>
                  <a:pt x="627799" y="627798"/>
                </a:lnTo>
                <a:lnTo>
                  <a:pt x="0" y="627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349634" y="4355409"/>
            <a:ext cx="627799" cy="627799"/>
          </a:xfrm>
          <a:custGeom>
            <a:avLst/>
            <a:gdLst/>
            <a:ahLst/>
            <a:cxnLst/>
            <a:rect r="r" b="b" t="t" l="l"/>
            <a:pathLst>
              <a:path h="627799" w="627799">
                <a:moveTo>
                  <a:pt x="0" y="0"/>
                </a:moveTo>
                <a:lnTo>
                  <a:pt x="627799" y="0"/>
                </a:lnTo>
                <a:lnTo>
                  <a:pt x="627799" y="627799"/>
                </a:lnTo>
                <a:lnTo>
                  <a:pt x="0" y="627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98531" y="4943601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435426" y="4943601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663533" y="4927595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747195" y="4943601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810751" y="4927595"/>
            <a:ext cx="805014" cy="836378"/>
          </a:xfrm>
          <a:custGeom>
            <a:avLst/>
            <a:gdLst/>
            <a:ahLst/>
            <a:cxnLst/>
            <a:rect r="r" b="b" t="t" l="l"/>
            <a:pathLst>
              <a:path h="836378" w="805014">
                <a:moveTo>
                  <a:pt x="0" y="0"/>
                </a:moveTo>
                <a:lnTo>
                  <a:pt x="805014" y="0"/>
                </a:lnTo>
                <a:lnTo>
                  <a:pt x="805014" y="836378"/>
                </a:lnTo>
                <a:lnTo>
                  <a:pt x="0" y="83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087824" y="586614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399064" y="585617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720767" y="586614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038995" y="5866149"/>
            <a:ext cx="1026428" cy="706952"/>
          </a:xfrm>
          <a:custGeom>
            <a:avLst/>
            <a:gdLst/>
            <a:ahLst/>
            <a:cxnLst/>
            <a:rect r="r" b="b" t="t" l="l"/>
            <a:pathLst>
              <a:path h="706952" w="1026428">
                <a:moveTo>
                  <a:pt x="0" y="0"/>
                </a:moveTo>
                <a:lnTo>
                  <a:pt x="1026428" y="0"/>
                </a:lnTo>
                <a:lnTo>
                  <a:pt x="1026428" y="706952"/>
                </a:lnTo>
                <a:lnTo>
                  <a:pt x="0" y="70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100505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153587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313195" y="6617135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8"/>
                </a:lnTo>
                <a:lnTo>
                  <a:pt x="0" y="582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561973" y="6618094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810751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057147" y="6661168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9"/>
                </a:lnTo>
                <a:lnTo>
                  <a:pt x="0" y="58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308369" y="6617135"/>
            <a:ext cx="1086853" cy="582948"/>
          </a:xfrm>
          <a:custGeom>
            <a:avLst/>
            <a:gdLst/>
            <a:ahLst/>
            <a:cxnLst/>
            <a:rect r="r" b="b" t="t" l="l"/>
            <a:pathLst>
              <a:path h="582948" w="1086853">
                <a:moveTo>
                  <a:pt x="0" y="0"/>
                </a:moveTo>
                <a:lnTo>
                  <a:pt x="1086853" y="0"/>
                </a:lnTo>
                <a:lnTo>
                  <a:pt x="1086853" y="582948"/>
                </a:lnTo>
                <a:lnTo>
                  <a:pt x="0" y="582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316540" y="7425981"/>
            <a:ext cx="595739" cy="595739"/>
          </a:xfrm>
          <a:custGeom>
            <a:avLst/>
            <a:gdLst/>
            <a:ahLst/>
            <a:cxnLst/>
            <a:rect r="r" b="b" t="t" l="l"/>
            <a:pathLst>
              <a:path h="595739" w="595739">
                <a:moveTo>
                  <a:pt x="0" y="0"/>
                </a:moveTo>
                <a:lnTo>
                  <a:pt x="595738" y="0"/>
                </a:lnTo>
                <a:lnTo>
                  <a:pt x="595738" y="595739"/>
                </a:lnTo>
                <a:lnTo>
                  <a:pt x="0" y="5957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341137" y="8202695"/>
            <a:ext cx="676280" cy="759090"/>
          </a:xfrm>
          <a:custGeom>
            <a:avLst/>
            <a:gdLst/>
            <a:ahLst/>
            <a:cxnLst/>
            <a:rect r="r" b="b" t="t" l="l"/>
            <a:pathLst>
              <a:path h="759090" w="676280">
                <a:moveTo>
                  <a:pt x="0" y="0"/>
                </a:moveTo>
                <a:lnTo>
                  <a:pt x="676281" y="0"/>
                </a:lnTo>
                <a:lnTo>
                  <a:pt x="676281" y="759090"/>
                </a:lnTo>
                <a:lnTo>
                  <a:pt x="0" y="7590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341137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381408" y="7425981"/>
            <a:ext cx="595739" cy="595739"/>
          </a:xfrm>
          <a:custGeom>
            <a:avLst/>
            <a:gdLst/>
            <a:ahLst/>
            <a:cxnLst/>
            <a:rect r="r" b="b" t="t" l="l"/>
            <a:pathLst>
              <a:path h="595739" w="595739">
                <a:moveTo>
                  <a:pt x="0" y="0"/>
                </a:moveTo>
                <a:lnTo>
                  <a:pt x="595739" y="0"/>
                </a:lnTo>
                <a:lnTo>
                  <a:pt x="595739" y="595739"/>
                </a:lnTo>
                <a:lnTo>
                  <a:pt x="0" y="5957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187358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9" y="0"/>
                </a:lnTo>
                <a:lnTo>
                  <a:pt x="752219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049383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915901" y="903140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9" y="0"/>
                </a:lnTo>
                <a:lnTo>
                  <a:pt x="752219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5729290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9" y="0"/>
                </a:lnTo>
                <a:lnTo>
                  <a:pt x="752219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601959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7521495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8388013" y="9077055"/>
            <a:ext cx="752218" cy="692041"/>
          </a:xfrm>
          <a:custGeom>
            <a:avLst/>
            <a:gdLst/>
            <a:ahLst/>
            <a:cxnLst/>
            <a:rect r="r" b="b" t="t" l="l"/>
            <a:pathLst>
              <a:path h="692041" w="752218">
                <a:moveTo>
                  <a:pt x="0" y="0"/>
                </a:moveTo>
                <a:lnTo>
                  <a:pt x="752218" y="0"/>
                </a:lnTo>
                <a:lnTo>
                  <a:pt x="752218" y="692041"/>
                </a:lnTo>
                <a:lnTo>
                  <a:pt x="0" y="692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061879" y="1401016"/>
            <a:ext cx="13404487" cy="1605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5"/>
              </a:lnSpc>
            </a:pPr>
            <a:r>
              <a:rPr lang="en-US" sz="5245">
                <a:solidFill>
                  <a:srgbClr val="5B4040"/>
                </a:solidFill>
                <a:latin typeface="Londrina Solid"/>
                <a:cs typeface="Londrina Solid"/>
              </a:rPr>
              <a:t>ให้นักเรียนนับจำนวน ของเล่น ของใช้ แล้วโยงเส้นไปหาตัวเลขไทยให้ตรงตามจำนวน ๑-๘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3406667" y="5621098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๑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406667" y="4074279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๒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406667" y="8652823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๘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406667" y="7101242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๗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406667" y="4883407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๖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406667" y="7838933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๕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3406667" y="6430226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๔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406667" y="3332094"/>
            <a:ext cx="510336" cy="81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4"/>
              </a:lnSpc>
              <a:spcBef>
                <a:spcPct val="0"/>
              </a:spcBef>
            </a:pPr>
            <a:r>
              <a:rPr lang="en-US" sz="4402">
                <a:solidFill>
                  <a:srgbClr val="5B4040"/>
                </a:solidFill>
                <a:cs typeface="Londrina Solid"/>
              </a:rPr>
              <a:t>๓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546902" y="2043891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546902" y="2753487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546902" y="3590710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546902" y="6522635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546902" y="4276437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2546902" y="5070854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546902" y="7260325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2546902" y="5808545"/>
            <a:ext cx="405837" cy="250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11"/>
              </a:lnSpc>
            </a:pPr>
            <a:r>
              <a:rPr lang="en-US" sz="14722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908444" y="2740036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9908444" y="2030440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9908444" y="3539615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915525" y="4262986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395222" y="5061329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9915525" y="5776087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9915525" y="6577822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9915525" y="7246874"/>
            <a:ext cx="405110" cy="25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9"/>
              </a:lnSpc>
            </a:pPr>
            <a:r>
              <a:rPr lang="en-US" sz="14699">
                <a:solidFill>
                  <a:srgbClr val="5B4040"/>
                </a:solidFill>
                <a:latin typeface="Garuda Bold"/>
              </a:rPr>
              <a:t>.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365706" y="3225929"/>
            <a:ext cx="541143" cy="6579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1.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2.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3.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4.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5.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6.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7.</a:t>
            </a:r>
          </a:p>
          <a:p>
            <a:pPr algn="ctr">
              <a:lnSpc>
                <a:spcPts val="6526"/>
              </a:lnSpc>
            </a:pPr>
            <a:r>
              <a:rPr lang="en-US" sz="4661">
                <a:solidFill>
                  <a:srgbClr val="5B4040"/>
                </a:solidFill>
                <a:latin typeface="Garuda Bold"/>
              </a:rPr>
              <a:t>8.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2061879" y="-31404"/>
            <a:ext cx="1340448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5B4040"/>
                </a:solidFill>
                <a:cs typeface="Garuda Bold"/>
              </a:rPr>
              <a:t>เฉลย</a:t>
            </a:r>
          </a:p>
        </p:txBody>
      </p:sp>
      <p:grpSp>
        <p:nvGrpSpPr>
          <p:cNvPr name="Group 68" id="68"/>
          <p:cNvGrpSpPr/>
          <p:nvPr/>
        </p:nvGrpSpPr>
        <p:grpSpPr>
          <a:xfrm rot="0">
            <a:off x="10129838" y="3830003"/>
            <a:ext cx="2598420" cy="1711642"/>
            <a:chOff x="0" y="0"/>
            <a:chExt cx="3464560" cy="228219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44450" y="44450"/>
              <a:ext cx="3374390" cy="2188210"/>
            </a:xfrm>
            <a:custGeom>
              <a:avLst/>
              <a:gdLst/>
              <a:ahLst/>
              <a:cxnLst/>
              <a:rect r="r" b="b" t="t" l="l"/>
              <a:pathLst>
                <a:path h="2188210" w="3374390">
                  <a:moveTo>
                    <a:pt x="43180" y="7620"/>
                  </a:moveTo>
                  <a:cubicBezTo>
                    <a:pt x="534670" y="392430"/>
                    <a:pt x="707390" y="382270"/>
                    <a:pt x="807720" y="408940"/>
                  </a:cubicBezTo>
                  <a:cubicBezTo>
                    <a:pt x="871220" y="426720"/>
                    <a:pt x="910590" y="449580"/>
                    <a:pt x="962660" y="464820"/>
                  </a:cubicBezTo>
                  <a:cubicBezTo>
                    <a:pt x="1014730" y="480060"/>
                    <a:pt x="1068070" y="482600"/>
                    <a:pt x="1122680" y="500380"/>
                  </a:cubicBezTo>
                  <a:cubicBezTo>
                    <a:pt x="1182370" y="520700"/>
                    <a:pt x="1266190" y="551180"/>
                    <a:pt x="1305560" y="579120"/>
                  </a:cubicBezTo>
                  <a:cubicBezTo>
                    <a:pt x="1328420" y="595630"/>
                    <a:pt x="1332230" y="615950"/>
                    <a:pt x="1352550" y="629920"/>
                  </a:cubicBezTo>
                  <a:cubicBezTo>
                    <a:pt x="1372870" y="643890"/>
                    <a:pt x="1398270" y="642620"/>
                    <a:pt x="1430020" y="660400"/>
                  </a:cubicBezTo>
                  <a:cubicBezTo>
                    <a:pt x="1489710" y="692150"/>
                    <a:pt x="1610360" y="789940"/>
                    <a:pt x="1671320" y="825500"/>
                  </a:cubicBezTo>
                  <a:cubicBezTo>
                    <a:pt x="1705610" y="844550"/>
                    <a:pt x="1727200" y="847090"/>
                    <a:pt x="1756410" y="864870"/>
                  </a:cubicBezTo>
                  <a:cubicBezTo>
                    <a:pt x="1793240" y="887730"/>
                    <a:pt x="1823720" y="914400"/>
                    <a:pt x="1871980" y="957580"/>
                  </a:cubicBezTo>
                  <a:cubicBezTo>
                    <a:pt x="1963420" y="1041400"/>
                    <a:pt x="2087880" y="1215390"/>
                    <a:pt x="2247900" y="1350010"/>
                  </a:cubicBezTo>
                  <a:cubicBezTo>
                    <a:pt x="2472690" y="1539240"/>
                    <a:pt x="2975610" y="1814830"/>
                    <a:pt x="3126740" y="1945640"/>
                  </a:cubicBezTo>
                  <a:cubicBezTo>
                    <a:pt x="3186430" y="1998980"/>
                    <a:pt x="3197860" y="2037080"/>
                    <a:pt x="3239770" y="2071370"/>
                  </a:cubicBezTo>
                  <a:cubicBezTo>
                    <a:pt x="3279140" y="2103120"/>
                    <a:pt x="3357880" y="2122170"/>
                    <a:pt x="3368040" y="2146300"/>
                  </a:cubicBezTo>
                  <a:cubicBezTo>
                    <a:pt x="3374390" y="2159000"/>
                    <a:pt x="3368040" y="2178050"/>
                    <a:pt x="3361690" y="2183130"/>
                  </a:cubicBezTo>
                  <a:cubicBezTo>
                    <a:pt x="3355340" y="2188210"/>
                    <a:pt x="3336290" y="2185670"/>
                    <a:pt x="3331210" y="2180590"/>
                  </a:cubicBezTo>
                  <a:cubicBezTo>
                    <a:pt x="3324860" y="2174240"/>
                    <a:pt x="3323590" y="2150110"/>
                    <a:pt x="3329940" y="2143760"/>
                  </a:cubicBezTo>
                  <a:cubicBezTo>
                    <a:pt x="3336290" y="2137410"/>
                    <a:pt x="3360420" y="2138680"/>
                    <a:pt x="3366770" y="2145030"/>
                  </a:cubicBezTo>
                  <a:cubicBezTo>
                    <a:pt x="3373120" y="2150110"/>
                    <a:pt x="3373120" y="2167890"/>
                    <a:pt x="3369310" y="2175510"/>
                  </a:cubicBezTo>
                  <a:cubicBezTo>
                    <a:pt x="3365500" y="2181860"/>
                    <a:pt x="3352800" y="2186940"/>
                    <a:pt x="3340100" y="2185670"/>
                  </a:cubicBezTo>
                  <a:cubicBezTo>
                    <a:pt x="3310890" y="2183130"/>
                    <a:pt x="3242310" y="2137410"/>
                    <a:pt x="3202940" y="2104390"/>
                  </a:cubicBezTo>
                  <a:cubicBezTo>
                    <a:pt x="3162300" y="2072640"/>
                    <a:pt x="3136900" y="2023110"/>
                    <a:pt x="3098800" y="1988820"/>
                  </a:cubicBezTo>
                  <a:cubicBezTo>
                    <a:pt x="3061970" y="1954530"/>
                    <a:pt x="3016250" y="1926590"/>
                    <a:pt x="2975610" y="1899920"/>
                  </a:cubicBezTo>
                  <a:cubicBezTo>
                    <a:pt x="2937510" y="1874520"/>
                    <a:pt x="2907030" y="1864360"/>
                    <a:pt x="2860040" y="1833880"/>
                  </a:cubicBezTo>
                  <a:cubicBezTo>
                    <a:pt x="2778760" y="1780540"/>
                    <a:pt x="2636520" y="1664970"/>
                    <a:pt x="2537460" y="1598930"/>
                  </a:cubicBezTo>
                  <a:cubicBezTo>
                    <a:pt x="2458720" y="1546860"/>
                    <a:pt x="2377440" y="1507490"/>
                    <a:pt x="2317750" y="1468120"/>
                  </a:cubicBezTo>
                  <a:cubicBezTo>
                    <a:pt x="2275840" y="1438910"/>
                    <a:pt x="2256790" y="1426210"/>
                    <a:pt x="2212340" y="1386840"/>
                  </a:cubicBezTo>
                  <a:cubicBezTo>
                    <a:pt x="2124710" y="1306830"/>
                    <a:pt x="1930400" y="1082040"/>
                    <a:pt x="1842770" y="999490"/>
                  </a:cubicBezTo>
                  <a:cubicBezTo>
                    <a:pt x="1797050" y="957580"/>
                    <a:pt x="1770380" y="933450"/>
                    <a:pt x="1733550" y="910590"/>
                  </a:cubicBezTo>
                  <a:cubicBezTo>
                    <a:pt x="1703070" y="891540"/>
                    <a:pt x="1678940" y="887730"/>
                    <a:pt x="1643380" y="867410"/>
                  </a:cubicBezTo>
                  <a:cubicBezTo>
                    <a:pt x="1582420" y="831850"/>
                    <a:pt x="1470660" y="741680"/>
                    <a:pt x="1409700" y="706120"/>
                  </a:cubicBezTo>
                  <a:cubicBezTo>
                    <a:pt x="1372870" y="685800"/>
                    <a:pt x="1338580" y="681990"/>
                    <a:pt x="1315720" y="664210"/>
                  </a:cubicBezTo>
                  <a:cubicBezTo>
                    <a:pt x="1300480" y="652780"/>
                    <a:pt x="1299210" y="637540"/>
                    <a:pt x="1281430" y="624840"/>
                  </a:cubicBezTo>
                  <a:cubicBezTo>
                    <a:pt x="1248410" y="599440"/>
                    <a:pt x="1179830" y="574040"/>
                    <a:pt x="1113790" y="551180"/>
                  </a:cubicBezTo>
                  <a:cubicBezTo>
                    <a:pt x="1026160" y="519430"/>
                    <a:pt x="911860" y="487680"/>
                    <a:pt x="800100" y="459740"/>
                  </a:cubicBezTo>
                  <a:cubicBezTo>
                    <a:pt x="671830" y="427990"/>
                    <a:pt x="513080" y="438150"/>
                    <a:pt x="386080" y="375920"/>
                  </a:cubicBezTo>
                  <a:cubicBezTo>
                    <a:pt x="246380" y="307340"/>
                    <a:pt x="31750" y="104140"/>
                    <a:pt x="6350" y="44450"/>
                  </a:cubicBezTo>
                  <a:cubicBezTo>
                    <a:pt x="0" y="27940"/>
                    <a:pt x="2540" y="11430"/>
                    <a:pt x="8890" y="6350"/>
                  </a:cubicBezTo>
                  <a:cubicBezTo>
                    <a:pt x="15240" y="0"/>
                    <a:pt x="43180" y="7620"/>
                    <a:pt x="43180" y="762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0" id="70"/>
          <p:cNvGrpSpPr/>
          <p:nvPr/>
        </p:nvGrpSpPr>
        <p:grpSpPr>
          <a:xfrm rot="0">
            <a:off x="10125075" y="3960495"/>
            <a:ext cx="2628900" cy="738188"/>
            <a:chOff x="0" y="0"/>
            <a:chExt cx="3505200" cy="98425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49530" y="46990"/>
              <a:ext cx="3404870" cy="910590"/>
            </a:xfrm>
            <a:custGeom>
              <a:avLst/>
              <a:gdLst/>
              <a:ahLst/>
              <a:cxnLst/>
              <a:rect r="r" b="b" t="t" l="l"/>
              <a:pathLst>
                <a:path h="910590" w="3404870">
                  <a:moveTo>
                    <a:pt x="26670" y="835660"/>
                  </a:moveTo>
                  <a:cubicBezTo>
                    <a:pt x="492760" y="830580"/>
                    <a:pt x="529590" y="825500"/>
                    <a:pt x="558800" y="811530"/>
                  </a:cubicBezTo>
                  <a:cubicBezTo>
                    <a:pt x="580390" y="800100"/>
                    <a:pt x="581660" y="784860"/>
                    <a:pt x="608330" y="768350"/>
                  </a:cubicBezTo>
                  <a:cubicBezTo>
                    <a:pt x="669290" y="730250"/>
                    <a:pt x="864870" y="646430"/>
                    <a:pt x="948690" y="621030"/>
                  </a:cubicBezTo>
                  <a:cubicBezTo>
                    <a:pt x="995680" y="607060"/>
                    <a:pt x="1028700" y="610870"/>
                    <a:pt x="1061720" y="601980"/>
                  </a:cubicBezTo>
                  <a:cubicBezTo>
                    <a:pt x="1085850" y="594360"/>
                    <a:pt x="1101090" y="580390"/>
                    <a:pt x="1126490" y="574040"/>
                  </a:cubicBezTo>
                  <a:cubicBezTo>
                    <a:pt x="1158240" y="567690"/>
                    <a:pt x="1189990" y="576580"/>
                    <a:pt x="1234440" y="568960"/>
                  </a:cubicBezTo>
                  <a:cubicBezTo>
                    <a:pt x="1311910" y="554990"/>
                    <a:pt x="1469390" y="488950"/>
                    <a:pt x="1548130" y="469900"/>
                  </a:cubicBezTo>
                  <a:cubicBezTo>
                    <a:pt x="1593850" y="459740"/>
                    <a:pt x="1610360" y="464820"/>
                    <a:pt x="1657350" y="452120"/>
                  </a:cubicBezTo>
                  <a:cubicBezTo>
                    <a:pt x="1747520" y="430530"/>
                    <a:pt x="1951990" y="358140"/>
                    <a:pt x="2044700" y="321310"/>
                  </a:cubicBezTo>
                  <a:cubicBezTo>
                    <a:pt x="2099310" y="299720"/>
                    <a:pt x="2132330" y="275590"/>
                    <a:pt x="2171700" y="264160"/>
                  </a:cubicBezTo>
                  <a:cubicBezTo>
                    <a:pt x="2200910" y="255270"/>
                    <a:pt x="2225040" y="257810"/>
                    <a:pt x="2255520" y="250190"/>
                  </a:cubicBezTo>
                  <a:cubicBezTo>
                    <a:pt x="2293620" y="240030"/>
                    <a:pt x="2334260" y="217170"/>
                    <a:pt x="2379980" y="203200"/>
                  </a:cubicBezTo>
                  <a:cubicBezTo>
                    <a:pt x="2432050" y="186690"/>
                    <a:pt x="2503170" y="166370"/>
                    <a:pt x="2550160" y="158750"/>
                  </a:cubicBezTo>
                  <a:cubicBezTo>
                    <a:pt x="2583180" y="153670"/>
                    <a:pt x="2600960" y="160020"/>
                    <a:pt x="2633980" y="153670"/>
                  </a:cubicBezTo>
                  <a:cubicBezTo>
                    <a:pt x="2683510" y="144780"/>
                    <a:pt x="2750820" y="111760"/>
                    <a:pt x="2813050" y="97790"/>
                  </a:cubicBezTo>
                  <a:cubicBezTo>
                    <a:pt x="2879090" y="82550"/>
                    <a:pt x="2954020" y="73660"/>
                    <a:pt x="3021330" y="67310"/>
                  </a:cubicBezTo>
                  <a:cubicBezTo>
                    <a:pt x="3086100" y="62230"/>
                    <a:pt x="3157220" y="74930"/>
                    <a:pt x="3211830" y="62230"/>
                  </a:cubicBezTo>
                  <a:cubicBezTo>
                    <a:pt x="3257550" y="52070"/>
                    <a:pt x="3295650" y="17780"/>
                    <a:pt x="3329940" y="10160"/>
                  </a:cubicBezTo>
                  <a:cubicBezTo>
                    <a:pt x="3352800" y="3810"/>
                    <a:pt x="3379470" y="0"/>
                    <a:pt x="3392170" y="7620"/>
                  </a:cubicBezTo>
                  <a:cubicBezTo>
                    <a:pt x="3399790" y="12700"/>
                    <a:pt x="3404870" y="27940"/>
                    <a:pt x="3403600" y="35560"/>
                  </a:cubicBezTo>
                  <a:cubicBezTo>
                    <a:pt x="3402330" y="41910"/>
                    <a:pt x="3393440" y="50800"/>
                    <a:pt x="3387090" y="53340"/>
                  </a:cubicBezTo>
                  <a:cubicBezTo>
                    <a:pt x="3380740" y="55880"/>
                    <a:pt x="3369310" y="53340"/>
                    <a:pt x="3364230" y="49530"/>
                  </a:cubicBezTo>
                  <a:cubicBezTo>
                    <a:pt x="3357880" y="45720"/>
                    <a:pt x="3351530" y="34290"/>
                    <a:pt x="3354070" y="27940"/>
                  </a:cubicBezTo>
                  <a:cubicBezTo>
                    <a:pt x="3355340" y="19050"/>
                    <a:pt x="3373120" y="3810"/>
                    <a:pt x="3380740" y="3810"/>
                  </a:cubicBezTo>
                  <a:cubicBezTo>
                    <a:pt x="3389630" y="3810"/>
                    <a:pt x="3402330" y="16510"/>
                    <a:pt x="3403600" y="24130"/>
                  </a:cubicBezTo>
                  <a:cubicBezTo>
                    <a:pt x="3404870" y="33020"/>
                    <a:pt x="3398520" y="45720"/>
                    <a:pt x="3389630" y="52070"/>
                  </a:cubicBezTo>
                  <a:cubicBezTo>
                    <a:pt x="3376930" y="62230"/>
                    <a:pt x="3345180" y="55880"/>
                    <a:pt x="3319780" y="63500"/>
                  </a:cubicBezTo>
                  <a:cubicBezTo>
                    <a:pt x="3288030" y="73660"/>
                    <a:pt x="3256280" y="102870"/>
                    <a:pt x="3215640" y="113030"/>
                  </a:cubicBezTo>
                  <a:cubicBezTo>
                    <a:pt x="3163570" y="124460"/>
                    <a:pt x="3096260" y="113030"/>
                    <a:pt x="3028950" y="118110"/>
                  </a:cubicBezTo>
                  <a:cubicBezTo>
                    <a:pt x="2952750" y="124460"/>
                    <a:pt x="2828290" y="138430"/>
                    <a:pt x="2781300" y="152400"/>
                  </a:cubicBezTo>
                  <a:cubicBezTo>
                    <a:pt x="2760980" y="160020"/>
                    <a:pt x="2755900" y="170180"/>
                    <a:pt x="2740660" y="173990"/>
                  </a:cubicBezTo>
                  <a:cubicBezTo>
                    <a:pt x="2721610" y="180340"/>
                    <a:pt x="2691130" y="173990"/>
                    <a:pt x="2673350" y="180340"/>
                  </a:cubicBezTo>
                  <a:cubicBezTo>
                    <a:pt x="2660650" y="185420"/>
                    <a:pt x="2656840" y="196850"/>
                    <a:pt x="2642870" y="201930"/>
                  </a:cubicBezTo>
                  <a:cubicBezTo>
                    <a:pt x="2617470" y="212090"/>
                    <a:pt x="2575560" y="207010"/>
                    <a:pt x="2528570" y="215900"/>
                  </a:cubicBezTo>
                  <a:cubicBezTo>
                    <a:pt x="2444750" y="232410"/>
                    <a:pt x="2305050" y="273050"/>
                    <a:pt x="2192020" y="311150"/>
                  </a:cubicBezTo>
                  <a:cubicBezTo>
                    <a:pt x="2072640" y="350520"/>
                    <a:pt x="1926590" y="420370"/>
                    <a:pt x="1827530" y="454660"/>
                  </a:cubicBezTo>
                  <a:cubicBezTo>
                    <a:pt x="1762760" y="476250"/>
                    <a:pt x="1711960" y="492760"/>
                    <a:pt x="1663700" y="502920"/>
                  </a:cubicBezTo>
                  <a:cubicBezTo>
                    <a:pt x="1628140" y="510540"/>
                    <a:pt x="1609090" y="508000"/>
                    <a:pt x="1568450" y="516890"/>
                  </a:cubicBezTo>
                  <a:cubicBezTo>
                    <a:pt x="1489710" y="534670"/>
                    <a:pt x="1314450" y="605790"/>
                    <a:pt x="1235710" y="619760"/>
                  </a:cubicBezTo>
                  <a:cubicBezTo>
                    <a:pt x="1195070" y="627380"/>
                    <a:pt x="1176020" y="618490"/>
                    <a:pt x="1139190" y="623570"/>
                  </a:cubicBezTo>
                  <a:cubicBezTo>
                    <a:pt x="1089660" y="631190"/>
                    <a:pt x="1033780" y="645160"/>
                    <a:pt x="969010" y="668020"/>
                  </a:cubicBezTo>
                  <a:cubicBezTo>
                    <a:pt x="875030" y="699770"/>
                    <a:pt x="699770" y="774700"/>
                    <a:pt x="633730" y="811530"/>
                  </a:cubicBezTo>
                  <a:cubicBezTo>
                    <a:pt x="604520" y="828040"/>
                    <a:pt x="599440" y="844550"/>
                    <a:pt x="574040" y="855980"/>
                  </a:cubicBezTo>
                  <a:cubicBezTo>
                    <a:pt x="539750" y="871220"/>
                    <a:pt x="499110" y="880110"/>
                    <a:pt x="441960" y="886460"/>
                  </a:cubicBezTo>
                  <a:cubicBezTo>
                    <a:pt x="341630" y="897890"/>
                    <a:pt x="80010" y="910590"/>
                    <a:pt x="26670" y="886460"/>
                  </a:cubicBezTo>
                  <a:cubicBezTo>
                    <a:pt x="10160" y="878840"/>
                    <a:pt x="0" y="866140"/>
                    <a:pt x="1270" y="858520"/>
                  </a:cubicBezTo>
                  <a:cubicBezTo>
                    <a:pt x="1270" y="849630"/>
                    <a:pt x="26670" y="835660"/>
                    <a:pt x="26670" y="83566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2" id="72"/>
          <p:cNvGrpSpPr/>
          <p:nvPr/>
        </p:nvGrpSpPr>
        <p:grpSpPr>
          <a:xfrm rot="0">
            <a:off x="10126980" y="5366385"/>
            <a:ext cx="2767012" cy="3118485"/>
            <a:chOff x="0" y="0"/>
            <a:chExt cx="3689350" cy="415798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43180" y="48260"/>
              <a:ext cx="3599180" cy="4058920"/>
            </a:xfrm>
            <a:custGeom>
              <a:avLst/>
              <a:gdLst/>
              <a:ahLst/>
              <a:cxnLst/>
              <a:rect r="r" b="b" t="t" l="l"/>
              <a:pathLst>
                <a:path h="4058920" w="3599180">
                  <a:moveTo>
                    <a:pt x="55880" y="26670"/>
                  </a:moveTo>
                  <a:cubicBezTo>
                    <a:pt x="63500" y="81280"/>
                    <a:pt x="128270" y="129540"/>
                    <a:pt x="171450" y="162560"/>
                  </a:cubicBezTo>
                  <a:cubicBezTo>
                    <a:pt x="217170" y="198120"/>
                    <a:pt x="292100" y="229870"/>
                    <a:pt x="322580" y="259080"/>
                  </a:cubicBezTo>
                  <a:cubicBezTo>
                    <a:pt x="340360" y="275590"/>
                    <a:pt x="339090" y="288290"/>
                    <a:pt x="356870" y="307340"/>
                  </a:cubicBezTo>
                  <a:cubicBezTo>
                    <a:pt x="389890" y="344170"/>
                    <a:pt x="466090" y="397510"/>
                    <a:pt x="524510" y="455930"/>
                  </a:cubicBezTo>
                  <a:cubicBezTo>
                    <a:pt x="595630" y="525780"/>
                    <a:pt x="703580" y="665480"/>
                    <a:pt x="749300" y="704850"/>
                  </a:cubicBezTo>
                  <a:cubicBezTo>
                    <a:pt x="765810" y="718820"/>
                    <a:pt x="770890" y="713740"/>
                    <a:pt x="787400" y="728980"/>
                  </a:cubicBezTo>
                  <a:cubicBezTo>
                    <a:pt x="836930" y="775970"/>
                    <a:pt x="937260" y="944880"/>
                    <a:pt x="1038860" y="1074420"/>
                  </a:cubicBezTo>
                  <a:cubicBezTo>
                    <a:pt x="1176020" y="1247140"/>
                    <a:pt x="1463040" y="1593850"/>
                    <a:pt x="1541780" y="1668780"/>
                  </a:cubicBezTo>
                  <a:cubicBezTo>
                    <a:pt x="1563370" y="1689100"/>
                    <a:pt x="1568450" y="1682750"/>
                    <a:pt x="1586230" y="1703070"/>
                  </a:cubicBezTo>
                  <a:cubicBezTo>
                    <a:pt x="1647190" y="1771650"/>
                    <a:pt x="1783080" y="2053590"/>
                    <a:pt x="1891030" y="2219960"/>
                  </a:cubicBezTo>
                  <a:cubicBezTo>
                    <a:pt x="1998980" y="2383790"/>
                    <a:pt x="2150110" y="2594610"/>
                    <a:pt x="2232660" y="2693670"/>
                  </a:cubicBezTo>
                  <a:cubicBezTo>
                    <a:pt x="2274570" y="2744470"/>
                    <a:pt x="2302510" y="2773680"/>
                    <a:pt x="2334260" y="2800350"/>
                  </a:cubicBezTo>
                  <a:cubicBezTo>
                    <a:pt x="2358390" y="2820670"/>
                    <a:pt x="2388870" y="2827020"/>
                    <a:pt x="2402840" y="2846070"/>
                  </a:cubicBezTo>
                  <a:cubicBezTo>
                    <a:pt x="2415540" y="2861310"/>
                    <a:pt x="2407920" y="2879090"/>
                    <a:pt x="2423160" y="2899410"/>
                  </a:cubicBezTo>
                  <a:cubicBezTo>
                    <a:pt x="2454910" y="2945130"/>
                    <a:pt x="2564130" y="3022600"/>
                    <a:pt x="2639060" y="3077210"/>
                  </a:cubicBezTo>
                  <a:cubicBezTo>
                    <a:pt x="2711450" y="3131820"/>
                    <a:pt x="2804160" y="3195320"/>
                    <a:pt x="2862580" y="3225800"/>
                  </a:cubicBezTo>
                  <a:cubicBezTo>
                    <a:pt x="2896870" y="3243580"/>
                    <a:pt x="2917190" y="3241040"/>
                    <a:pt x="2950210" y="3260090"/>
                  </a:cubicBezTo>
                  <a:cubicBezTo>
                    <a:pt x="2999740" y="3289300"/>
                    <a:pt x="3060700" y="3340100"/>
                    <a:pt x="3126740" y="3399790"/>
                  </a:cubicBezTo>
                  <a:cubicBezTo>
                    <a:pt x="3220720" y="3484880"/>
                    <a:pt x="3368040" y="3628390"/>
                    <a:pt x="3448050" y="3736340"/>
                  </a:cubicBezTo>
                  <a:cubicBezTo>
                    <a:pt x="3510280" y="3820160"/>
                    <a:pt x="3568700" y="3924300"/>
                    <a:pt x="3586480" y="3981450"/>
                  </a:cubicBezTo>
                  <a:cubicBezTo>
                    <a:pt x="3594100" y="4008120"/>
                    <a:pt x="3599180" y="4033520"/>
                    <a:pt x="3591560" y="4046220"/>
                  </a:cubicBezTo>
                  <a:cubicBezTo>
                    <a:pt x="3586480" y="4053840"/>
                    <a:pt x="3571240" y="4058920"/>
                    <a:pt x="3563620" y="4057650"/>
                  </a:cubicBezTo>
                  <a:cubicBezTo>
                    <a:pt x="3556000" y="4057650"/>
                    <a:pt x="3547110" y="4050030"/>
                    <a:pt x="3545840" y="4042410"/>
                  </a:cubicBezTo>
                  <a:cubicBezTo>
                    <a:pt x="3543300" y="4033520"/>
                    <a:pt x="3553460" y="4013200"/>
                    <a:pt x="3561080" y="4009390"/>
                  </a:cubicBezTo>
                  <a:cubicBezTo>
                    <a:pt x="3567430" y="4005580"/>
                    <a:pt x="3578860" y="4009390"/>
                    <a:pt x="3585210" y="4013200"/>
                  </a:cubicBezTo>
                  <a:cubicBezTo>
                    <a:pt x="3590290" y="4018280"/>
                    <a:pt x="3595370" y="4028440"/>
                    <a:pt x="3594100" y="4034790"/>
                  </a:cubicBezTo>
                  <a:cubicBezTo>
                    <a:pt x="3594100" y="4042410"/>
                    <a:pt x="3587750" y="4052570"/>
                    <a:pt x="3581400" y="4055110"/>
                  </a:cubicBezTo>
                  <a:cubicBezTo>
                    <a:pt x="3575050" y="4058920"/>
                    <a:pt x="3559810" y="4058920"/>
                    <a:pt x="3550920" y="4051300"/>
                  </a:cubicBezTo>
                  <a:cubicBezTo>
                    <a:pt x="3538220" y="4039870"/>
                    <a:pt x="3543300" y="4003040"/>
                    <a:pt x="3530600" y="3972560"/>
                  </a:cubicBezTo>
                  <a:cubicBezTo>
                    <a:pt x="3509010" y="3919220"/>
                    <a:pt x="3463290" y="3840480"/>
                    <a:pt x="3411220" y="3770630"/>
                  </a:cubicBezTo>
                  <a:cubicBezTo>
                    <a:pt x="3343910" y="3681730"/>
                    <a:pt x="3235960" y="3569970"/>
                    <a:pt x="3149600" y="3488690"/>
                  </a:cubicBezTo>
                  <a:cubicBezTo>
                    <a:pt x="3074670" y="3417570"/>
                    <a:pt x="2987040" y="3340100"/>
                    <a:pt x="2927350" y="3304540"/>
                  </a:cubicBezTo>
                  <a:cubicBezTo>
                    <a:pt x="2891790" y="3284220"/>
                    <a:pt x="2872740" y="3288030"/>
                    <a:pt x="2835910" y="3268980"/>
                  </a:cubicBezTo>
                  <a:cubicBezTo>
                    <a:pt x="2776220" y="3237230"/>
                    <a:pt x="2672080" y="3164840"/>
                    <a:pt x="2604770" y="3115310"/>
                  </a:cubicBezTo>
                  <a:cubicBezTo>
                    <a:pt x="2550160" y="3075940"/>
                    <a:pt x="2501900" y="3035300"/>
                    <a:pt x="2461260" y="2999740"/>
                  </a:cubicBezTo>
                  <a:cubicBezTo>
                    <a:pt x="2428240" y="2970530"/>
                    <a:pt x="2390140" y="2942590"/>
                    <a:pt x="2377440" y="2918460"/>
                  </a:cubicBezTo>
                  <a:cubicBezTo>
                    <a:pt x="2369820" y="2904490"/>
                    <a:pt x="2376170" y="2893060"/>
                    <a:pt x="2368550" y="2881630"/>
                  </a:cubicBezTo>
                  <a:cubicBezTo>
                    <a:pt x="2357120" y="2865120"/>
                    <a:pt x="2322830" y="2856230"/>
                    <a:pt x="2298700" y="2835910"/>
                  </a:cubicBezTo>
                  <a:cubicBezTo>
                    <a:pt x="2265680" y="2809240"/>
                    <a:pt x="2235200" y="2777490"/>
                    <a:pt x="2193290" y="2725420"/>
                  </a:cubicBezTo>
                  <a:cubicBezTo>
                    <a:pt x="2108200" y="2622550"/>
                    <a:pt x="1954530" y="2411730"/>
                    <a:pt x="1849120" y="2247900"/>
                  </a:cubicBezTo>
                  <a:cubicBezTo>
                    <a:pt x="1742440" y="2084070"/>
                    <a:pt x="1617980" y="1817370"/>
                    <a:pt x="1554480" y="1742440"/>
                  </a:cubicBezTo>
                  <a:cubicBezTo>
                    <a:pt x="1532890" y="1717040"/>
                    <a:pt x="1526540" y="1723390"/>
                    <a:pt x="1499870" y="1697990"/>
                  </a:cubicBezTo>
                  <a:cubicBezTo>
                    <a:pt x="1416050" y="1612900"/>
                    <a:pt x="1130300" y="1272540"/>
                    <a:pt x="995680" y="1101090"/>
                  </a:cubicBezTo>
                  <a:cubicBezTo>
                    <a:pt x="899160" y="976630"/>
                    <a:pt x="810260" y="821690"/>
                    <a:pt x="758190" y="770890"/>
                  </a:cubicBezTo>
                  <a:cubicBezTo>
                    <a:pt x="739140" y="751840"/>
                    <a:pt x="728980" y="754380"/>
                    <a:pt x="711200" y="739140"/>
                  </a:cubicBezTo>
                  <a:cubicBezTo>
                    <a:pt x="679450" y="709930"/>
                    <a:pt x="645160" y="650240"/>
                    <a:pt x="595630" y="598170"/>
                  </a:cubicBezTo>
                  <a:cubicBezTo>
                    <a:pt x="524510" y="521970"/>
                    <a:pt x="356870" y="386080"/>
                    <a:pt x="314960" y="336550"/>
                  </a:cubicBezTo>
                  <a:cubicBezTo>
                    <a:pt x="300990" y="320040"/>
                    <a:pt x="304800" y="312420"/>
                    <a:pt x="290830" y="298450"/>
                  </a:cubicBezTo>
                  <a:cubicBezTo>
                    <a:pt x="262890" y="270510"/>
                    <a:pt x="182880" y="237490"/>
                    <a:pt x="135890" y="198120"/>
                  </a:cubicBezTo>
                  <a:cubicBezTo>
                    <a:pt x="88900" y="160020"/>
                    <a:pt x="19050" y="105410"/>
                    <a:pt x="7620" y="66040"/>
                  </a:cubicBezTo>
                  <a:cubicBezTo>
                    <a:pt x="0" y="44450"/>
                    <a:pt x="6350" y="13970"/>
                    <a:pt x="15240" y="5080"/>
                  </a:cubicBezTo>
                  <a:cubicBezTo>
                    <a:pt x="21590" y="0"/>
                    <a:pt x="33020" y="0"/>
                    <a:pt x="39370" y="2540"/>
                  </a:cubicBezTo>
                  <a:cubicBezTo>
                    <a:pt x="45720" y="6350"/>
                    <a:pt x="55880" y="26670"/>
                    <a:pt x="5588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4" id="74"/>
          <p:cNvGrpSpPr/>
          <p:nvPr/>
        </p:nvGrpSpPr>
        <p:grpSpPr>
          <a:xfrm rot="0">
            <a:off x="10125075" y="6101715"/>
            <a:ext cx="2606040" cy="871538"/>
            <a:chOff x="0" y="0"/>
            <a:chExt cx="3474720" cy="116205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49530" y="50800"/>
              <a:ext cx="3378200" cy="1060450"/>
            </a:xfrm>
            <a:custGeom>
              <a:avLst/>
              <a:gdLst/>
              <a:ahLst/>
              <a:cxnLst/>
              <a:rect r="r" b="b" t="t" l="l"/>
              <a:pathLst>
                <a:path h="1060450" w="3378200">
                  <a:moveTo>
                    <a:pt x="26670" y="0"/>
                  </a:moveTo>
                  <a:cubicBezTo>
                    <a:pt x="124460" y="16510"/>
                    <a:pt x="187960" y="93980"/>
                    <a:pt x="248920" y="129540"/>
                  </a:cubicBezTo>
                  <a:cubicBezTo>
                    <a:pt x="311150" y="166370"/>
                    <a:pt x="353060" y="189230"/>
                    <a:pt x="453390" y="217170"/>
                  </a:cubicBezTo>
                  <a:cubicBezTo>
                    <a:pt x="697230" y="285750"/>
                    <a:pt x="1605280" y="359410"/>
                    <a:pt x="1755140" y="403860"/>
                  </a:cubicBezTo>
                  <a:cubicBezTo>
                    <a:pt x="1788160" y="412750"/>
                    <a:pt x="1790700" y="424180"/>
                    <a:pt x="1812290" y="430530"/>
                  </a:cubicBezTo>
                  <a:cubicBezTo>
                    <a:pt x="1838960" y="438150"/>
                    <a:pt x="1864360" y="434340"/>
                    <a:pt x="1902460" y="443230"/>
                  </a:cubicBezTo>
                  <a:cubicBezTo>
                    <a:pt x="1973580" y="458470"/>
                    <a:pt x="2082800" y="491490"/>
                    <a:pt x="2200910" y="529590"/>
                  </a:cubicBezTo>
                  <a:cubicBezTo>
                    <a:pt x="2376170" y="585470"/>
                    <a:pt x="2692400" y="712470"/>
                    <a:pt x="2848610" y="756920"/>
                  </a:cubicBezTo>
                  <a:cubicBezTo>
                    <a:pt x="2936240" y="781050"/>
                    <a:pt x="2999740" y="782320"/>
                    <a:pt x="3054350" y="800100"/>
                  </a:cubicBezTo>
                  <a:cubicBezTo>
                    <a:pt x="3094990" y="814070"/>
                    <a:pt x="3119120" y="826770"/>
                    <a:pt x="3153410" y="847090"/>
                  </a:cubicBezTo>
                  <a:cubicBezTo>
                    <a:pt x="3194050" y="869950"/>
                    <a:pt x="3238500" y="904240"/>
                    <a:pt x="3276600" y="934720"/>
                  </a:cubicBezTo>
                  <a:cubicBezTo>
                    <a:pt x="3312160" y="962660"/>
                    <a:pt x="3365500" y="998220"/>
                    <a:pt x="3374390" y="1021080"/>
                  </a:cubicBezTo>
                  <a:cubicBezTo>
                    <a:pt x="3378200" y="1032510"/>
                    <a:pt x="3374390" y="1046480"/>
                    <a:pt x="3369310" y="1051560"/>
                  </a:cubicBezTo>
                  <a:cubicBezTo>
                    <a:pt x="3364230" y="1057910"/>
                    <a:pt x="3354070" y="1060450"/>
                    <a:pt x="3346450" y="1059180"/>
                  </a:cubicBezTo>
                  <a:cubicBezTo>
                    <a:pt x="3340100" y="1057910"/>
                    <a:pt x="3331210" y="1050290"/>
                    <a:pt x="3328670" y="1043940"/>
                  </a:cubicBezTo>
                  <a:cubicBezTo>
                    <a:pt x="3324860" y="1037590"/>
                    <a:pt x="3326130" y="1026160"/>
                    <a:pt x="3329940" y="1019810"/>
                  </a:cubicBezTo>
                  <a:cubicBezTo>
                    <a:pt x="3333750" y="1014730"/>
                    <a:pt x="3343910" y="1008380"/>
                    <a:pt x="3351530" y="1008380"/>
                  </a:cubicBezTo>
                  <a:cubicBezTo>
                    <a:pt x="3357880" y="1008380"/>
                    <a:pt x="3369310" y="1013460"/>
                    <a:pt x="3371850" y="1019810"/>
                  </a:cubicBezTo>
                  <a:cubicBezTo>
                    <a:pt x="3376930" y="1026160"/>
                    <a:pt x="3375660" y="1043940"/>
                    <a:pt x="3371850" y="1050290"/>
                  </a:cubicBezTo>
                  <a:cubicBezTo>
                    <a:pt x="3366770" y="1055370"/>
                    <a:pt x="3360420" y="1060450"/>
                    <a:pt x="3348990" y="1059180"/>
                  </a:cubicBezTo>
                  <a:cubicBezTo>
                    <a:pt x="3313430" y="1055370"/>
                    <a:pt x="3187700" y="928370"/>
                    <a:pt x="3130550" y="892810"/>
                  </a:cubicBezTo>
                  <a:cubicBezTo>
                    <a:pt x="3098800" y="872490"/>
                    <a:pt x="3084830" y="863600"/>
                    <a:pt x="3049270" y="850900"/>
                  </a:cubicBezTo>
                  <a:cubicBezTo>
                    <a:pt x="2994660" y="831850"/>
                    <a:pt x="2917190" y="828040"/>
                    <a:pt x="2828290" y="802640"/>
                  </a:cubicBezTo>
                  <a:cubicBezTo>
                    <a:pt x="2686050" y="762000"/>
                    <a:pt x="2448560" y="662940"/>
                    <a:pt x="2282190" y="608330"/>
                  </a:cubicBezTo>
                  <a:cubicBezTo>
                    <a:pt x="2143760" y="563880"/>
                    <a:pt x="2009140" y="524510"/>
                    <a:pt x="1897380" y="494030"/>
                  </a:cubicBezTo>
                  <a:cubicBezTo>
                    <a:pt x="1809750" y="469900"/>
                    <a:pt x="1738630" y="449580"/>
                    <a:pt x="1664970" y="435610"/>
                  </a:cubicBezTo>
                  <a:cubicBezTo>
                    <a:pt x="1597660" y="421640"/>
                    <a:pt x="1532890" y="412750"/>
                    <a:pt x="1470660" y="406400"/>
                  </a:cubicBezTo>
                  <a:cubicBezTo>
                    <a:pt x="1413510" y="401320"/>
                    <a:pt x="1380490" y="406400"/>
                    <a:pt x="1304290" y="398780"/>
                  </a:cubicBezTo>
                  <a:cubicBezTo>
                    <a:pt x="1126490" y="382270"/>
                    <a:pt x="626110" y="320040"/>
                    <a:pt x="435610" y="265430"/>
                  </a:cubicBezTo>
                  <a:cubicBezTo>
                    <a:pt x="336550" y="236220"/>
                    <a:pt x="280670" y="208280"/>
                    <a:pt x="217170" y="168910"/>
                  </a:cubicBezTo>
                  <a:cubicBezTo>
                    <a:pt x="161290" y="134620"/>
                    <a:pt x="113030" y="63500"/>
                    <a:pt x="72390" y="49530"/>
                  </a:cubicBezTo>
                  <a:cubicBezTo>
                    <a:pt x="50800" y="40640"/>
                    <a:pt x="26670" y="54610"/>
                    <a:pt x="13970" y="48260"/>
                  </a:cubicBezTo>
                  <a:cubicBezTo>
                    <a:pt x="6350" y="43180"/>
                    <a:pt x="0" y="30480"/>
                    <a:pt x="1270" y="22860"/>
                  </a:cubicBezTo>
                  <a:cubicBezTo>
                    <a:pt x="2540" y="13970"/>
                    <a:pt x="26670" y="0"/>
                    <a:pt x="26670" y="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6" id="76"/>
          <p:cNvGrpSpPr/>
          <p:nvPr/>
        </p:nvGrpSpPr>
        <p:grpSpPr>
          <a:xfrm rot="0">
            <a:off x="10638472" y="6906578"/>
            <a:ext cx="2208848" cy="865823"/>
            <a:chOff x="0" y="0"/>
            <a:chExt cx="2945130" cy="115443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49530" y="48260"/>
              <a:ext cx="2846070" cy="1057910"/>
            </a:xfrm>
            <a:custGeom>
              <a:avLst/>
              <a:gdLst/>
              <a:ahLst/>
              <a:cxnLst/>
              <a:rect r="r" b="b" t="t" l="l"/>
              <a:pathLst>
                <a:path h="1057910" w="2846070">
                  <a:moveTo>
                    <a:pt x="44450" y="7620"/>
                  </a:moveTo>
                  <a:cubicBezTo>
                    <a:pt x="69850" y="29210"/>
                    <a:pt x="92710" y="20320"/>
                    <a:pt x="120650" y="25400"/>
                  </a:cubicBezTo>
                  <a:cubicBezTo>
                    <a:pt x="187960" y="34290"/>
                    <a:pt x="330200" y="95250"/>
                    <a:pt x="440690" y="111760"/>
                  </a:cubicBezTo>
                  <a:cubicBezTo>
                    <a:pt x="557530" y="128270"/>
                    <a:pt x="687070" y="104140"/>
                    <a:pt x="803910" y="119380"/>
                  </a:cubicBezTo>
                  <a:cubicBezTo>
                    <a:pt x="916940" y="134620"/>
                    <a:pt x="1014730" y="161290"/>
                    <a:pt x="1129030" y="201930"/>
                  </a:cubicBezTo>
                  <a:cubicBezTo>
                    <a:pt x="1266190" y="248920"/>
                    <a:pt x="1456690" y="342900"/>
                    <a:pt x="1565910" y="397510"/>
                  </a:cubicBezTo>
                  <a:cubicBezTo>
                    <a:pt x="1634490" y="431800"/>
                    <a:pt x="1666240" y="464820"/>
                    <a:pt x="1728470" y="490220"/>
                  </a:cubicBezTo>
                  <a:cubicBezTo>
                    <a:pt x="1799590" y="518160"/>
                    <a:pt x="1887220" y="525780"/>
                    <a:pt x="1973580" y="552450"/>
                  </a:cubicBezTo>
                  <a:cubicBezTo>
                    <a:pt x="2072640" y="584200"/>
                    <a:pt x="2205990" y="626110"/>
                    <a:pt x="2291080" y="671830"/>
                  </a:cubicBezTo>
                  <a:cubicBezTo>
                    <a:pt x="2357120" y="706120"/>
                    <a:pt x="2414270" y="769620"/>
                    <a:pt x="2452370" y="787400"/>
                  </a:cubicBezTo>
                  <a:cubicBezTo>
                    <a:pt x="2470150" y="795020"/>
                    <a:pt x="2480310" y="788670"/>
                    <a:pt x="2495550" y="796290"/>
                  </a:cubicBezTo>
                  <a:cubicBezTo>
                    <a:pt x="2520950" y="810260"/>
                    <a:pt x="2543810" y="853440"/>
                    <a:pt x="2580640" y="878840"/>
                  </a:cubicBezTo>
                  <a:cubicBezTo>
                    <a:pt x="2631440" y="913130"/>
                    <a:pt x="2735580" y="939800"/>
                    <a:pt x="2781300" y="970280"/>
                  </a:cubicBezTo>
                  <a:cubicBezTo>
                    <a:pt x="2810510" y="988060"/>
                    <a:pt x="2838450" y="1009650"/>
                    <a:pt x="2843530" y="1024890"/>
                  </a:cubicBezTo>
                  <a:cubicBezTo>
                    <a:pt x="2846070" y="1033780"/>
                    <a:pt x="2842260" y="1042670"/>
                    <a:pt x="2837180" y="1047750"/>
                  </a:cubicBezTo>
                  <a:cubicBezTo>
                    <a:pt x="2830830" y="1054100"/>
                    <a:pt x="2814320" y="1057910"/>
                    <a:pt x="2806700" y="1054100"/>
                  </a:cubicBezTo>
                  <a:cubicBezTo>
                    <a:pt x="2799080" y="1049020"/>
                    <a:pt x="2794000" y="1026160"/>
                    <a:pt x="2796540" y="1018540"/>
                  </a:cubicBezTo>
                  <a:cubicBezTo>
                    <a:pt x="2799080" y="1012190"/>
                    <a:pt x="2809240" y="1005840"/>
                    <a:pt x="2816860" y="1005840"/>
                  </a:cubicBezTo>
                  <a:cubicBezTo>
                    <a:pt x="2823210" y="1004570"/>
                    <a:pt x="2834640" y="1009650"/>
                    <a:pt x="2838450" y="1014730"/>
                  </a:cubicBezTo>
                  <a:cubicBezTo>
                    <a:pt x="2843530" y="1022350"/>
                    <a:pt x="2843530" y="1038860"/>
                    <a:pt x="2838450" y="1045210"/>
                  </a:cubicBezTo>
                  <a:cubicBezTo>
                    <a:pt x="2834640" y="1052830"/>
                    <a:pt x="2820670" y="1056640"/>
                    <a:pt x="2809240" y="1054100"/>
                  </a:cubicBezTo>
                  <a:cubicBezTo>
                    <a:pt x="2788920" y="1051560"/>
                    <a:pt x="2760980" y="1013460"/>
                    <a:pt x="2727960" y="994410"/>
                  </a:cubicBezTo>
                  <a:cubicBezTo>
                    <a:pt x="2679700" y="966470"/>
                    <a:pt x="2590800" y="947420"/>
                    <a:pt x="2547620" y="916940"/>
                  </a:cubicBezTo>
                  <a:cubicBezTo>
                    <a:pt x="2517140" y="894080"/>
                    <a:pt x="2503170" y="858520"/>
                    <a:pt x="2480310" y="843280"/>
                  </a:cubicBezTo>
                  <a:cubicBezTo>
                    <a:pt x="2461260" y="831850"/>
                    <a:pt x="2446020" y="838200"/>
                    <a:pt x="2423160" y="828040"/>
                  </a:cubicBezTo>
                  <a:cubicBezTo>
                    <a:pt x="2382520" y="808990"/>
                    <a:pt x="2332990" y="751840"/>
                    <a:pt x="2270760" y="717550"/>
                  </a:cubicBezTo>
                  <a:cubicBezTo>
                    <a:pt x="2188210" y="673100"/>
                    <a:pt x="2059940" y="633730"/>
                    <a:pt x="1959610" y="601980"/>
                  </a:cubicBezTo>
                  <a:cubicBezTo>
                    <a:pt x="1870710" y="574040"/>
                    <a:pt x="1778000" y="563880"/>
                    <a:pt x="1704340" y="534670"/>
                  </a:cubicBezTo>
                  <a:cubicBezTo>
                    <a:pt x="1642110" y="509270"/>
                    <a:pt x="1611630" y="477520"/>
                    <a:pt x="1544320" y="444500"/>
                  </a:cubicBezTo>
                  <a:cubicBezTo>
                    <a:pt x="1437640" y="389890"/>
                    <a:pt x="1250950" y="298450"/>
                    <a:pt x="1117600" y="251460"/>
                  </a:cubicBezTo>
                  <a:cubicBezTo>
                    <a:pt x="1007110" y="212090"/>
                    <a:pt x="913130" y="185420"/>
                    <a:pt x="802640" y="170180"/>
                  </a:cubicBezTo>
                  <a:cubicBezTo>
                    <a:pt x="684530" y="153670"/>
                    <a:pt x="554990" y="177800"/>
                    <a:pt x="429260" y="161290"/>
                  </a:cubicBezTo>
                  <a:cubicBezTo>
                    <a:pt x="297180" y="143510"/>
                    <a:pt x="82550" y="100330"/>
                    <a:pt x="29210" y="62230"/>
                  </a:cubicBezTo>
                  <a:cubicBezTo>
                    <a:pt x="10160" y="49530"/>
                    <a:pt x="0" y="31750"/>
                    <a:pt x="1270" y="21590"/>
                  </a:cubicBezTo>
                  <a:cubicBezTo>
                    <a:pt x="1270" y="13970"/>
                    <a:pt x="8890" y="5080"/>
                    <a:pt x="15240" y="2540"/>
                  </a:cubicBezTo>
                  <a:cubicBezTo>
                    <a:pt x="22860" y="0"/>
                    <a:pt x="44450" y="7620"/>
                    <a:pt x="44450" y="762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8" id="78"/>
          <p:cNvGrpSpPr/>
          <p:nvPr/>
        </p:nvGrpSpPr>
        <p:grpSpPr>
          <a:xfrm rot="0">
            <a:off x="10080307" y="4651058"/>
            <a:ext cx="2740342" cy="3060383"/>
            <a:chOff x="0" y="0"/>
            <a:chExt cx="3653790" cy="408051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49530" y="41910"/>
              <a:ext cx="3554730" cy="4001770"/>
            </a:xfrm>
            <a:custGeom>
              <a:avLst/>
              <a:gdLst/>
              <a:ahLst/>
              <a:cxnLst/>
              <a:rect r="r" b="b" t="t" l="l"/>
              <a:pathLst>
                <a:path h="4001770" w="3554730">
                  <a:moveTo>
                    <a:pt x="26670" y="3937000"/>
                  </a:moveTo>
                  <a:cubicBezTo>
                    <a:pt x="269240" y="3928110"/>
                    <a:pt x="335280" y="3915410"/>
                    <a:pt x="378460" y="3887470"/>
                  </a:cubicBezTo>
                  <a:cubicBezTo>
                    <a:pt x="416560" y="3862070"/>
                    <a:pt x="427990" y="3823970"/>
                    <a:pt x="464820" y="3787140"/>
                  </a:cubicBezTo>
                  <a:cubicBezTo>
                    <a:pt x="516890" y="3733800"/>
                    <a:pt x="646430" y="3642360"/>
                    <a:pt x="670560" y="3609340"/>
                  </a:cubicBezTo>
                  <a:cubicBezTo>
                    <a:pt x="678180" y="3597910"/>
                    <a:pt x="671830" y="3595370"/>
                    <a:pt x="680720" y="3583940"/>
                  </a:cubicBezTo>
                  <a:cubicBezTo>
                    <a:pt x="708660" y="3545840"/>
                    <a:pt x="871220" y="3444240"/>
                    <a:pt x="941070" y="3364230"/>
                  </a:cubicBezTo>
                  <a:cubicBezTo>
                    <a:pt x="1004570" y="3294380"/>
                    <a:pt x="1068070" y="3192780"/>
                    <a:pt x="1088390" y="3138170"/>
                  </a:cubicBezTo>
                  <a:cubicBezTo>
                    <a:pt x="1098550" y="3111500"/>
                    <a:pt x="1090930" y="3100070"/>
                    <a:pt x="1098550" y="3072130"/>
                  </a:cubicBezTo>
                  <a:cubicBezTo>
                    <a:pt x="1112520" y="3016250"/>
                    <a:pt x="1151890" y="2910840"/>
                    <a:pt x="1184910" y="2833370"/>
                  </a:cubicBezTo>
                  <a:cubicBezTo>
                    <a:pt x="1217930" y="2758440"/>
                    <a:pt x="1262380" y="2674620"/>
                    <a:pt x="1299210" y="2614930"/>
                  </a:cubicBezTo>
                  <a:cubicBezTo>
                    <a:pt x="1325880" y="2570480"/>
                    <a:pt x="1357630" y="2538730"/>
                    <a:pt x="1376680" y="2503170"/>
                  </a:cubicBezTo>
                  <a:cubicBezTo>
                    <a:pt x="1394460" y="2472690"/>
                    <a:pt x="1393190" y="2451100"/>
                    <a:pt x="1413510" y="2413000"/>
                  </a:cubicBezTo>
                  <a:cubicBezTo>
                    <a:pt x="1456690" y="2332990"/>
                    <a:pt x="1572260" y="2197100"/>
                    <a:pt x="1651000" y="2070100"/>
                  </a:cubicBezTo>
                  <a:cubicBezTo>
                    <a:pt x="1742440" y="1922780"/>
                    <a:pt x="1830070" y="1724660"/>
                    <a:pt x="1920240" y="1577340"/>
                  </a:cubicBezTo>
                  <a:cubicBezTo>
                    <a:pt x="1998980" y="1451610"/>
                    <a:pt x="2099310" y="1294130"/>
                    <a:pt x="2156460" y="1236980"/>
                  </a:cubicBezTo>
                  <a:cubicBezTo>
                    <a:pt x="2181860" y="1212850"/>
                    <a:pt x="2203450" y="1211580"/>
                    <a:pt x="2218690" y="1193800"/>
                  </a:cubicBezTo>
                  <a:cubicBezTo>
                    <a:pt x="2233930" y="1178560"/>
                    <a:pt x="2236470" y="1158240"/>
                    <a:pt x="2251710" y="1140460"/>
                  </a:cubicBezTo>
                  <a:cubicBezTo>
                    <a:pt x="2270760" y="1118870"/>
                    <a:pt x="2308860" y="1102360"/>
                    <a:pt x="2334260" y="1078230"/>
                  </a:cubicBezTo>
                  <a:cubicBezTo>
                    <a:pt x="2358390" y="1055370"/>
                    <a:pt x="2371090" y="1027430"/>
                    <a:pt x="2399030" y="1000760"/>
                  </a:cubicBezTo>
                  <a:cubicBezTo>
                    <a:pt x="2437130" y="965200"/>
                    <a:pt x="2508250" y="927100"/>
                    <a:pt x="2547620" y="894080"/>
                  </a:cubicBezTo>
                  <a:cubicBezTo>
                    <a:pt x="2574290" y="869950"/>
                    <a:pt x="2592070" y="854710"/>
                    <a:pt x="2613660" y="826770"/>
                  </a:cubicBezTo>
                  <a:cubicBezTo>
                    <a:pt x="2641600" y="792480"/>
                    <a:pt x="2672080" y="740410"/>
                    <a:pt x="2694940" y="695960"/>
                  </a:cubicBezTo>
                  <a:cubicBezTo>
                    <a:pt x="2717800" y="652780"/>
                    <a:pt x="2731770" y="590550"/>
                    <a:pt x="2752090" y="565150"/>
                  </a:cubicBezTo>
                  <a:cubicBezTo>
                    <a:pt x="2763520" y="549910"/>
                    <a:pt x="2778760" y="548640"/>
                    <a:pt x="2786380" y="537210"/>
                  </a:cubicBezTo>
                  <a:cubicBezTo>
                    <a:pt x="2794000" y="524510"/>
                    <a:pt x="2791460" y="502920"/>
                    <a:pt x="2797810" y="491490"/>
                  </a:cubicBezTo>
                  <a:cubicBezTo>
                    <a:pt x="2804160" y="482600"/>
                    <a:pt x="2816860" y="481330"/>
                    <a:pt x="2821940" y="473710"/>
                  </a:cubicBezTo>
                  <a:cubicBezTo>
                    <a:pt x="2825750" y="464820"/>
                    <a:pt x="2819400" y="453390"/>
                    <a:pt x="2824480" y="441960"/>
                  </a:cubicBezTo>
                  <a:cubicBezTo>
                    <a:pt x="2832100" y="422910"/>
                    <a:pt x="2854960" y="403860"/>
                    <a:pt x="2885440" y="375920"/>
                  </a:cubicBezTo>
                  <a:cubicBezTo>
                    <a:pt x="2952750" y="316230"/>
                    <a:pt x="3169920" y="176530"/>
                    <a:pt x="3234690" y="111760"/>
                  </a:cubicBezTo>
                  <a:cubicBezTo>
                    <a:pt x="3265170" y="82550"/>
                    <a:pt x="3268980" y="54610"/>
                    <a:pt x="3291840" y="38100"/>
                  </a:cubicBezTo>
                  <a:cubicBezTo>
                    <a:pt x="3312160" y="22860"/>
                    <a:pt x="3333750" y="19050"/>
                    <a:pt x="3362960" y="13970"/>
                  </a:cubicBezTo>
                  <a:cubicBezTo>
                    <a:pt x="3406140" y="5080"/>
                    <a:pt x="3497580" y="0"/>
                    <a:pt x="3528060" y="8890"/>
                  </a:cubicBezTo>
                  <a:cubicBezTo>
                    <a:pt x="3540760" y="12700"/>
                    <a:pt x="3549650" y="20320"/>
                    <a:pt x="3552190" y="27940"/>
                  </a:cubicBezTo>
                  <a:cubicBezTo>
                    <a:pt x="3554730" y="34290"/>
                    <a:pt x="3552190" y="45720"/>
                    <a:pt x="3547110" y="50800"/>
                  </a:cubicBezTo>
                  <a:cubicBezTo>
                    <a:pt x="3542030" y="57150"/>
                    <a:pt x="3524250" y="60960"/>
                    <a:pt x="3516630" y="57150"/>
                  </a:cubicBezTo>
                  <a:cubicBezTo>
                    <a:pt x="3510280" y="54610"/>
                    <a:pt x="3503930" y="45720"/>
                    <a:pt x="3502660" y="39370"/>
                  </a:cubicBezTo>
                  <a:cubicBezTo>
                    <a:pt x="3501390" y="31750"/>
                    <a:pt x="3505200" y="20320"/>
                    <a:pt x="3510280" y="16510"/>
                  </a:cubicBezTo>
                  <a:cubicBezTo>
                    <a:pt x="3516630" y="11430"/>
                    <a:pt x="3534410" y="8890"/>
                    <a:pt x="3540760" y="12700"/>
                  </a:cubicBezTo>
                  <a:cubicBezTo>
                    <a:pt x="3548380" y="16510"/>
                    <a:pt x="3553460" y="33020"/>
                    <a:pt x="3552190" y="41910"/>
                  </a:cubicBezTo>
                  <a:cubicBezTo>
                    <a:pt x="3550920" y="48260"/>
                    <a:pt x="3545840" y="53340"/>
                    <a:pt x="3535680" y="58420"/>
                  </a:cubicBezTo>
                  <a:cubicBezTo>
                    <a:pt x="3506470" y="72390"/>
                    <a:pt x="3374390" y="49530"/>
                    <a:pt x="3327400" y="73660"/>
                  </a:cubicBezTo>
                  <a:cubicBezTo>
                    <a:pt x="3293110" y="90170"/>
                    <a:pt x="3290570" y="124460"/>
                    <a:pt x="3258820" y="153670"/>
                  </a:cubicBezTo>
                  <a:cubicBezTo>
                    <a:pt x="3204210" y="205740"/>
                    <a:pt x="3046730" y="297180"/>
                    <a:pt x="3012440" y="335280"/>
                  </a:cubicBezTo>
                  <a:cubicBezTo>
                    <a:pt x="3001010" y="347980"/>
                    <a:pt x="3006090" y="356870"/>
                    <a:pt x="2995930" y="367030"/>
                  </a:cubicBezTo>
                  <a:cubicBezTo>
                    <a:pt x="2978150" y="386080"/>
                    <a:pt x="2924810" y="393700"/>
                    <a:pt x="2896870" y="421640"/>
                  </a:cubicBezTo>
                  <a:cubicBezTo>
                    <a:pt x="2862580" y="457200"/>
                    <a:pt x="2839720" y="552450"/>
                    <a:pt x="2818130" y="575310"/>
                  </a:cubicBezTo>
                  <a:cubicBezTo>
                    <a:pt x="2810510" y="584200"/>
                    <a:pt x="2802890" y="581660"/>
                    <a:pt x="2795270" y="590550"/>
                  </a:cubicBezTo>
                  <a:cubicBezTo>
                    <a:pt x="2781300" y="605790"/>
                    <a:pt x="2760980" y="645160"/>
                    <a:pt x="2750820" y="670560"/>
                  </a:cubicBezTo>
                  <a:cubicBezTo>
                    <a:pt x="2741930" y="689610"/>
                    <a:pt x="2745740" y="703580"/>
                    <a:pt x="2734310" y="726440"/>
                  </a:cubicBezTo>
                  <a:cubicBezTo>
                    <a:pt x="2713990" y="770890"/>
                    <a:pt x="2659380" y="854710"/>
                    <a:pt x="2609850" y="905510"/>
                  </a:cubicBezTo>
                  <a:cubicBezTo>
                    <a:pt x="2561590" y="955040"/>
                    <a:pt x="2472690" y="994410"/>
                    <a:pt x="2442210" y="1027430"/>
                  </a:cubicBezTo>
                  <a:cubicBezTo>
                    <a:pt x="2428240" y="1042670"/>
                    <a:pt x="2430780" y="1054100"/>
                    <a:pt x="2418080" y="1069340"/>
                  </a:cubicBezTo>
                  <a:cubicBezTo>
                    <a:pt x="2392680" y="1098550"/>
                    <a:pt x="2319020" y="1140460"/>
                    <a:pt x="2291080" y="1172210"/>
                  </a:cubicBezTo>
                  <a:cubicBezTo>
                    <a:pt x="2272030" y="1193800"/>
                    <a:pt x="2269490" y="1211580"/>
                    <a:pt x="2252980" y="1231900"/>
                  </a:cubicBezTo>
                  <a:cubicBezTo>
                    <a:pt x="2231390" y="1256030"/>
                    <a:pt x="2197100" y="1271270"/>
                    <a:pt x="2169160" y="1304290"/>
                  </a:cubicBezTo>
                  <a:cubicBezTo>
                    <a:pt x="2125980" y="1355090"/>
                    <a:pt x="2073910" y="1463040"/>
                    <a:pt x="2034540" y="1516380"/>
                  </a:cubicBezTo>
                  <a:cubicBezTo>
                    <a:pt x="2009140" y="1551940"/>
                    <a:pt x="1985010" y="1569720"/>
                    <a:pt x="1967230" y="1598930"/>
                  </a:cubicBezTo>
                  <a:cubicBezTo>
                    <a:pt x="1949450" y="1625600"/>
                    <a:pt x="1946910" y="1651000"/>
                    <a:pt x="1929130" y="1685290"/>
                  </a:cubicBezTo>
                  <a:cubicBezTo>
                    <a:pt x="1899920" y="1741170"/>
                    <a:pt x="1818640" y="1844040"/>
                    <a:pt x="1797050" y="1893570"/>
                  </a:cubicBezTo>
                  <a:cubicBezTo>
                    <a:pt x="1785620" y="1918970"/>
                    <a:pt x="1791970" y="1926590"/>
                    <a:pt x="1780540" y="1953260"/>
                  </a:cubicBezTo>
                  <a:cubicBezTo>
                    <a:pt x="1752600" y="2016760"/>
                    <a:pt x="1645920" y="2183130"/>
                    <a:pt x="1595120" y="2252980"/>
                  </a:cubicBezTo>
                  <a:cubicBezTo>
                    <a:pt x="1564640" y="2294890"/>
                    <a:pt x="1540510" y="2307590"/>
                    <a:pt x="1515110" y="2345690"/>
                  </a:cubicBezTo>
                  <a:cubicBezTo>
                    <a:pt x="1482090" y="2395220"/>
                    <a:pt x="1456690" y="2467610"/>
                    <a:pt x="1421130" y="2529840"/>
                  </a:cubicBezTo>
                  <a:cubicBezTo>
                    <a:pt x="1381760" y="2595880"/>
                    <a:pt x="1329690" y="2654300"/>
                    <a:pt x="1287780" y="2733040"/>
                  </a:cubicBezTo>
                  <a:cubicBezTo>
                    <a:pt x="1236980" y="2830830"/>
                    <a:pt x="1173480" y="2998470"/>
                    <a:pt x="1149350" y="3077210"/>
                  </a:cubicBezTo>
                  <a:cubicBezTo>
                    <a:pt x="1136650" y="3116580"/>
                    <a:pt x="1144270" y="3131820"/>
                    <a:pt x="1130300" y="3167380"/>
                  </a:cubicBezTo>
                  <a:cubicBezTo>
                    <a:pt x="1103630" y="3229610"/>
                    <a:pt x="1040130" y="3329940"/>
                    <a:pt x="975360" y="3402330"/>
                  </a:cubicBezTo>
                  <a:cubicBezTo>
                    <a:pt x="905510" y="3478530"/>
                    <a:pt x="755650" y="3566160"/>
                    <a:pt x="722630" y="3609340"/>
                  </a:cubicBezTo>
                  <a:cubicBezTo>
                    <a:pt x="711200" y="3624580"/>
                    <a:pt x="717550" y="3629660"/>
                    <a:pt x="706120" y="3643630"/>
                  </a:cubicBezTo>
                  <a:cubicBezTo>
                    <a:pt x="678180" y="3683000"/>
                    <a:pt x="557530" y="3768090"/>
                    <a:pt x="501650" y="3821430"/>
                  </a:cubicBezTo>
                  <a:cubicBezTo>
                    <a:pt x="459740" y="3860800"/>
                    <a:pt x="443230" y="3903980"/>
                    <a:pt x="398780" y="3930650"/>
                  </a:cubicBezTo>
                  <a:cubicBezTo>
                    <a:pt x="349250" y="3961130"/>
                    <a:pt x="275590" y="3977640"/>
                    <a:pt x="212090" y="3987800"/>
                  </a:cubicBezTo>
                  <a:cubicBezTo>
                    <a:pt x="149860" y="3996690"/>
                    <a:pt x="49530" y="4001770"/>
                    <a:pt x="20320" y="3986530"/>
                  </a:cubicBezTo>
                  <a:cubicBezTo>
                    <a:pt x="7620" y="3980180"/>
                    <a:pt x="0" y="3967480"/>
                    <a:pt x="1270" y="3958590"/>
                  </a:cubicBezTo>
                  <a:cubicBezTo>
                    <a:pt x="2540" y="3950970"/>
                    <a:pt x="26670" y="3937000"/>
                    <a:pt x="26670" y="393700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0" id="80"/>
          <p:cNvGrpSpPr/>
          <p:nvPr/>
        </p:nvGrpSpPr>
        <p:grpSpPr>
          <a:xfrm rot="0">
            <a:off x="10150793" y="6060758"/>
            <a:ext cx="2736533" cy="2541270"/>
            <a:chOff x="0" y="0"/>
            <a:chExt cx="3648710" cy="338836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45720" y="46990"/>
              <a:ext cx="3553460" cy="3293110"/>
            </a:xfrm>
            <a:custGeom>
              <a:avLst/>
              <a:gdLst/>
              <a:ahLst/>
              <a:cxnLst/>
              <a:rect r="r" b="b" t="t" l="l"/>
              <a:pathLst>
                <a:path h="3293110" w="3553460">
                  <a:moveTo>
                    <a:pt x="7620" y="3249930"/>
                  </a:moveTo>
                  <a:cubicBezTo>
                    <a:pt x="134620" y="3135630"/>
                    <a:pt x="267970" y="3069590"/>
                    <a:pt x="368300" y="3003550"/>
                  </a:cubicBezTo>
                  <a:cubicBezTo>
                    <a:pt x="478790" y="2931160"/>
                    <a:pt x="627380" y="2833370"/>
                    <a:pt x="708660" y="2763520"/>
                  </a:cubicBezTo>
                  <a:cubicBezTo>
                    <a:pt x="760730" y="2719070"/>
                    <a:pt x="772160" y="2689860"/>
                    <a:pt x="825500" y="2640330"/>
                  </a:cubicBezTo>
                  <a:cubicBezTo>
                    <a:pt x="925830" y="2550160"/>
                    <a:pt x="1145540" y="2395220"/>
                    <a:pt x="1280160" y="2286000"/>
                  </a:cubicBezTo>
                  <a:cubicBezTo>
                    <a:pt x="1389380" y="2195830"/>
                    <a:pt x="1473200" y="2134870"/>
                    <a:pt x="1573530" y="2034540"/>
                  </a:cubicBezTo>
                  <a:cubicBezTo>
                    <a:pt x="1697990" y="1908810"/>
                    <a:pt x="1831340" y="1714500"/>
                    <a:pt x="1959610" y="1579880"/>
                  </a:cubicBezTo>
                  <a:cubicBezTo>
                    <a:pt x="2072640" y="1460500"/>
                    <a:pt x="2222500" y="1338580"/>
                    <a:pt x="2296160" y="1258570"/>
                  </a:cubicBezTo>
                  <a:cubicBezTo>
                    <a:pt x="2335530" y="1214120"/>
                    <a:pt x="2340610" y="1191260"/>
                    <a:pt x="2379980" y="1150620"/>
                  </a:cubicBezTo>
                  <a:cubicBezTo>
                    <a:pt x="2449830" y="1076960"/>
                    <a:pt x="2641600" y="948690"/>
                    <a:pt x="2698750" y="880110"/>
                  </a:cubicBezTo>
                  <a:cubicBezTo>
                    <a:pt x="2727960" y="845820"/>
                    <a:pt x="2729230" y="817880"/>
                    <a:pt x="2749550" y="793750"/>
                  </a:cubicBezTo>
                  <a:cubicBezTo>
                    <a:pt x="2768600" y="770890"/>
                    <a:pt x="2790190" y="763270"/>
                    <a:pt x="2813050" y="739140"/>
                  </a:cubicBezTo>
                  <a:cubicBezTo>
                    <a:pt x="2847340" y="703580"/>
                    <a:pt x="2899410" y="640080"/>
                    <a:pt x="2929890" y="595630"/>
                  </a:cubicBezTo>
                  <a:cubicBezTo>
                    <a:pt x="2955290" y="560070"/>
                    <a:pt x="2965450" y="520700"/>
                    <a:pt x="2988310" y="492760"/>
                  </a:cubicBezTo>
                  <a:cubicBezTo>
                    <a:pt x="3008630" y="467360"/>
                    <a:pt x="3037840" y="453390"/>
                    <a:pt x="3055620" y="430530"/>
                  </a:cubicBezTo>
                  <a:cubicBezTo>
                    <a:pt x="3070860" y="410210"/>
                    <a:pt x="3073400" y="387350"/>
                    <a:pt x="3088640" y="365760"/>
                  </a:cubicBezTo>
                  <a:cubicBezTo>
                    <a:pt x="3107690" y="337820"/>
                    <a:pt x="3139440" y="307340"/>
                    <a:pt x="3167380" y="280670"/>
                  </a:cubicBezTo>
                  <a:cubicBezTo>
                    <a:pt x="3195320" y="252730"/>
                    <a:pt x="3230880" y="217170"/>
                    <a:pt x="3255010" y="201930"/>
                  </a:cubicBezTo>
                  <a:cubicBezTo>
                    <a:pt x="3268980" y="194310"/>
                    <a:pt x="3276600" y="198120"/>
                    <a:pt x="3293110" y="189230"/>
                  </a:cubicBezTo>
                  <a:cubicBezTo>
                    <a:pt x="3332480" y="165100"/>
                    <a:pt x="3423920" y="48260"/>
                    <a:pt x="3470910" y="21590"/>
                  </a:cubicBezTo>
                  <a:cubicBezTo>
                    <a:pt x="3496310" y="7620"/>
                    <a:pt x="3521710" y="0"/>
                    <a:pt x="3535680" y="3810"/>
                  </a:cubicBezTo>
                  <a:cubicBezTo>
                    <a:pt x="3543300" y="5080"/>
                    <a:pt x="3549650" y="13970"/>
                    <a:pt x="3552190" y="20320"/>
                  </a:cubicBezTo>
                  <a:cubicBezTo>
                    <a:pt x="3553460" y="27940"/>
                    <a:pt x="3552190" y="39370"/>
                    <a:pt x="3547110" y="44450"/>
                  </a:cubicBezTo>
                  <a:cubicBezTo>
                    <a:pt x="3539490" y="49530"/>
                    <a:pt x="3515360" y="52070"/>
                    <a:pt x="3510280" y="45720"/>
                  </a:cubicBezTo>
                  <a:cubicBezTo>
                    <a:pt x="3503930" y="39370"/>
                    <a:pt x="3503930" y="13970"/>
                    <a:pt x="3510280" y="8890"/>
                  </a:cubicBezTo>
                  <a:cubicBezTo>
                    <a:pt x="3516630" y="2540"/>
                    <a:pt x="3540760" y="5080"/>
                    <a:pt x="3547110" y="11430"/>
                  </a:cubicBezTo>
                  <a:cubicBezTo>
                    <a:pt x="3552190" y="17780"/>
                    <a:pt x="3549650" y="36830"/>
                    <a:pt x="3542030" y="46990"/>
                  </a:cubicBezTo>
                  <a:cubicBezTo>
                    <a:pt x="3530600" y="64770"/>
                    <a:pt x="3474720" y="72390"/>
                    <a:pt x="3458210" y="87630"/>
                  </a:cubicBezTo>
                  <a:cubicBezTo>
                    <a:pt x="3448050" y="97790"/>
                    <a:pt x="3453130" y="109220"/>
                    <a:pt x="3442970" y="121920"/>
                  </a:cubicBezTo>
                  <a:cubicBezTo>
                    <a:pt x="3421380" y="151130"/>
                    <a:pt x="3350260" y="210820"/>
                    <a:pt x="3313430" y="234950"/>
                  </a:cubicBezTo>
                  <a:cubicBezTo>
                    <a:pt x="3289300" y="248920"/>
                    <a:pt x="3271520" y="247650"/>
                    <a:pt x="3251200" y="264160"/>
                  </a:cubicBezTo>
                  <a:cubicBezTo>
                    <a:pt x="3224530" y="284480"/>
                    <a:pt x="3199130" y="336550"/>
                    <a:pt x="3176270" y="358140"/>
                  </a:cubicBezTo>
                  <a:cubicBezTo>
                    <a:pt x="3161030" y="372110"/>
                    <a:pt x="3141980" y="375920"/>
                    <a:pt x="3131820" y="388620"/>
                  </a:cubicBezTo>
                  <a:cubicBezTo>
                    <a:pt x="3124200" y="398780"/>
                    <a:pt x="3128010" y="411480"/>
                    <a:pt x="3119120" y="426720"/>
                  </a:cubicBezTo>
                  <a:cubicBezTo>
                    <a:pt x="3102610" y="452120"/>
                    <a:pt x="3058160" y="483870"/>
                    <a:pt x="3032760" y="518160"/>
                  </a:cubicBezTo>
                  <a:cubicBezTo>
                    <a:pt x="3007360" y="552450"/>
                    <a:pt x="2994660" y="590550"/>
                    <a:pt x="2967990" y="629920"/>
                  </a:cubicBezTo>
                  <a:cubicBezTo>
                    <a:pt x="2934970" y="676910"/>
                    <a:pt x="2881630" y="742950"/>
                    <a:pt x="2847340" y="777240"/>
                  </a:cubicBezTo>
                  <a:cubicBezTo>
                    <a:pt x="2827020" y="796290"/>
                    <a:pt x="2810510" y="800100"/>
                    <a:pt x="2792730" y="819150"/>
                  </a:cubicBezTo>
                  <a:cubicBezTo>
                    <a:pt x="2771140" y="843280"/>
                    <a:pt x="2764790" y="880110"/>
                    <a:pt x="2733040" y="916940"/>
                  </a:cubicBezTo>
                  <a:cubicBezTo>
                    <a:pt x="2672080" y="988060"/>
                    <a:pt x="2487930" y="1111250"/>
                    <a:pt x="2418080" y="1183640"/>
                  </a:cubicBezTo>
                  <a:cubicBezTo>
                    <a:pt x="2377440" y="1225550"/>
                    <a:pt x="2372360" y="1249680"/>
                    <a:pt x="2331720" y="1294130"/>
                  </a:cubicBezTo>
                  <a:cubicBezTo>
                    <a:pt x="2259330" y="1374140"/>
                    <a:pt x="2110740" y="1493520"/>
                    <a:pt x="1997710" y="1612900"/>
                  </a:cubicBezTo>
                  <a:cubicBezTo>
                    <a:pt x="1869440" y="1748790"/>
                    <a:pt x="1733550" y="1944370"/>
                    <a:pt x="1607820" y="2071370"/>
                  </a:cubicBezTo>
                  <a:cubicBezTo>
                    <a:pt x="1504950" y="2174240"/>
                    <a:pt x="1419860" y="2236470"/>
                    <a:pt x="1309370" y="2326640"/>
                  </a:cubicBezTo>
                  <a:cubicBezTo>
                    <a:pt x="1176020" y="2435860"/>
                    <a:pt x="962660" y="2585720"/>
                    <a:pt x="862330" y="2675890"/>
                  </a:cubicBezTo>
                  <a:cubicBezTo>
                    <a:pt x="805180" y="2726690"/>
                    <a:pt x="792480" y="2758440"/>
                    <a:pt x="737870" y="2805430"/>
                  </a:cubicBezTo>
                  <a:cubicBezTo>
                    <a:pt x="654050" y="2876550"/>
                    <a:pt x="505460" y="2974340"/>
                    <a:pt x="394970" y="3046730"/>
                  </a:cubicBezTo>
                  <a:cubicBezTo>
                    <a:pt x="295910" y="3111500"/>
                    <a:pt x="170180" y="3171190"/>
                    <a:pt x="109220" y="3219450"/>
                  </a:cubicBezTo>
                  <a:cubicBezTo>
                    <a:pt x="74930" y="3246120"/>
                    <a:pt x="59690" y="3282950"/>
                    <a:pt x="38100" y="3289300"/>
                  </a:cubicBezTo>
                  <a:cubicBezTo>
                    <a:pt x="26670" y="3293110"/>
                    <a:pt x="10160" y="3289300"/>
                    <a:pt x="5080" y="3282950"/>
                  </a:cubicBezTo>
                  <a:cubicBezTo>
                    <a:pt x="0" y="3276600"/>
                    <a:pt x="7620" y="3249930"/>
                    <a:pt x="7620" y="324993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2" id="82"/>
          <p:cNvGrpSpPr/>
          <p:nvPr/>
        </p:nvGrpSpPr>
        <p:grpSpPr>
          <a:xfrm rot="0">
            <a:off x="10013632" y="9091612"/>
            <a:ext cx="2826067" cy="226695"/>
            <a:chOff x="0" y="0"/>
            <a:chExt cx="3768090" cy="30226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49530" y="50800"/>
              <a:ext cx="3667760" cy="219710"/>
            </a:xfrm>
            <a:custGeom>
              <a:avLst/>
              <a:gdLst/>
              <a:ahLst/>
              <a:cxnLst/>
              <a:rect r="r" b="b" t="t" l="l"/>
              <a:pathLst>
                <a:path h="219710" w="3667760">
                  <a:moveTo>
                    <a:pt x="25400" y="0"/>
                  </a:moveTo>
                  <a:cubicBezTo>
                    <a:pt x="622300" y="33020"/>
                    <a:pt x="810260" y="17780"/>
                    <a:pt x="985520" y="30480"/>
                  </a:cubicBezTo>
                  <a:cubicBezTo>
                    <a:pt x="1160780" y="41910"/>
                    <a:pt x="1361440" y="85090"/>
                    <a:pt x="1507490" y="99060"/>
                  </a:cubicBezTo>
                  <a:cubicBezTo>
                    <a:pt x="1611630" y="110490"/>
                    <a:pt x="1706880" y="115570"/>
                    <a:pt x="1775460" y="118110"/>
                  </a:cubicBezTo>
                  <a:cubicBezTo>
                    <a:pt x="1817370" y="119380"/>
                    <a:pt x="1838960" y="121920"/>
                    <a:pt x="1877060" y="119380"/>
                  </a:cubicBezTo>
                  <a:cubicBezTo>
                    <a:pt x="1924050" y="115570"/>
                    <a:pt x="1971040" y="97790"/>
                    <a:pt x="2034540" y="91440"/>
                  </a:cubicBezTo>
                  <a:cubicBezTo>
                    <a:pt x="2132330" y="83820"/>
                    <a:pt x="2345690" y="87630"/>
                    <a:pt x="2407920" y="90170"/>
                  </a:cubicBezTo>
                  <a:cubicBezTo>
                    <a:pt x="2428240" y="90170"/>
                    <a:pt x="2432050" y="88900"/>
                    <a:pt x="2448560" y="92710"/>
                  </a:cubicBezTo>
                  <a:cubicBezTo>
                    <a:pt x="2473960" y="100330"/>
                    <a:pt x="2512060" y="130810"/>
                    <a:pt x="2547620" y="139700"/>
                  </a:cubicBezTo>
                  <a:cubicBezTo>
                    <a:pt x="2584450" y="148590"/>
                    <a:pt x="2611120" y="146050"/>
                    <a:pt x="2664460" y="148590"/>
                  </a:cubicBezTo>
                  <a:cubicBezTo>
                    <a:pt x="2778760" y="152400"/>
                    <a:pt x="3082290" y="161290"/>
                    <a:pt x="3202940" y="149860"/>
                  </a:cubicBezTo>
                  <a:cubicBezTo>
                    <a:pt x="3266440" y="143510"/>
                    <a:pt x="3296920" y="134620"/>
                    <a:pt x="3345180" y="121920"/>
                  </a:cubicBezTo>
                  <a:cubicBezTo>
                    <a:pt x="3397250" y="107950"/>
                    <a:pt x="3462020" y="76200"/>
                    <a:pt x="3505200" y="67310"/>
                  </a:cubicBezTo>
                  <a:cubicBezTo>
                    <a:pt x="3533140" y="62230"/>
                    <a:pt x="3553460" y="68580"/>
                    <a:pt x="3575050" y="62230"/>
                  </a:cubicBezTo>
                  <a:cubicBezTo>
                    <a:pt x="3597910" y="57150"/>
                    <a:pt x="3623310" y="33020"/>
                    <a:pt x="3639820" y="35560"/>
                  </a:cubicBezTo>
                  <a:cubicBezTo>
                    <a:pt x="3651250" y="38100"/>
                    <a:pt x="3666490" y="52070"/>
                    <a:pt x="3666490" y="60960"/>
                  </a:cubicBezTo>
                  <a:cubicBezTo>
                    <a:pt x="3667760" y="68580"/>
                    <a:pt x="3656330" y="82550"/>
                    <a:pt x="3648710" y="86360"/>
                  </a:cubicBezTo>
                  <a:cubicBezTo>
                    <a:pt x="3642360" y="88900"/>
                    <a:pt x="3630930" y="85090"/>
                    <a:pt x="3625850" y="81280"/>
                  </a:cubicBezTo>
                  <a:cubicBezTo>
                    <a:pt x="3619500" y="76200"/>
                    <a:pt x="3614420" y="66040"/>
                    <a:pt x="3616960" y="58420"/>
                  </a:cubicBezTo>
                  <a:cubicBezTo>
                    <a:pt x="3618230" y="50800"/>
                    <a:pt x="3637280" y="35560"/>
                    <a:pt x="3644900" y="36830"/>
                  </a:cubicBezTo>
                  <a:cubicBezTo>
                    <a:pt x="3653790" y="36830"/>
                    <a:pt x="3665220" y="50800"/>
                    <a:pt x="3666490" y="58420"/>
                  </a:cubicBezTo>
                  <a:cubicBezTo>
                    <a:pt x="3667760" y="64770"/>
                    <a:pt x="3665220" y="73660"/>
                    <a:pt x="3658870" y="80010"/>
                  </a:cubicBezTo>
                  <a:cubicBezTo>
                    <a:pt x="3646170" y="93980"/>
                    <a:pt x="3606800" y="106680"/>
                    <a:pt x="3578860" y="113030"/>
                  </a:cubicBezTo>
                  <a:cubicBezTo>
                    <a:pt x="3550920" y="120650"/>
                    <a:pt x="3522980" y="115570"/>
                    <a:pt x="3489960" y="123190"/>
                  </a:cubicBezTo>
                  <a:cubicBezTo>
                    <a:pt x="3448050" y="132080"/>
                    <a:pt x="3392170" y="162560"/>
                    <a:pt x="3348990" y="172720"/>
                  </a:cubicBezTo>
                  <a:cubicBezTo>
                    <a:pt x="3314700" y="180340"/>
                    <a:pt x="3277870" y="173990"/>
                    <a:pt x="3251200" y="180340"/>
                  </a:cubicBezTo>
                  <a:cubicBezTo>
                    <a:pt x="3233420" y="185420"/>
                    <a:pt x="3223260" y="195580"/>
                    <a:pt x="3205480" y="199390"/>
                  </a:cubicBezTo>
                  <a:cubicBezTo>
                    <a:pt x="3182620" y="204470"/>
                    <a:pt x="3163570" y="200660"/>
                    <a:pt x="3125470" y="199390"/>
                  </a:cubicBezTo>
                  <a:cubicBezTo>
                    <a:pt x="3022600" y="199390"/>
                    <a:pt x="2674620" y="219710"/>
                    <a:pt x="2556510" y="193040"/>
                  </a:cubicBezTo>
                  <a:cubicBezTo>
                    <a:pt x="2499360" y="180340"/>
                    <a:pt x="2489200" y="148590"/>
                    <a:pt x="2433320" y="137160"/>
                  </a:cubicBezTo>
                  <a:cubicBezTo>
                    <a:pt x="2331720" y="115570"/>
                    <a:pt x="2080260" y="133350"/>
                    <a:pt x="1982470" y="146050"/>
                  </a:cubicBezTo>
                  <a:cubicBezTo>
                    <a:pt x="1935480" y="151130"/>
                    <a:pt x="1920240" y="166370"/>
                    <a:pt x="1877060" y="170180"/>
                  </a:cubicBezTo>
                  <a:cubicBezTo>
                    <a:pt x="1814830" y="176530"/>
                    <a:pt x="1741170" y="168910"/>
                    <a:pt x="1644650" y="161290"/>
                  </a:cubicBezTo>
                  <a:cubicBezTo>
                    <a:pt x="1479550" y="148590"/>
                    <a:pt x="1193800" y="93980"/>
                    <a:pt x="985520" y="81280"/>
                  </a:cubicBezTo>
                  <a:cubicBezTo>
                    <a:pt x="798830" y="68580"/>
                    <a:pt x="601980" y="86360"/>
                    <a:pt x="453390" y="78740"/>
                  </a:cubicBezTo>
                  <a:cubicBezTo>
                    <a:pt x="345440" y="73660"/>
                    <a:pt x="252730" y="54610"/>
                    <a:pt x="175260" y="50800"/>
                  </a:cubicBezTo>
                  <a:cubicBezTo>
                    <a:pt x="118110" y="48260"/>
                    <a:pt x="53340" y="63500"/>
                    <a:pt x="25400" y="50800"/>
                  </a:cubicBezTo>
                  <a:cubicBezTo>
                    <a:pt x="11430" y="44450"/>
                    <a:pt x="0" y="31750"/>
                    <a:pt x="1270" y="22860"/>
                  </a:cubicBezTo>
                  <a:cubicBezTo>
                    <a:pt x="1270" y="13970"/>
                    <a:pt x="25400" y="0"/>
                    <a:pt x="25400" y="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79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95034" y="1028700"/>
            <a:ext cx="10828489" cy="7329165"/>
            <a:chOff x="0" y="0"/>
            <a:chExt cx="14437985" cy="9772219"/>
          </a:xfrm>
        </p:grpSpPr>
        <p:sp>
          <p:nvSpPr>
            <p:cNvPr name="TextBox 3" id="3"/>
            <p:cNvSpPr txBox="true"/>
            <p:nvPr/>
          </p:nvSpPr>
          <p:spPr>
            <a:xfrm rot="-592460">
              <a:off x="321423" y="1551946"/>
              <a:ext cx="13634597" cy="412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55"/>
                </a:lnSpc>
                <a:spcBef>
                  <a:spcPct val="0"/>
                </a:spcBef>
              </a:pPr>
              <a:r>
                <a:rPr lang="en-US" sz="22455">
                  <a:solidFill>
                    <a:srgbClr val="F6F3E4"/>
                  </a:solidFill>
                  <a:latin typeface="Bukhari Script Bold"/>
                </a:rPr>
                <a:t>Thank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-515361">
              <a:off x="1792625" y="5132967"/>
              <a:ext cx="12434519" cy="3731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210"/>
                </a:lnSpc>
                <a:spcBef>
                  <a:spcPct val="0"/>
                </a:spcBef>
              </a:pPr>
              <a:r>
                <a:rPr lang="en-US" sz="20210">
                  <a:solidFill>
                    <a:srgbClr val="F6F3E4"/>
                  </a:solidFill>
                  <a:latin typeface="Bukhari Script Bold"/>
                </a:rPr>
                <a:t>you!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DAF6sHcmB6A</dc:identifier>
  <dcterms:modified xsi:type="dcterms:W3CDTF">2011-08-01T06:04:30Z</dcterms:modified>
  <cp:revision>1</cp:revision>
  <dc:title>กิจกรรมการเรียนรู้</dc:title>
</cp:coreProperties>
</file>