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0"/>
    <p:sldId id="257" r:id="rId31"/>
    <p:sldId id="258" r:id="rId32"/>
    <p:sldId id="259" r:id="rId33"/>
    <p:sldId id="260" r:id="rId34"/>
    <p:sldId id="261" r:id="rId35"/>
    <p:sldId id="262" r:id="rId36"/>
    <p:sldId id="263" r:id="rId37"/>
    <p:sldId id="264" r:id="rId38"/>
    <p:sldId id="265" r:id="rId39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Th Sarabun New" charset="1" panose="020B0500040200020003"/>
      <p:regular r:id="rId10"/>
    </p:embeddedFont>
    <p:embeddedFont>
      <p:font typeface="Th Sarabun New Bold" charset="1" panose="020B0500040200020003"/>
      <p:regular r:id="rId11"/>
    </p:embeddedFont>
    <p:embeddedFont>
      <p:font typeface="Th Sarabun New Italics" charset="1" panose="020B0500040200020003"/>
      <p:regular r:id="rId12"/>
    </p:embeddedFont>
    <p:embeddedFont>
      <p:font typeface="Th Sarabun New Bold Italics" charset="1" panose="020B0500040200020003"/>
      <p:regular r:id="rId13"/>
    </p:embeddedFont>
    <p:embeddedFont>
      <p:font typeface="Garuda" charset="1" panose="020B0604020202020204"/>
      <p:regular r:id="rId14"/>
    </p:embeddedFont>
    <p:embeddedFont>
      <p:font typeface="Garuda Bold" charset="1" panose="020B0704020202020204"/>
      <p:regular r:id="rId15"/>
    </p:embeddedFont>
    <p:embeddedFont>
      <p:font typeface="Garuda Italics" charset="1" panose="020B0604020202020204"/>
      <p:regular r:id="rId16"/>
    </p:embeddedFont>
    <p:embeddedFont>
      <p:font typeface="Garuda Bold Italics" charset="1" panose="020B0704020202020204"/>
      <p:regular r:id="rId17"/>
    </p:embeddedFont>
    <p:embeddedFont>
      <p:font typeface="Pridi" charset="1" panose="00000500000000000000"/>
      <p:regular r:id="rId18"/>
    </p:embeddedFont>
    <p:embeddedFont>
      <p:font typeface="Pridi Bold" charset="1" panose="00000800000000000000"/>
      <p:regular r:id="rId19"/>
    </p:embeddedFont>
    <p:embeddedFont>
      <p:font typeface="Pridi Extra-Light" charset="1" panose="00000300000000000000"/>
      <p:regular r:id="rId20"/>
    </p:embeddedFont>
    <p:embeddedFont>
      <p:font typeface="Pridi Light" charset="1" panose="00000400000000000000"/>
      <p:regular r:id="rId21"/>
    </p:embeddedFont>
    <p:embeddedFont>
      <p:font typeface="Pridi Medium" charset="1" panose="00000600000000000000"/>
      <p:regular r:id="rId22"/>
    </p:embeddedFont>
    <p:embeddedFont>
      <p:font typeface="Pridi Semi-Bold" charset="1" panose="00000700000000000000"/>
      <p:regular r:id="rId23"/>
    </p:embeddedFont>
    <p:embeddedFont>
      <p:font typeface="เอฟซี มัฟฟิน" charset="1" panose="02000000000000000000"/>
      <p:regular r:id="rId24"/>
    </p:embeddedFont>
    <p:embeddedFont>
      <p:font typeface="เอฟซี มัฟฟิน Bold" charset="1" panose="02000000000000000000"/>
      <p:regular r:id="rId25"/>
    </p:embeddedFont>
    <p:embeddedFont>
      <p:font typeface="เอฟซี มัฟฟิน Italics" charset="1" panose="02000000000000000000"/>
      <p:regular r:id="rId26"/>
    </p:embeddedFont>
    <p:embeddedFont>
      <p:font typeface="เอฟซี มัฟฟิน Bold Italics" charset="1" panose="02000000000000000000"/>
      <p:regular r:id="rId27"/>
    </p:embeddedFont>
    <p:embeddedFont>
      <p:font typeface="เอฟซี มัฟฟิน Light" charset="1" panose="02000000000000000000"/>
      <p:regular r:id="rId28"/>
    </p:embeddedFont>
    <p:embeddedFont>
      <p:font typeface="เอฟซี มัฟฟิน Light Italics" charset="1" panose="0200000000000000000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slides/slide1.xml" Type="http://schemas.openxmlformats.org/officeDocument/2006/relationships/slide"/><Relationship Id="rId31" Target="slides/slide2.xml" Type="http://schemas.openxmlformats.org/officeDocument/2006/relationships/slide"/><Relationship Id="rId32" Target="slides/slide3.xml" Type="http://schemas.openxmlformats.org/officeDocument/2006/relationships/slide"/><Relationship Id="rId33" Target="slides/slide4.xml" Type="http://schemas.openxmlformats.org/officeDocument/2006/relationships/slide"/><Relationship Id="rId34" Target="slides/slide5.xml" Type="http://schemas.openxmlformats.org/officeDocument/2006/relationships/slide"/><Relationship Id="rId35" Target="slides/slide6.xml" Type="http://schemas.openxmlformats.org/officeDocument/2006/relationships/slide"/><Relationship Id="rId36" Target="slides/slide7.xml" Type="http://schemas.openxmlformats.org/officeDocument/2006/relationships/slide"/><Relationship Id="rId37" Target="slides/slide8.xml" Type="http://schemas.openxmlformats.org/officeDocument/2006/relationships/slide"/><Relationship Id="rId38" Target="slides/slide9.xml" Type="http://schemas.openxmlformats.org/officeDocument/2006/relationships/slide"/><Relationship Id="rId39" Target="slides/slide10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svg" Type="http://schemas.openxmlformats.org/officeDocument/2006/relationships/image"/><Relationship Id="rId11" Target="../media/image19.png" Type="http://schemas.openxmlformats.org/officeDocument/2006/relationships/image"/><Relationship Id="rId12" Target="../media/image20.svg" Type="http://schemas.openxmlformats.org/officeDocument/2006/relationships/image"/><Relationship Id="rId2" Target="../media/image1.pn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E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759592" y="5362469"/>
            <a:ext cx="7856420" cy="4114800"/>
          </a:xfrm>
          <a:custGeom>
            <a:avLst/>
            <a:gdLst/>
            <a:ahLst/>
            <a:cxnLst/>
            <a:rect r="r" b="b" t="t" l="l"/>
            <a:pathLst>
              <a:path h="4114800" w="7856420">
                <a:moveTo>
                  <a:pt x="0" y="0"/>
                </a:moveTo>
                <a:lnTo>
                  <a:pt x="7856420" y="0"/>
                </a:lnTo>
                <a:lnTo>
                  <a:pt x="7856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203233" y="238599"/>
            <a:ext cx="7856420" cy="4114800"/>
          </a:xfrm>
          <a:custGeom>
            <a:avLst/>
            <a:gdLst/>
            <a:ahLst/>
            <a:cxnLst/>
            <a:rect r="r" b="b" t="t" l="l"/>
            <a:pathLst>
              <a:path h="4114800" w="7856420">
                <a:moveTo>
                  <a:pt x="0" y="0"/>
                </a:moveTo>
                <a:lnTo>
                  <a:pt x="7856420" y="0"/>
                </a:lnTo>
                <a:lnTo>
                  <a:pt x="7856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3982444" y="-386369"/>
            <a:ext cx="10717162" cy="10717162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CEA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-6945264">
            <a:off x="6919130" y="-8049556"/>
            <a:ext cx="13015876" cy="22060807"/>
          </a:xfrm>
          <a:custGeom>
            <a:avLst/>
            <a:gdLst/>
            <a:ahLst/>
            <a:cxnLst/>
            <a:rect r="r" b="b" t="t" l="l"/>
            <a:pathLst>
              <a:path h="22060807" w="13015876">
                <a:moveTo>
                  <a:pt x="0" y="0"/>
                </a:moveTo>
                <a:lnTo>
                  <a:pt x="13015876" y="0"/>
                </a:lnTo>
                <a:lnTo>
                  <a:pt x="13015876" y="22060808"/>
                </a:lnTo>
                <a:lnTo>
                  <a:pt x="0" y="220608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936693" y="3010374"/>
            <a:ext cx="14322607" cy="5989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673"/>
              </a:lnSpc>
            </a:pPr>
            <a:r>
              <a:rPr lang="en-US" sz="31951" spc="-1501">
                <a:solidFill>
                  <a:srgbClr val="FFF5B2"/>
                </a:solidFill>
                <a:latin typeface="เอฟซี มัฟฟิน"/>
                <a:cs typeface="เอฟซี มัฟฟิน"/>
              </a:rPr>
              <a:t>เลขไทย ๑-๘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631758" y="-1113652"/>
            <a:ext cx="11418535" cy="4984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324"/>
              </a:lnSpc>
            </a:pPr>
            <a:r>
              <a:rPr lang="en-US" sz="28463" spc="-1337">
                <a:solidFill>
                  <a:srgbClr val="FFBEB1"/>
                </a:solidFill>
                <a:cs typeface="เอฟซี มัฟฟิน"/>
              </a:rPr>
              <a:t>เกมอนุกรม</a:t>
            </a:r>
          </a:p>
        </p:txBody>
      </p:sp>
      <p:sp>
        <p:nvSpPr>
          <p:cNvPr name="Freeform 10" id="10"/>
          <p:cNvSpPr/>
          <p:nvPr/>
        </p:nvSpPr>
        <p:spPr>
          <a:xfrm flipH="true" flipV="false" rot="0">
            <a:off x="-615504" y="4064941"/>
            <a:ext cx="5375550" cy="7503940"/>
          </a:xfrm>
          <a:custGeom>
            <a:avLst/>
            <a:gdLst/>
            <a:ahLst/>
            <a:cxnLst/>
            <a:rect r="r" b="b" t="t" l="l"/>
            <a:pathLst>
              <a:path h="7503940" w="5375550">
                <a:moveTo>
                  <a:pt x="5375550" y="0"/>
                </a:moveTo>
                <a:lnTo>
                  <a:pt x="0" y="0"/>
                </a:lnTo>
                <a:lnTo>
                  <a:pt x="0" y="7503940"/>
                </a:lnTo>
                <a:lnTo>
                  <a:pt x="5375550" y="7503940"/>
                </a:lnTo>
                <a:lnTo>
                  <a:pt x="537555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E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295715" y="5694562"/>
            <a:ext cx="8154251" cy="4270789"/>
          </a:xfrm>
          <a:custGeom>
            <a:avLst/>
            <a:gdLst/>
            <a:ahLst/>
            <a:cxnLst/>
            <a:rect r="r" b="b" t="t" l="l"/>
            <a:pathLst>
              <a:path h="4270789" w="8154251">
                <a:moveTo>
                  <a:pt x="0" y="0"/>
                </a:moveTo>
                <a:lnTo>
                  <a:pt x="8154251" y="0"/>
                </a:lnTo>
                <a:lnTo>
                  <a:pt x="8154251" y="4270789"/>
                </a:lnTo>
                <a:lnTo>
                  <a:pt x="0" y="42707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569631" y="-471563"/>
            <a:ext cx="8599856" cy="4504175"/>
          </a:xfrm>
          <a:custGeom>
            <a:avLst/>
            <a:gdLst/>
            <a:ahLst/>
            <a:cxnLst/>
            <a:rect r="r" b="b" t="t" l="l"/>
            <a:pathLst>
              <a:path h="4504175" w="8599856">
                <a:moveTo>
                  <a:pt x="0" y="0"/>
                </a:moveTo>
                <a:lnTo>
                  <a:pt x="8599857" y="0"/>
                </a:lnTo>
                <a:lnTo>
                  <a:pt x="8599857" y="4504174"/>
                </a:lnTo>
                <a:lnTo>
                  <a:pt x="0" y="45041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725042" y="952495"/>
            <a:ext cx="8837916" cy="4932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529"/>
              </a:lnSpc>
            </a:pPr>
            <a:r>
              <a:rPr lang="en-US" sz="32842" spc="-853">
                <a:solidFill>
                  <a:srgbClr val="9FE1D0"/>
                </a:solidFill>
                <a:cs typeface="เอฟซี มัฟฟิน"/>
              </a:rPr>
              <a:t>จบเกม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101634" y="4120968"/>
            <a:ext cx="11415531" cy="4268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529"/>
              </a:lnSpc>
            </a:pPr>
            <a:r>
              <a:rPr lang="en-US" sz="32842" spc="-853">
                <a:solidFill>
                  <a:srgbClr val="FFF5B2"/>
                </a:solidFill>
                <a:cs typeface="เอฟซี มัฟฟิน"/>
              </a:rPr>
              <a:t>เย่เย่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249586" y="7430403"/>
            <a:ext cx="6747773" cy="6013953"/>
          </a:xfrm>
          <a:custGeom>
            <a:avLst/>
            <a:gdLst/>
            <a:ahLst/>
            <a:cxnLst/>
            <a:rect r="r" b="b" t="t" l="l"/>
            <a:pathLst>
              <a:path h="6013953" w="6747773">
                <a:moveTo>
                  <a:pt x="0" y="0"/>
                </a:moveTo>
                <a:lnTo>
                  <a:pt x="6747773" y="0"/>
                </a:lnTo>
                <a:lnTo>
                  <a:pt x="6747773" y="6013953"/>
                </a:lnTo>
                <a:lnTo>
                  <a:pt x="0" y="60139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-492738">
            <a:off x="13998807" y="632974"/>
            <a:ext cx="6213475" cy="5825132"/>
          </a:xfrm>
          <a:custGeom>
            <a:avLst/>
            <a:gdLst/>
            <a:ahLst/>
            <a:cxnLst/>
            <a:rect r="r" b="b" t="t" l="l"/>
            <a:pathLst>
              <a:path h="5825132" w="6213475">
                <a:moveTo>
                  <a:pt x="6213474" y="0"/>
                </a:moveTo>
                <a:lnTo>
                  <a:pt x="0" y="0"/>
                </a:lnTo>
                <a:lnTo>
                  <a:pt x="0" y="5825133"/>
                </a:lnTo>
                <a:lnTo>
                  <a:pt x="6213474" y="5825133"/>
                </a:lnTo>
                <a:lnTo>
                  <a:pt x="621347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974620">
            <a:off x="12255610" y="8278612"/>
            <a:ext cx="1515049" cy="1055149"/>
          </a:xfrm>
          <a:custGeom>
            <a:avLst/>
            <a:gdLst/>
            <a:ahLst/>
            <a:cxnLst/>
            <a:rect r="r" b="b" t="t" l="l"/>
            <a:pathLst>
              <a:path h="1055149" w="1515049">
                <a:moveTo>
                  <a:pt x="0" y="0"/>
                </a:moveTo>
                <a:lnTo>
                  <a:pt x="1515049" y="0"/>
                </a:lnTo>
                <a:lnTo>
                  <a:pt x="1515049" y="1055149"/>
                </a:lnTo>
                <a:lnTo>
                  <a:pt x="0" y="10551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795921" y="3740375"/>
            <a:ext cx="864182" cy="923498"/>
          </a:xfrm>
          <a:custGeom>
            <a:avLst/>
            <a:gdLst/>
            <a:ahLst/>
            <a:cxnLst/>
            <a:rect r="r" b="b" t="t" l="l"/>
            <a:pathLst>
              <a:path h="923498" w="864182">
                <a:moveTo>
                  <a:pt x="0" y="0"/>
                </a:moveTo>
                <a:lnTo>
                  <a:pt x="864182" y="0"/>
                </a:lnTo>
                <a:lnTo>
                  <a:pt x="864182" y="923497"/>
                </a:lnTo>
                <a:lnTo>
                  <a:pt x="0" y="92349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1203995">
            <a:off x="12613752" y="1113912"/>
            <a:ext cx="1070044" cy="1024490"/>
            <a:chOff x="0" y="0"/>
            <a:chExt cx="1426726" cy="1365987"/>
          </a:xfrm>
        </p:grpSpPr>
        <p:sp>
          <p:nvSpPr>
            <p:cNvPr name="Freeform 11" id="11"/>
            <p:cNvSpPr/>
            <p:nvPr/>
          </p:nvSpPr>
          <p:spPr>
            <a:xfrm flipH="false" flipV="false" rot="-993012">
              <a:off x="77370" y="39878"/>
              <a:ext cx="366748" cy="596561"/>
            </a:xfrm>
            <a:custGeom>
              <a:avLst/>
              <a:gdLst/>
              <a:ahLst/>
              <a:cxnLst/>
              <a:rect r="r" b="b" t="t" l="l"/>
              <a:pathLst>
                <a:path h="596561" w="366748">
                  <a:moveTo>
                    <a:pt x="0" y="0"/>
                  </a:moveTo>
                  <a:lnTo>
                    <a:pt x="366748" y="0"/>
                  </a:lnTo>
                  <a:lnTo>
                    <a:pt x="366748" y="596561"/>
                  </a:lnTo>
                  <a:lnTo>
                    <a:pt x="0" y="5965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-993012">
              <a:off x="650770" y="254013"/>
              <a:ext cx="640776" cy="1042301"/>
            </a:xfrm>
            <a:custGeom>
              <a:avLst/>
              <a:gdLst/>
              <a:ahLst/>
              <a:cxnLst/>
              <a:rect r="r" b="b" t="t" l="l"/>
              <a:pathLst>
                <a:path h="1042301" w="640776">
                  <a:moveTo>
                    <a:pt x="0" y="0"/>
                  </a:moveTo>
                  <a:lnTo>
                    <a:pt x="640777" y="0"/>
                  </a:lnTo>
                  <a:lnTo>
                    <a:pt x="640777" y="1042301"/>
                  </a:lnTo>
                  <a:lnTo>
                    <a:pt x="0" y="10423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  <p:transition spd="fast">
    <p:fade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080731">
            <a:off x="16713619" y="8648183"/>
            <a:ext cx="1129917" cy="1915113"/>
          </a:xfrm>
          <a:custGeom>
            <a:avLst/>
            <a:gdLst/>
            <a:ahLst/>
            <a:cxnLst/>
            <a:rect r="r" b="b" t="t" l="l"/>
            <a:pathLst>
              <a:path h="1915113" w="1129917">
                <a:moveTo>
                  <a:pt x="0" y="0"/>
                </a:moveTo>
                <a:lnTo>
                  <a:pt x="1129917" y="0"/>
                </a:lnTo>
                <a:lnTo>
                  <a:pt x="1129917" y="1915113"/>
                </a:lnTo>
                <a:lnTo>
                  <a:pt x="0" y="19151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413769" y="8671060"/>
            <a:ext cx="20531773" cy="9495945"/>
          </a:xfrm>
          <a:custGeom>
            <a:avLst/>
            <a:gdLst/>
            <a:ahLst/>
            <a:cxnLst/>
            <a:rect r="r" b="b" t="t" l="l"/>
            <a:pathLst>
              <a:path h="9495945" w="20531773">
                <a:moveTo>
                  <a:pt x="0" y="0"/>
                </a:moveTo>
                <a:lnTo>
                  <a:pt x="20531773" y="0"/>
                </a:lnTo>
                <a:lnTo>
                  <a:pt x="20531773" y="9495945"/>
                </a:lnTo>
                <a:lnTo>
                  <a:pt x="0" y="94959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07785" y="197519"/>
            <a:ext cx="2866885" cy="2107161"/>
            <a:chOff x="0" y="0"/>
            <a:chExt cx="3822513" cy="280954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822513" cy="2809547"/>
            </a:xfrm>
            <a:custGeom>
              <a:avLst/>
              <a:gdLst/>
              <a:ahLst/>
              <a:cxnLst/>
              <a:rect r="r" b="b" t="t" l="l"/>
              <a:pathLst>
                <a:path h="2809547" w="3822513">
                  <a:moveTo>
                    <a:pt x="0" y="0"/>
                  </a:moveTo>
                  <a:lnTo>
                    <a:pt x="3822513" y="0"/>
                  </a:lnTo>
                  <a:lnTo>
                    <a:pt x="3822513" y="2809547"/>
                  </a:lnTo>
                  <a:lnTo>
                    <a:pt x="0" y="28095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208298" y="270271"/>
              <a:ext cx="3405917" cy="17711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14"/>
                </a:lnSpc>
              </a:pPr>
              <a:r>
                <a:rPr lang="en-US" sz="5118" spc="-240">
                  <a:solidFill>
                    <a:srgbClr val="404040"/>
                  </a:solidFill>
                  <a:cs typeface="เอฟซี มัฟฟิน"/>
                </a:rPr>
                <a:t>ภาพไหนที่</a:t>
              </a:r>
            </a:p>
            <a:p>
              <a:pPr algn="ctr">
                <a:lnSpc>
                  <a:spcPts val="4914"/>
                </a:lnSpc>
              </a:pPr>
              <a:r>
                <a:rPr lang="en-US" sz="5118" spc="-240">
                  <a:solidFill>
                    <a:srgbClr val="404040"/>
                  </a:solidFill>
                  <a:cs typeface="เอฟซี มัฟฟิน"/>
                </a:rPr>
                <a:t>หายไป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665522" y="2905189"/>
            <a:ext cx="3054808" cy="3081527"/>
            <a:chOff x="0" y="0"/>
            <a:chExt cx="1085637" cy="109513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085638" cy="1095133"/>
            </a:xfrm>
            <a:custGeom>
              <a:avLst/>
              <a:gdLst/>
              <a:ahLst/>
              <a:cxnLst/>
              <a:rect r="r" b="b" t="t" l="l"/>
              <a:pathLst>
                <a:path h="1095133" w="1085638">
                  <a:moveTo>
                    <a:pt x="542819" y="0"/>
                  </a:moveTo>
                  <a:cubicBezTo>
                    <a:pt x="243028" y="0"/>
                    <a:pt x="0" y="245154"/>
                    <a:pt x="0" y="547567"/>
                  </a:cubicBezTo>
                  <a:cubicBezTo>
                    <a:pt x="0" y="849979"/>
                    <a:pt x="243028" y="1095133"/>
                    <a:pt x="542819" y="1095133"/>
                  </a:cubicBezTo>
                  <a:cubicBezTo>
                    <a:pt x="842609" y="1095133"/>
                    <a:pt x="1085638" y="849979"/>
                    <a:pt x="1085638" y="547567"/>
                  </a:cubicBezTo>
                  <a:cubicBezTo>
                    <a:pt x="1085638" y="245154"/>
                    <a:pt x="842609" y="0"/>
                    <a:pt x="542819" y="0"/>
                  </a:cubicBezTo>
                  <a:close/>
                </a:path>
              </a:pathLst>
            </a:custGeom>
            <a:solidFill>
              <a:srgbClr val="FFBEB1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101779" y="-268806"/>
              <a:ext cx="882080" cy="12612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911720" y="1407447"/>
            <a:ext cx="2364730" cy="4579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99"/>
              </a:lnSpc>
            </a:pPr>
            <a:r>
              <a:rPr lang="en-US" sz="26713">
                <a:solidFill>
                  <a:srgbClr val="004AAD"/>
                </a:solidFill>
                <a:cs typeface="Garuda Bold"/>
              </a:rPr>
              <a:t>๑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4047975" y="2905189"/>
            <a:ext cx="3054808" cy="3081527"/>
            <a:chOff x="0" y="0"/>
            <a:chExt cx="1085637" cy="109513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85638" cy="1095133"/>
            </a:xfrm>
            <a:custGeom>
              <a:avLst/>
              <a:gdLst/>
              <a:ahLst/>
              <a:cxnLst/>
              <a:rect r="r" b="b" t="t" l="l"/>
              <a:pathLst>
                <a:path h="1095133" w="1085638">
                  <a:moveTo>
                    <a:pt x="542819" y="0"/>
                  </a:moveTo>
                  <a:cubicBezTo>
                    <a:pt x="243028" y="0"/>
                    <a:pt x="0" y="245154"/>
                    <a:pt x="0" y="547567"/>
                  </a:cubicBezTo>
                  <a:cubicBezTo>
                    <a:pt x="0" y="849979"/>
                    <a:pt x="243028" y="1095133"/>
                    <a:pt x="542819" y="1095133"/>
                  </a:cubicBezTo>
                  <a:cubicBezTo>
                    <a:pt x="842609" y="1095133"/>
                    <a:pt x="1085638" y="849979"/>
                    <a:pt x="1085638" y="547567"/>
                  </a:cubicBezTo>
                  <a:cubicBezTo>
                    <a:pt x="1085638" y="245154"/>
                    <a:pt x="842609" y="0"/>
                    <a:pt x="542819" y="0"/>
                  </a:cubicBezTo>
                  <a:close/>
                </a:path>
              </a:pathLst>
            </a:custGeom>
            <a:solidFill>
              <a:srgbClr val="FAB518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01779" y="-268806"/>
              <a:ext cx="882080" cy="12612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7426633" y="2905189"/>
            <a:ext cx="3054808" cy="3081527"/>
            <a:chOff x="0" y="0"/>
            <a:chExt cx="1085637" cy="109513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085638" cy="1095133"/>
            </a:xfrm>
            <a:custGeom>
              <a:avLst/>
              <a:gdLst/>
              <a:ahLst/>
              <a:cxnLst/>
              <a:rect r="r" b="b" t="t" l="l"/>
              <a:pathLst>
                <a:path h="1095133" w="1085638">
                  <a:moveTo>
                    <a:pt x="542819" y="0"/>
                  </a:moveTo>
                  <a:cubicBezTo>
                    <a:pt x="243028" y="0"/>
                    <a:pt x="0" y="245154"/>
                    <a:pt x="0" y="547567"/>
                  </a:cubicBezTo>
                  <a:cubicBezTo>
                    <a:pt x="0" y="849979"/>
                    <a:pt x="243028" y="1095133"/>
                    <a:pt x="542819" y="1095133"/>
                  </a:cubicBezTo>
                  <a:cubicBezTo>
                    <a:pt x="842609" y="1095133"/>
                    <a:pt x="1085638" y="849979"/>
                    <a:pt x="1085638" y="547567"/>
                  </a:cubicBezTo>
                  <a:cubicBezTo>
                    <a:pt x="1085638" y="245154"/>
                    <a:pt x="842609" y="0"/>
                    <a:pt x="542819" y="0"/>
                  </a:cubicBezTo>
                  <a:close/>
                </a:path>
              </a:pathLst>
            </a:custGeom>
            <a:solidFill>
              <a:srgbClr val="FFBEB1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01779" y="-268806"/>
              <a:ext cx="882080" cy="12612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0805291" y="2905189"/>
            <a:ext cx="3054808" cy="3081527"/>
            <a:chOff x="0" y="0"/>
            <a:chExt cx="1085637" cy="109513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85638" cy="1095133"/>
            </a:xfrm>
            <a:custGeom>
              <a:avLst/>
              <a:gdLst/>
              <a:ahLst/>
              <a:cxnLst/>
              <a:rect r="r" b="b" t="t" l="l"/>
              <a:pathLst>
                <a:path h="1095133" w="1085638">
                  <a:moveTo>
                    <a:pt x="542819" y="0"/>
                  </a:moveTo>
                  <a:cubicBezTo>
                    <a:pt x="243028" y="0"/>
                    <a:pt x="0" y="245154"/>
                    <a:pt x="0" y="547567"/>
                  </a:cubicBezTo>
                  <a:cubicBezTo>
                    <a:pt x="0" y="849979"/>
                    <a:pt x="243028" y="1095133"/>
                    <a:pt x="542819" y="1095133"/>
                  </a:cubicBezTo>
                  <a:cubicBezTo>
                    <a:pt x="842609" y="1095133"/>
                    <a:pt x="1085638" y="849979"/>
                    <a:pt x="1085638" y="547567"/>
                  </a:cubicBezTo>
                  <a:cubicBezTo>
                    <a:pt x="1085638" y="245154"/>
                    <a:pt x="842609" y="0"/>
                    <a:pt x="542819" y="0"/>
                  </a:cubicBezTo>
                  <a:close/>
                </a:path>
              </a:pathLst>
            </a:custGeom>
            <a:solidFill>
              <a:srgbClr val="FAB518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101779" y="-268806"/>
              <a:ext cx="882080" cy="12612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4183949" y="2905189"/>
            <a:ext cx="3054808" cy="3081527"/>
            <a:chOff x="0" y="0"/>
            <a:chExt cx="1085637" cy="109513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085638" cy="1095133"/>
            </a:xfrm>
            <a:custGeom>
              <a:avLst/>
              <a:gdLst/>
              <a:ahLst/>
              <a:cxnLst/>
              <a:rect r="r" b="b" t="t" l="l"/>
              <a:pathLst>
                <a:path h="1095133" w="1085638">
                  <a:moveTo>
                    <a:pt x="542819" y="0"/>
                  </a:moveTo>
                  <a:cubicBezTo>
                    <a:pt x="243028" y="0"/>
                    <a:pt x="0" y="245154"/>
                    <a:pt x="0" y="547567"/>
                  </a:cubicBezTo>
                  <a:cubicBezTo>
                    <a:pt x="0" y="849979"/>
                    <a:pt x="243028" y="1095133"/>
                    <a:pt x="542819" y="1095133"/>
                  </a:cubicBezTo>
                  <a:cubicBezTo>
                    <a:pt x="842609" y="1095133"/>
                    <a:pt x="1085638" y="849979"/>
                    <a:pt x="1085638" y="547567"/>
                  </a:cubicBezTo>
                  <a:cubicBezTo>
                    <a:pt x="1085638" y="245154"/>
                    <a:pt x="842609" y="0"/>
                    <a:pt x="54281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101779" y="-268806"/>
              <a:ext cx="882080" cy="12612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9"/>
                </a:lnSpc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4218597" y="1551995"/>
            <a:ext cx="2364730" cy="4579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99"/>
              </a:lnSpc>
            </a:pPr>
            <a:r>
              <a:rPr lang="en-US" sz="26713">
                <a:solidFill>
                  <a:srgbClr val="404040"/>
                </a:solidFill>
                <a:cs typeface="Garuda Bold"/>
              </a:rPr>
              <a:t>๒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645661" y="1359264"/>
            <a:ext cx="2364730" cy="4579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99"/>
              </a:lnSpc>
            </a:pPr>
            <a:r>
              <a:rPr lang="en-US" sz="26713">
                <a:solidFill>
                  <a:srgbClr val="004AAD"/>
                </a:solidFill>
                <a:cs typeface="Garuda Bold"/>
              </a:rPr>
              <a:t>๑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976741" y="1551995"/>
            <a:ext cx="2364730" cy="4579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99"/>
              </a:lnSpc>
            </a:pPr>
            <a:r>
              <a:rPr lang="en-US" sz="26713">
                <a:solidFill>
                  <a:srgbClr val="404040"/>
                </a:solidFill>
                <a:cs typeface="Garuda Bold"/>
              </a:rPr>
              <a:t>๒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5983560" y="6272149"/>
            <a:ext cx="2238447" cy="2258026"/>
            <a:chOff x="0" y="0"/>
            <a:chExt cx="1085637" cy="1095133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085638" cy="1095133"/>
            </a:xfrm>
            <a:custGeom>
              <a:avLst/>
              <a:gdLst/>
              <a:ahLst/>
              <a:cxnLst/>
              <a:rect r="r" b="b" t="t" l="l"/>
              <a:pathLst>
                <a:path h="1095133" w="1085638">
                  <a:moveTo>
                    <a:pt x="542819" y="0"/>
                  </a:moveTo>
                  <a:cubicBezTo>
                    <a:pt x="243028" y="0"/>
                    <a:pt x="0" y="245154"/>
                    <a:pt x="0" y="547567"/>
                  </a:cubicBezTo>
                  <a:cubicBezTo>
                    <a:pt x="0" y="849979"/>
                    <a:pt x="243028" y="1095133"/>
                    <a:pt x="542819" y="1095133"/>
                  </a:cubicBezTo>
                  <a:cubicBezTo>
                    <a:pt x="842609" y="1095133"/>
                    <a:pt x="1085638" y="849979"/>
                    <a:pt x="1085638" y="547567"/>
                  </a:cubicBezTo>
                  <a:cubicBezTo>
                    <a:pt x="1085638" y="245154"/>
                    <a:pt x="842609" y="0"/>
                    <a:pt x="542819" y="0"/>
                  </a:cubicBezTo>
                  <a:close/>
                </a:path>
              </a:pathLst>
            </a:custGeom>
            <a:solidFill>
              <a:srgbClr val="FFBEB1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101779" y="-268806"/>
              <a:ext cx="882080" cy="12612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9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8566844" y="6272149"/>
            <a:ext cx="2238447" cy="2258026"/>
            <a:chOff x="0" y="0"/>
            <a:chExt cx="1085637" cy="1095133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085638" cy="1095133"/>
            </a:xfrm>
            <a:custGeom>
              <a:avLst/>
              <a:gdLst/>
              <a:ahLst/>
              <a:cxnLst/>
              <a:rect r="r" b="b" t="t" l="l"/>
              <a:pathLst>
                <a:path h="1095133" w="1085638">
                  <a:moveTo>
                    <a:pt x="542819" y="0"/>
                  </a:moveTo>
                  <a:cubicBezTo>
                    <a:pt x="243028" y="0"/>
                    <a:pt x="0" y="245154"/>
                    <a:pt x="0" y="547567"/>
                  </a:cubicBezTo>
                  <a:cubicBezTo>
                    <a:pt x="0" y="849979"/>
                    <a:pt x="243028" y="1095133"/>
                    <a:pt x="542819" y="1095133"/>
                  </a:cubicBezTo>
                  <a:cubicBezTo>
                    <a:pt x="842609" y="1095133"/>
                    <a:pt x="1085638" y="849979"/>
                    <a:pt x="1085638" y="547567"/>
                  </a:cubicBezTo>
                  <a:cubicBezTo>
                    <a:pt x="1085638" y="245154"/>
                    <a:pt x="842609" y="0"/>
                    <a:pt x="542819" y="0"/>
                  </a:cubicBezTo>
                  <a:close/>
                </a:path>
              </a:pathLst>
            </a:custGeom>
            <a:solidFill>
              <a:srgbClr val="FFBEB1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101779" y="-268806"/>
              <a:ext cx="882080" cy="12612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9"/>
                </a:lnSpc>
              </a:pPr>
            </a:p>
          </p:txBody>
        </p:sp>
      </p:grpSp>
      <p:sp>
        <p:nvSpPr>
          <p:cNvPr name="TextBox 32" id="32"/>
          <p:cNvSpPr txBox="true"/>
          <p:nvPr/>
        </p:nvSpPr>
        <p:spPr>
          <a:xfrm rot="0">
            <a:off x="6348897" y="5691442"/>
            <a:ext cx="1379747" cy="2667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821"/>
              </a:lnSpc>
            </a:pPr>
            <a:r>
              <a:rPr lang="en-US" sz="15586">
                <a:solidFill>
                  <a:srgbClr val="004AAD"/>
                </a:solidFill>
                <a:cs typeface="Garuda Bold"/>
              </a:rPr>
              <a:t>๑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8954037" y="5643259"/>
            <a:ext cx="1379786" cy="2661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821"/>
              </a:lnSpc>
            </a:pPr>
            <a:r>
              <a:rPr lang="en-US" sz="15586">
                <a:solidFill>
                  <a:srgbClr val="404040"/>
                </a:solidFill>
                <a:cs typeface="Garuda Bold"/>
              </a:rPr>
              <a:t>๑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3881894" y="4820985"/>
            <a:ext cx="3658918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Pridi"/>
              </a:rPr>
              <a:t>........</a:t>
            </a:r>
          </a:p>
        </p:txBody>
      </p:sp>
    </p:spTree>
  </p:cSld>
  <p:clrMapOvr>
    <a:masterClrMapping/>
  </p:clrMapOvr>
  <p:transition spd="fast">
    <p:fade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080731">
            <a:off x="16713619" y="8648183"/>
            <a:ext cx="1129917" cy="1915113"/>
          </a:xfrm>
          <a:custGeom>
            <a:avLst/>
            <a:gdLst/>
            <a:ahLst/>
            <a:cxnLst/>
            <a:rect r="r" b="b" t="t" l="l"/>
            <a:pathLst>
              <a:path h="1915113" w="1129917">
                <a:moveTo>
                  <a:pt x="0" y="0"/>
                </a:moveTo>
                <a:lnTo>
                  <a:pt x="1129917" y="0"/>
                </a:lnTo>
                <a:lnTo>
                  <a:pt x="1129917" y="1915113"/>
                </a:lnTo>
                <a:lnTo>
                  <a:pt x="0" y="19151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413769" y="8671060"/>
            <a:ext cx="20531773" cy="9495945"/>
          </a:xfrm>
          <a:custGeom>
            <a:avLst/>
            <a:gdLst/>
            <a:ahLst/>
            <a:cxnLst/>
            <a:rect r="r" b="b" t="t" l="l"/>
            <a:pathLst>
              <a:path h="9495945" w="20531773">
                <a:moveTo>
                  <a:pt x="0" y="0"/>
                </a:moveTo>
                <a:lnTo>
                  <a:pt x="20531773" y="0"/>
                </a:lnTo>
                <a:lnTo>
                  <a:pt x="20531773" y="9495945"/>
                </a:lnTo>
                <a:lnTo>
                  <a:pt x="0" y="94959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07785" y="197519"/>
            <a:ext cx="2866885" cy="2107161"/>
            <a:chOff x="0" y="0"/>
            <a:chExt cx="3822513" cy="280954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822513" cy="2809547"/>
            </a:xfrm>
            <a:custGeom>
              <a:avLst/>
              <a:gdLst/>
              <a:ahLst/>
              <a:cxnLst/>
              <a:rect r="r" b="b" t="t" l="l"/>
              <a:pathLst>
                <a:path h="2809547" w="3822513">
                  <a:moveTo>
                    <a:pt x="0" y="0"/>
                  </a:moveTo>
                  <a:lnTo>
                    <a:pt x="3822513" y="0"/>
                  </a:lnTo>
                  <a:lnTo>
                    <a:pt x="3822513" y="2809547"/>
                  </a:lnTo>
                  <a:lnTo>
                    <a:pt x="0" y="28095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208298" y="270271"/>
              <a:ext cx="3405917" cy="17711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14"/>
                </a:lnSpc>
              </a:pPr>
              <a:r>
                <a:rPr lang="en-US" sz="5118" spc="-240">
                  <a:solidFill>
                    <a:srgbClr val="404040"/>
                  </a:solidFill>
                  <a:cs typeface="เอฟซี มัฟฟิน"/>
                </a:rPr>
                <a:t>ภาพไหนที่</a:t>
              </a:r>
            </a:p>
            <a:p>
              <a:pPr algn="ctr">
                <a:lnSpc>
                  <a:spcPts val="4914"/>
                </a:lnSpc>
              </a:pPr>
              <a:r>
                <a:rPr lang="en-US" sz="5118" spc="-240">
                  <a:solidFill>
                    <a:srgbClr val="404040"/>
                  </a:solidFill>
                  <a:cs typeface="เอฟซี มัฟฟิน"/>
                </a:rPr>
                <a:t>หายไป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665522" y="2905189"/>
            <a:ext cx="3054808" cy="3081527"/>
            <a:chOff x="0" y="0"/>
            <a:chExt cx="1085637" cy="109513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085638" cy="1095133"/>
            </a:xfrm>
            <a:custGeom>
              <a:avLst/>
              <a:gdLst/>
              <a:ahLst/>
              <a:cxnLst/>
              <a:rect r="r" b="b" t="t" l="l"/>
              <a:pathLst>
                <a:path h="1095133" w="1085638">
                  <a:moveTo>
                    <a:pt x="542819" y="0"/>
                  </a:moveTo>
                  <a:cubicBezTo>
                    <a:pt x="243028" y="0"/>
                    <a:pt x="0" y="245154"/>
                    <a:pt x="0" y="547567"/>
                  </a:cubicBezTo>
                  <a:cubicBezTo>
                    <a:pt x="0" y="849979"/>
                    <a:pt x="243028" y="1095133"/>
                    <a:pt x="542819" y="1095133"/>
                  </a:cubicBezTo>
                  <a:cubicBezTo>
                    <a:pt x="842609" y="1095133"/>
                    <a:pt x="1085638" y="849979"/>
                    <a:pt x="1085638" y="547567"/>
                  </a:cubicBezTo>
                  <a:cubicBezTo>
                    <a:pt x="1085638" y="245154"/>
                    <a:pt x="842609" y="0"/>
                    <a:pt x="542819" y="0"/>
                  </a:cubicBezTo>
                  <a:close/>
                </a:path>
              </a:pathLst>
            </a:custGeom>
            <a:solidFill>
              <a:srgbClr val="FFBEB1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101779" y="-268806"/>
              <a:ext cx="882080" cy="12612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911720" y="1407447"/>
            <a:ext cx="2364730" cy="4579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99"/>
              </a:lnSpc>
            </a:pPr>
            <a:r>
              <a:rPr lang="en-US" sz="26713">
                <a:solidFill>
                  <a:srgbClr val="004AAD"/>
                </a:solidFill>
                <a:cs typeface="Garuda Bold"/>
              </a:rPr>
              <a:t>๑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4047975" y="2905189"/>
            <a:ext cx="3054808" cy="3081527"/>
            <a:chOff x="0" y="0"/>
            <a:chExt cx="1085637" cy="109513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85638" cy="1095133"/>
            </a:xfrm>
            <a:custGeom>
              <a:avLst/>
              <a:gdLst/>
              <a:ahLst/>
              <a:cxnLst/>
              <a:rect r="r" b="b" t="t" l="l"/>
              <a:pathLst>
                <a:path h="1095133" w="1085638">
                  <a:moveTo>
                    <a:pt x="542819" y="0"/>
                  </a:moveTo>
                  <a:cubicBezTo>
                    <a:pt x="243028" y="0"/>
                    <a:pt x="0" y="245154"/>
                    <a:pt x="0" y="547567"/>
                  </a:cubicBezTo>
                  <a:cubicBezTo>
                    <a:pt x="0" y="849979"/>
                    <a:pt x="243028" y="1095133"/>
                    <a:pt x="542819" y="1095133"/>
                  </a:cubicBezTo>
                  <a:cubicBezTo>
                    <a:pt x="842609" y="1095133"/>
                    <a:pt x="1085638" y="849979"/>
                    <a:pt x="1085638" y="547567"/>
                  </a:cubicBezTo>
                  <a:cubicBezTo>
                    <a:pt x="1085638" y="245154"/>
                    <a:pt x="842609" y="0"/>
                    <a:pt x="542819" y="0"/>
                  </a:cubicBezTo>
                  <a:close/>
                </a:path>
              </a:pathLst>
            </a:custGeom>
            <a:solidFill>
              <a:srgbClr val="FAB518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01779" y="-268806"/>
              <a:ext cx="882080" cy="12612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7426633" y="2905189"/>
            <a:ext cx="3054808" cy="3081527"/>
            <a:chOff x="0" y="0"/>
            <a:chExt cx="1085637" cy="109513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085638" cy="1095133"/>
            </a:xfrm>
            <a:custGeom>
              <a:avLst/>
              <a:gdLst/>
              <a:ahLst/>
              <a:cxnLst/>
              <a:rect r="r" b="b" t="t" l="l"/>
              <a:pathLst>
                <a:path h="1095133" w="1085638">
                  <a:moveTo>
                    <a:pt x="542819" y="0"/>
                  </a:moveTo>
                  <a:cubicBezTo>
                    <a:pt x="243028" y="0"/>
                    <a:pt x="0" y="245154"/>
                    <a:pt x="0" y="547567"/>
                  </a:cubicBezTo>
                  <a:cubicBezTo>
                    <a:pt x="0" y="849979"/>
                    <a:pt x="243028" y="1095133"/>
                    <a:pt x="542819" y="1095133"/>
                  </a:cubicBezTo>
                  <a:cubicBezTo>
                    <a:pt x="842609" y="1095133"/>
                    <a:pt x="1085638" y="849979"/>
                    <a:pt x="1085638" y="547567"/>
                  </a:cubicBezTo>
                  <a:cubicBezTo>
                    <a:pt x="1085638" y="245154"/>
                    <a:pt x="842609" y="0"/>
                    <a:pt x="542819" y="0"/>
                  </a:cubicBezTo>
                  <a:close/>
                </a:path>
              </a:pathLst>
            </a:custGeom>
            <a:solidFill>
              <a:srgbClr val="FFBEB1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01779" y="-268806"/>
              <a:ext cx="882080" cy="12612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0805291" y="2905189"/>
            <a:ext cx="3054808" cy="3081527"/>
            <a:chOff x="0" y="0"/>
            <a:chExt cx="1085637" cy="109513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85638" cy="1095133"/>
            </a:xfrm>
            <a:custGeom>
              <a:avLst/>
              <a:gdLst/>
              <a:ahLst/>
              <a:cxnLst/>
              <a:rect r="r" b="b" t="t" l="l"/>
              <a:pathLst>
                <a:path h="1095133" w="1085638">
                  <a:moveTo>
                    <a:pt x="542819" y="0"/>
                  </a:moveTo>
                  <a:cubicBezTo>
                    <a:pt x="243028" y="0"/>
                    <a:pt x="0" y="245154"/>
                    <a:pt x="0" y="547567"/>
                  </a:cubicBezTo>
                  <a:cubicBezTo>
                    <a:pt x="0" y="849979"/>
                    <a:pt x="243028" y="1095133"/>
                    <a:pt x="542819" y="1095133"/>
                  </a:cubicBezTo>
                  <a:cubicBezTo>
                    <a:pt x="842609" y="1095133"/>
                    <a:pt x="1085638" y="849979"/>
                    <a:pt x="1085638" y="547567"/>
                  </a:cubicBezTo>
                  <a:cubicBezTo>
                    <a:pt x="1085638" y="245154"/>
                    <a:pt x="842609" y="0"/>
                    <a:pt x="542819" y="0"/>
                  </a:cubicBezTo>
                  <a:close/>
                </a:path>
              </a:pathLst>
            </a:custGeom>
            <a:solidFill>
              <a:srgbClr val="FAB518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101779" y="-268806"/>
              <a:ext cx="882080" cy="12612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9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4218597" y="1551995"/>
            <a:ext cx="2364730" cy="4579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99"/>
              </a:lnSpc>
            </a:pPr>
            <a:r>
              <a:rPr lang="en-US" sz="26713">
                <a:solidFill>
                  <a:srgbClr val="404040"/>
                </a:solidFill>
                <a:cs typeface="Garuda Bold"/>
              </a:rPr>
              <a:t>๒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645661" y="1359264"/>
            <a:ext cx="2364730" cy="4579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99"/>
              </a:lnSpc>
            </a:pPr>
            <a:r>
              <a:rPr lang="en-US" sz="26713">
                <a:solidFill>
                  <a:srgbClr val="004AAD"/>
                </a:solidFill>
                <a:cs typeface="Garuda Bold"/>
              </a:rPr>
              <a:t>๑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976741" y="1551995"/>
            <a:ext cx="2364730" cy="4579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99"/>
              </a:lnSpc>
            </a:pPr>
            <a:r>
              <a:rPr lang="en-US" sz="26713">
                <a:solidFill>
                  <a:srgbClr val="404040"/>
                </a:solidFill>
                <a:cs typeface="Garuda Bold"/>
              </a:rPr>
              <a:t>๒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8566844" y="6272149"/>
            <a:ext cx="2238447" cy="2258026"/>
            <a:chOff x="0" y="0"/>
            <a:chExt cx="1085637" cy="1095133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085638" cy="1095133"/>
            </a:xfrm>
            <a:custGeom>
              <a:avLst/>
              <a:gdLst/>
              <a:ahLst/>
              <a:cxnLst/>
              <a:rect r="r" b="b" t="t" l="l"/>
              <a:pathLst>
                <a:path h="1095133" w="1085638">
                  <a:moveTo>
                    <a:pt x="542819" y="0"/>
                  </a:moveTo>
                  <a:cubicBezTo>
                    <a:pt x="243028" y="0"/>
                    <a:pt x="0" y="245154"/>
                    <a:pt x="0" y="547567"/>
                  </a:cubicBezTo>
                  <a:cubicBezTo>
                    <a:pt x="0" y="849979"/>
                    <a:pt x="243028" y="1095133"/>
                    <a:pt x="542819" y="1095133"/>
                  </a:cubicBezTo>
                  <a:cubicBezTo>
                    <a:pt x="842609" y="1095133"/>
                    <a:pt x="1085638" y="849979"/>
                    <a:pt x="1085638" y="547567"/>
                  </a:cubicBezTo>
                  <a:cubicBezTo>
                    <a:pt x="1085638" y="245154"/>
                    <a:pt x="842609" y="0"/>
                    <a:pt x="542819" y="0"/>
                  </a:cubicBezTo>
                  <a:close/>
                </a:path>
              </a:pathLst>
            </a:custGeom>
            <a:solidFill>
              <a:srgbClr val="FFBEB1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101779" y="-268806"/>
              <a:ext cx="882080" cy="12612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9"/>
                </a:lnSpc>
              </a:pP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8954037" y="5643259"/>
            <a:ext cx="1379786" cy="2661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821"/>
              </a:lnSpc>
            </a:pPr>
            <a:r>
              <a:rPr lang="en-US" sz="15586">
                <a:solidFill>
                  <a:srgbClr val="404040"/>
                </a:solidFill>
                <a:cs typeface="Garuda Bold"/>
              </a:rPr>
              <a:t>๑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14183949" y="3049737"/>
            <a:ext cx="3054808" cy="3081527"/>
            <a:chOff x="0" y="0"/>
            <a:chExt cx="1085637" cy="1095133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085638" cy="1095133"/>
            </a:xfrm>
            <a:custGeom>
              <a:avLst/>
              <a:gdLst/>
              <a:ahLst/>
              <a:cxnLst/>
              <a:rect r="r" b="b" t="t" l="l"/>
              <a:pathLst>
                <a:path h="1095133" w="1085638">
                  <a:moveTo>
                    <a:pt x="542819" y="0"/>
                  </a:moveTo>
                  <a:cubicBezTo>
                    <a:pt x="243028" y="0"/>
                    <a:pt x="0" y="245154"/>
                    <a:pt x="0" y="547567"/>
                  </a:cubicBezTo>
                  <a:cubicBezTo>
                    <a:pt x="0" y="849979"/>
                    <a:pt x="243028" y="1095133"/>
                    <a:pt x="542819" y="1095133"/>
                  </a:cubicBezTo>
                  <a:cubicBezTo>
                    <a:pt x="842609" y="1095133"/>
                    <a:pt x="1085638" y="849979"/>
                    <a:pt x="1085638" y="547567"/>
                  </a:cubicBezTo>
                  <a:cubicBezTo>
                    <a:pt x="1085638" y="245154"/>
                    <a:pt x="842609" y="0"/>
                    <a:pt x="542819" y="0"/>
                  </a:cubicBezTo>
                  <a:close/>
                </a:path>
              </a:pathLst>
            </a:custGeom>
            <a:solidFill>
              <a:srgbClr val="FFBEB1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101779" y="-268806"/>
              <a:ext cx="882080" cy="12612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9"/>
                </a:lnSpc>
              </a:pPr>
            </a:p>
          </p:txBody>
        </p:sp>
      </p:grpSp>
      <p:sp>
        <p:nvSpPr>
          <p:cNvPr name="TextBox 30" id="30"/>
          <p:cNvSpPr txBox="true"/>
          <p:nvPr/>
        </p:nvSpPr>
        <p:spPr>
          <a:xfrm rot="0">
            <a:off x="14355399" y="1407447"/>
            <a:ext cx="2364730" cy="4579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99"/>
              </a:lnSpc>
            </a:pPr>
            <a:r>
              <a:rPr lang="en-US" sz="26713">
                <a:solidFill>
                  <a:srgbClr val="004AAD"/>
                </a:solidFill>
                <a:cs typeface="Garuda Bold"/>
              </a:rPr>
              <a:t>๑</a:t>
            </a:r>
          </a:p>
        </p:txBody>
      </p:sp>
    </p:spTree>
  </p:cSld>
  <p:clrMapOvr>
    <a:masterClrMapping/>
  </p:clrMapOvr>
  <p:transition spd="fast">
    <p:fade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080731">
            <a:off x="16713619" y="8648183"/>
            <a:ext cx="1129917" cy="1915113"/>
          </a:xfrm>
          <a:custGeom>
            <a:avLst/>
            <a:gdLst/>
            <a:ahLst/>
            <a:cxnLst/>
            <a:rect r="r" b="b" t="t" l="l"/>
            <a:pathLst>
              <a:path h="1915113" w="1129917">
                <a:moveTo>
                  <a:pt x="0" y="0"/>
                </a:moveTo>
                <a:lnTo>
                  <a:pt x="1129917" y="0"/>
                </a:lnTo>
                <a:lnTo>
                  <a:pt x="1129917" y="1915113"/>
                </a:lnTo>
                <a:lnTo>
                  <a:pt x="0" y="19151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413769" y="8671060"/>
            <a:ext cx="20531773" cy="9495945"/>
          </a:xfrm>
          <a:custGeom>
            <a:avLst/>
            <a:gdLst/>
            <a:ahLst/>
            <a:cxnLst/>
            <a:rect r="r" b="b" t="t" l="l"/>
            <a:pathLst>
              <a:path h="9495945" w="20531773">
                <a:moveTo>
                  <a:pt x="0" y="0"/>
                </a:moveTo>
                <a:lnTo>
                  <a:pt x="20531773" y="0"/>
                </a:lnTo>
                <a:lnTo>
                  <a:pt x="20531773" y="9495945"/>
                </a:lnTo>
                <a:lnTo>
                  <a:pt x="0" y="94959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07785" y="197519"/>
            <a:ext cx="2866885" cy="2107161"/>
            <a:chOff x="0" y="0"/>
            <a:chExt cx="3822513" cy="280954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822513" cy="2809547"/>
            </a:xfrm>
            <a:custGeom>
              <a:avLst/>
              <a:gdLst/>
              <a:ahLst/>
              <a:cxnLst/>
              <a:rect r="r" b="b" t="t" l="l"/>
              <a:pathLst>
                <a:path h="2809547" w="3822513">
                  <a:moveTo>
                    <a:pt x="0" y="0"/>
                  </a:moveTo>
                  <a:lnTo>
                    <a:pt x="3822513" y="0"/>
                  </a:lnTo>
                  <a:lnTo>
                    <a:pt x="3822513" y="2809547"/>
                  </a:lnTo>
                  <a:lnTo>
                    <a:pt x="0" y="28095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208298" y="270271"/>
              <a:ext cx="3405917" cy="17711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14"/>
                </a:lnSpc>
              </a:pPr>
              <a:r>
                <a:rPr lang="en-US" sz="5118" spc="-240">
                  <a:solidFill>
                    <a:srgbClr val="404040"/>
                  </a:solidFill>
                  <a:cs typeface="เอฟซี มัฟฟิน"/>
                </a:rPr>
                <a:t>ภาพไหนที่</a:t>
              </a:r>
            </a:p>
            <a:p>
              <a:pPr algn="ctr">
                <a:lnSpc>
                  <a:spcPts val="4914"/>
                </a:lnSpc>
              </a:pPr>
              <a:r>
                <a:rPr lang="en-US" sz="5118" spc="-240">
                  <a:solidFill>
                    <a:srgbClr val="404040"/>
                  </a:solidFill>
                  <a:cs typeface="เอฟซี มัฟฟิน"/>
                </a:rPr>
                <a:t>หายไป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1203998" y="2900617"/>
            <a:ext cx="3086100" cy="3086100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531985" y="2905189"/>
            <a:ext cx="3086100" cy="3086100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B6CE6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723968" y="1790330"/>
            <a:ext cx="2364730" cy="4579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99"/>
              </a:lnSpc>
            </a:pPr>
            <a:r>
              <a:rPr lang="en-US" sz="26713">
                <a:solidFill>
                  <a:srgbClr val="FFEEEB"/>
                </a:solidFill>
                <a:cs typeface="Garuda Bold"/>
              </a:rPr>
              <a:t>๖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4088823" y="2905189"/>
            <a:ext cx="3086100" cy="3086100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4448243" y="1551995"/>
            <a:ext cx="2364730" cy="4579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99"/>
              </a:lnSpc>
            </a:pPr>
            <a:r>
              <a:rPr lang="en-US" sz="26713">
                <a:solidFill>
                  <a:srgbClr val="FAB518"/>
                </a:solidFill>
                <a:cs typeface="Garuda Bold"/>
              </a:rPr>
              <a:t>๐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7641648" y="2900617"/>
            <a:ext cx="3086100" cy="3086100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B6CE6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7961660" y="1790330"/>
            <a:ext cx="2364681" cy="4579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99"/>
              </a:lnSpc>
            </a:pPr>
            <a:r>
              <a:rPr lang="en-US" sz="26713">
                <a:solidFill>
                  <a:srgbClr val="FFEEEB"/>
                </a:solidFill>
                <a:cs typeface="Garuda Bold"/>
              </a:rPr>
              <a:t>๖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564708" y="1551995"/>
            <a:ext cx="2364681" cy="4579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99"/>
              </a:lnSpc>
            </a:pPr>
            <a:r>
              <a:rPr lang="en-US" sz="26713">
                <a:solidFill>
                  <a:srgbClr val="FAB518"/>
                </a:solidFill>
                <a:cs typeface="Garuda Bold"/>
              </a:rPr>
              <a:t>๐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4778590" y="1971095"/>
            <a:ext cx="3054808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</a:p>
        </p:txBody>
      </p:sp>
      <p:grpSp>
        <p:nvGrpSpPr>
          <p:cNvPr name="Group 24" id="24"/>
          <p:cNvGrpSpPr/>
          <p:nvPr/>
        </p:nvGrpSpPr>
        <p:grpSpPr>
          <a:xfrm rot="0">
            <a:off x="6074786" y="6412562"/>
            <a:ext cx="2200275" cy="1977201"/>
            <a:chOff x="0" y="0"/>
            <a:chExt cx="579496" cy="520744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579496" cy="520744"/>
            </a:xfrm>
            <a:custGeom>
              <a:avLst/>
              <a:gdLst/>
              <a:ahLst/>
              <a:cxnLst/>
              <a:rect r="r" b="b" t="t" l="l"/>
              <a:pathLst>
                <a:path h="520744" w="579496">
                  <a:moveTo>
                    <a:pt x="0" y="0"/>
                  </a:moveTo>
                  <a:lnTo>
                    <a:pt x="579496" y="0"/>
                  </a:lnTo>
                  <a:lnTo>
                    <a:pt x="579496" y="520744"/>
                  </a:lnTo>
                  <a:lnTo>
                    <a:pt x="0" y="520744"/>
                  </a:lnTo>
                  <a:close/>
                </a:path>
              </a:pathLst>
            </a:custGeom>
            <a:solidFill>
              <a:srgbClr val="CB6CE6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47625"/>
              <a:ext cx="579496" cy="5683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6442187" y="5850439"/>
            <a:ext cx="1465472" cy="2667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821"/>
              </a:lnSpc>
            </a:pPr>
            <a:r>
              <a:rPr lang="en-US" sz="15586">
                <a:solidFill>
                  <a:srgbClr val="004AAD"/>
                </a:solidFill>
                <a:cs typeface="Garuda Bold"/>
              </a:rPr>
              <a:t>๖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8852118" y="6412562"/>
            <a:ext cx="2200275" cy="1977201"/>
            <a:chOff x="0" y="0"/>
            <a:chExt cx="579496" cy="520744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579496" cy="520744"/>
            </a:xfrm>
            <a:custGeom>
              <a:avLst/>
              <a:gdLst/>
              <a:ahLst/>
              <a:cxnLst/>
              <a:rect r="r" b="b" t="t" l="l"/>
              <a:pathLst>
                <a:path h="520744" w="579496">
                  <a:moveTo>
                    <a:pt x="0" y="0"/>
                  </a:moveTo>
                  <a:lnTo>
                    <a:pt x="579496" y="0"/>
                  </a:lnTo>
                  <a:lnTo>
                    <a:pt x="579496" y="520744"/>
                  </a:lnTo>
                  <a:lnTo>
                    <a:pt x="0" y="520744"/>
                  </a:lnTo>
                  <a:close/>
                </a:path>
              </a:pathLst>
            </a:custGeom>
            <a:solidFill>
              <a:srgbClr val="CB6CE6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47625"/>
              <a:ext cx="579496" cy="5683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9184698" y="5835217"/>
            <a:ext cx="1379736" cy="2661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821"/>
              </a:lnSpc>
            </a:pPr>
            <a:r>
              <a:rPr lang="en-US" sz="15586">
                <a:solidFill>
                  <a:srgbClr val="FFEEEB"/>
                </a:solidFill>
                <a:cs typeface="Garuda Bold"/>
              </a:rPr>
              <a:t>๖</a:t>
            </a:r>
          </a:p>
        </p:txBody>
      </p:sp>
      <p:grpSp>
        <p:nvGrpSpPr>
          <p:cNvPr name="Group 32" id="32"/>
          <p:cNvGrpSpPr/>
          <p:nvPr/>
        </p:nvGrpSpPr>
        <p:grpSpPr>
          <a:xfrm rot="0">
            <a:off x="14747298" y="2900617"/>
            <a:ext cx="3086100" cy="3086100"/>
            <a:chOff x="0" y="0"/>
            <a:chExt cx="812800" cy="8128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5" id="35"/>
          <p:cNvSpPr txBox="true"/>
          <p:nvPr/>
        </p:nvSpPr>
        <p:spPr>
          <a:xfrm rot="0">
            <a:off x="14747298" y="4811490"/>
            <a:ext cx="3054808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Pridi"/>
              </a:rPr>
              <a:t>........</a:t>
            </a:r>
          </a:p>
        </p:txBody>
      </p:sp>
    </p:spTree>
  </p:cSld>
  <p:clrMapOvr>
    <a:masterClrMapping/>
  </p:clrMapOvr>
  <p:transition spd="fast">
    <p:fade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080731">
            <a:off x="16713619" y="8648183"/>
            <a:ext cx="1129917" cy="1915113"/>
          </a:xfrm>
          <a:custGeom>
            <a:avLst/>
            <a:gdLst/>
            <a:ahLst/>
            <a:cxnLst/>
            <a:rect r="r" b="b" t="t" l="l"/>
            <a:pathLst>
              <a:path h="1915113" w="1129917">
                <a:moveTo>
                  <a:pt x="0" y="0"/>
                </a:moveTo>
                <a:lnTo>
                  <a:pt x="1129917" y="0"/>
                </a:lnTo>
                <a:lnTo>
                  <a:pt x="1129917" y="1915113"/>
                </a:lnTo>
                <a:lnTo>
                  <a:pt x="0" y="19151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413769" y="8671060"/>
            <a:ext cx="20531773" cy="9495945"/>
          </a:xfrm>
          <a:custGeom>
            <a:avLst/>
            <a:gdLst/>
            <a:ahLst/>
            <a:cxnLst/>
            <a:rect r="r" b="b" t="t" l="l"/>
            <a:pathLst>
              <a:path h="9495945" w="20531773">
                <a:moveTo>
                  <a:pt x="0" y="0"/>
                </a:moveTo>
                <a:lnTo>
                  <a:pt x="20531773" y="0"/>
                </a:lnTo>
                <a:lnTo>
                  <a:pt x="20531773" y="9495945"/>
                </a:lnTo>
                <a:lnTo>
                  <a:pt x="0" y="94959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07785" y="197519"/>
            <a:ext cx="2866885" cy="2107161"/>
            <a:chOff x="0" y="0"/>
            <a:chExt cx="3822513" cy="280954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822513" cy="2809547"/>
            </a:xfrm>
            <a:custGeom>
              <a:avLst/>
              <a:gdLst/>
              <a:ahLst/>
              <a:cxnLst/>
              <a:rect r="r" b="b" t="t" l="l"/>
              <a:pathLst>
                <a:path h="2809547" w="3822513">
                  <a:moveTo>
                    <a:pt x="0" y="0"/>
                  </a:moveTo>
                  <a:lnTo>
                    <a:pt x="3822513" y="0"/>
                  </a:lnTo>
                  <a:lnTo>
                    <a:pt x="3822513" y="2809547"/>
                  </a:lnTo>
                  <a:lnTo>
                    <a:pt x="0" y="28095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208298" y="270271"/>
              <a:ext cx="3405917" cy="17711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14"/>
                </a:lnSpc>
              </a:pPr>
              <a:r>
                <a:rPr lang="en-US" sz="5118" spc="-240">
                  <a:solidFill>
                    <a:srgbClr val="404040"/>
                  </a:solidFill>
                  <a:cs typeface="เอฟซี มัฟฟิน"/>
                </a:rPr>
                <a:t>ภาพไหนที่</a:t>
              </a:r>
            </a:p>
            <a:p>
              <a:pPr algn="ctr">
                <a:lnSpc>
                  <a:spcPts val="4914"/>
                </a:lnSpc>
              </a:pPr>
              <a:r>
                <a:rPr lang="en-US" sz="5118" spc="-240">
                  <a:solidFill>
                    <a:srgbClr val="404040"/>
                  </a:solidFill>
                  <a:cs typeface="เอฟซี มัฟฟิน"/>
                </a:rPr>
                <a:t>หายไป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1203998" y="2900617"/>
            <a:ext cx="3086100" cy="3086100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531985" y="2905189"/>
            <a:ext cx="3086100" cy="3086100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B6CE6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723968" y="1790330"/>
            <a:ext cx="2364730" cy="4579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99"/>
              </a:lnSpc>
            </a:pPr>
            <a:r>
              <a:rPr lang="en-US" sz="26713">
                <a:solidFill>
                  <a:srgbClr val="FFEEEB"/>
                </a:solidFill>
                <a:cs typeface="Garuda Bold"/>
              </a:rPr>
              <a:t>๖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4088823" y="2905189"/>
            <a:ext cx="3086100" cy="3086100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4448243" y="1551995"/>
            <a:ext cx="2364730" cy="4579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99"/>
              </a:lnSpc>
            </a:pPr>
            <a:r>
              <a:rPr lang="en-US" sz="26713">
                <a:solidFill>
                  <a:srgbClr val="FAB518"/>
                </a:solidFill>
                <a:cs typeface="Garuda Bold"/>
              </a:rPr>
              <a:t>๐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7641648" y="2900617"/>
            <a:ext cx="3086100" cy="3086100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B6CE6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7961660" y="1790330"/>
            <a:ext cx="2364681" cy="4579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99"/>
              </a:lnSpc>
            </a:pPr>
            <a:r>
              <a:rPr lang="en-US" sz="26713">
                <a:solidFill>
                  <a:srgbClr val="FFEEEB"/>
                </a:solidFill>
                <a:cs typeface="Garuda Bold"/>
              </a:rPr>
              <a:t>๖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564708" y="1551995"/>
            <a:ext cx="2364681" cy="4579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99"/>
              </a:lnSpc>
            </a:pPr>
            <a:r>
              <a:rPr lang="en-US" sz="26713">
                <a:solidFill>
                  <a:srgbClr val="FAB518"/>
                </a:solidFill>
                <a:cs typeface="Garuda Bold"/>
              </a:rPr>
              <a:t>๐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4778590" y="1971095"/>
            <a:ext cx="3054808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</a:p>
        </p:txBody>
      </p:sp>
      <p:grpSp>
        <p:nvGrpSpPr>
          <p:cNvPr name="Group 24" id="24"/>
          <p:cNvGrpSpPr/>
          <p:nvPr/>
        </p:nvGrpSpPr>
        <p:grpSpPr>
          <a:xfrm rot="0">
            <a:off x="6074786" y="6412562"/>
            <a:ext cx="2200275" cy="1977201"/>
            <a:chOff x="0" y="0"/>
            <a:chExt cx="579496" cy="520744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579496" cy="520744"/>
            </a:xfrm>
            <a:custGeom>
              <a:avLst/>
              <a:gdLst/>
              <a:ahLst/>
              <a:cxnLst/>
              <a:rect r="r" b="b" t="t" l="l"/>
              <a:pathLst>
                <a:path h="520744" w="579496">
                  <a:moveTo>
                    <a:pt x="0" y="0"/>
                  </a:moveTo>
                  <a:lnTo>
                    <a:pt x="579496" y="0"/>
                  </a:lnTo>
                  <a:lnTo>
                    <a:pt x="579496" y="520744"/>
                  </a:lnTo>
                  <a:lnTo>
                    <a:pt x="0" y="520744"/>
                  </a:lnTo>
                  <a:close/>
                </a:path>
              </a:pathLst>
            </a:custGeom>
            <a:solidFill>
              <a:srgbClr val="CB6CE6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47625"/>
              <a:ext cx="579496" cy="5683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6442187" y="5850439"/>
            <a:ext cx="1465472" cy="2667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821"/>
              </a:lnSpc>
            </a:pPr>
            <a:r>
              <a:rPr lang="en-US" sz="15586">
                <a:solidFill>
                  <a:srgbClr val="004AAD"/>
                </a:solidFill>
                <a:cs typeface="Garuda Bold"/>
              </a:rPr>
              <a:t>๖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14778590" y="2900617"/>
            <a:ext cx="3086100" cy="3081527"/>
            <a:chOff x="0" y="0"/>
            <a:chExt cx="812800" cy="811596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1596"/>
            </a:xfrm>
            <a:custGeom>
              <a:avLst/>
              <a:gdLst/>
              <a:ahLst/>
              <a:cxnLst/>
              <a:rect r="r" b="b" t="t" l="l"/>
              <a:pathLst>
                <a:path h="811596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1596"/>
                  </a:lnTo>
                  <a:lnTo>
                    <a:pt x="0" y="811596"/>
                  </a:lnTo>
                  <a:close/>
                </a:path>
              </a:pathLst>
            </a:custGeom>
            <a:solidFill>
              <a:srgbClr val="CB6CE6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47625"/>
              <a:ext cx="812800" cy="8592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15080673" y="1894395"/>
            <a:ext cx="2363490" cy="457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79"/>
              </a:lnSpc>
            </a:pPr>
            <a:r>
              <a:rPr lang="en-US" sz="26700">
                <a:solidFill>
                  <a:srgbClr val="FFEEEB"/>
                </a:solidFill>
                <a:cs typeface="Garuda Bold"/>
              </a:rPr>
              <a:t>๖</a:t>
            </a:r>
          </a:p>
        </p:txBody>
      </p:sp>
    </p:spTree>
  </p:cSld>
  <p:clrMapOvr>
    <a:masterClrMapping/>
  </p:clrMapOvr>
  <p:transition spd="fast">
    <p:fade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080731">
            <a:off x="16713619" y="8648183"/>
            <a:ext cx="1129917" cy="1915113"/>
          </a:xfrm>
          <a:custGeom>
            <a:avLst/>
            <a:gdLst/>
            <a:ahLst/>
            <a:cxnLst/>
            <a:rect r="r" b="b" t="t" l="l"/>
            <a:pathLst>
              <a:path h="1915113" w="1129917">
                <a:moveTo>
                  <a:pt x="0" y="0"/>
                </a:moveTo>
                <a:lnTo>
                  <a:pt x="1129917" y="0"/>
                </a:lnTo>
                <a:lnTo>
                  <a:pt x="1129917" y="1915113"/>
                </a:lnTo>
                <a:lnTo>
                  <a:pt x="0" y="19151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413769" y="8671060"/>
            <a:ext cx="20531773" cy="9495945"/>
          </a:xfrm>
          <a:custGeom>
            <a:avLst/>
            <a:gdLst/>
            <a:ahLst/>
            <a:cxnLst/>
            <a:rect r="r" b="b" t="t" l="l"/>
            <a:pathLst>
              <a:path h="9495945" w="20531773">
                <a:moveTo>
                  <a:pt x="0" y="0"/>
                </a:moveTo>
                <a:lnTo>
                  <a:pt x="20531773" y="0"/>
                </a:lnTo>
                <a:lnTo>
                  <a:pt x="20531773" y="9495945"/>
                </a:lnTo>
                <a:lnTo>
                  <a:pt x="0" y="94959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07785" y="197519"/>
            <a:ext cx="2866885" cy="2107161"/>
            <a:chOff x="0" y="0"/>
            <a:chExt cx="3822513" cy="280954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822513" cy="2809547"/>
            </a:xfrm>
            <a:custGeom>
              <a:avLst/>
              <a:gdLst/>
              <a:ahLst/>
              <a:cxnLst/>
              <a:rect r="r" b="b" t="t" l="l"/>
              <a:pathLst>
                <a:path h="2809547" w="3822513">
                  <a:moveTo>
                    <a:pt x="0" y="0"/>
                  </a:moveTo>
                  <a:lnTo>
                    <a:pt x="3822513" y="0"/>
                  </a:lnTo>
                  <a:lnTo>
                    <a:pt x="3822513" y="2809547"/>
                  </a:lnTo>
                  <a:lnTo>
                    <a:pt x="0" y="28095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208298" y="270271"/>
              <a:ext cx="3405917" cy="17711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14"/>
                </a:lnSpc>
              </a:pPr>
              <a:r>
                <a:rPr lang="en-US" sz="5118" spc="-240">
                  <a:solidFill>
                    <a:srgbClr val="404040"/>
                  </a:solidFill>
                  <a:cs typeface="เอฟซี มัฟฟิน"/>
                </a:rPr>
                <a:t>ภาพไหนที่</a:t>
              </a:r>
            </a:p>
            <a:p>
              <a:pPr algn="ctr">
                <a:lnSpc>
                  <a:spcPts val="4914"/>
                </a:lnSpc>
              </a:pPr>
              <a:r>
                <a:rPr lang="en-US" sz="5118" spc="-240">
                  <a:solidFill>
                    <a:srgbClr val="404040"/>
                  </a:solidFill>
                  <a:cs typeface="เอฟซี มัฟฟิน"/>
                </a:rPr>
                <a:t>หายไป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1203998" y="2900617"/>
            <a:ext cx="3086100" cy="3086100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531985" y="2905189"/>
            <a:ext cx="3086100" cy="3086100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7641648" y="2900617"/>
            <a:ext cx="3086100" cy="3086100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8852118" y="6412562"/>
            <a:ext cx="2383173" cy="2079964"/>
            <a:chOff x="0" y="0"/>
            <a:chExt cx="627667" cy="547809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27667" cy="547809"/>
            </a:xfrm>
            <a:custGeom>
              <a:avLst/>
              <a:gdLst/>
              <a:ahLst/>
              <a:cxnLst/>
              <a:rect r="r" b="b" t="t" l="l"/>
              <a:pathLst>
                <a:path h="547809" w="627667">
                  <a:moveTo>
                    <a:pt x="0" y="0"/>
                  </a:moveTo>
                  <a:lnTo>
                    <a:pt x="627667" y="0"/>
                  </a:lnTo>
                  <a:lnTo>
                    <a:pt x="627667" y="547809"/>
                  </a:lnTo>
                  <a:lnTo>
                    <a:pt x="0" y="547809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47625"/>
              <a:ext cx="627667" cy="595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6116306" y="6412562"/>
            <a:ext cx="2209962" cy="2079964"/>
          </a:xfrm>
          <a:custGeom>
            <a:avLst/>
            <a:gdLst/>
            <a:ahLst/>
            <a:cxnLst/>
            <a:rect r="r" b="b" t="t" l="l"/>
            <a:pathLst>
              <a:path h="2079964" w="2209962">
                <a:moveTo>
                  <a:pt x="0" y="0"/>
                </a:moveTo>
                <a:lnTo>
                  <a:pt x="2209961" y="0"/>
                </a:lnTo>
                <a:lnTo>
                  <a:pt x="2209961" y="2079964"/>
                </a:lnTo>
                <a:lnTo>
                  <a:pt x="0" y="207996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723993" y="1790330"/>
            <a:ext cx="2364681" cy="4579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99"/>
              </a:lnSpc>
            </a:pPr>
            <a:r>
              <a:rPr lang="en-US" sz="26713">
                <a:solidFill>
                  <a:srgbClr val="C1FF72"/>
                </a:solidFill>
                <a:cs typeface="Garuda Bold"/>
              </a:rPr>
              <a:t>๙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961660" y="1790330"/>
            <a:ext cx="2364681" cy="4579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99"/>
              </a:lnSpc>
            </a:pPr>
            <a:r>
              <a:rPr lang="en-US" sz="26713">
                <a:solidFill>
                  <a:srgbClr val="C1FF72"/>
                </a:solidFill>
                <a:cs typeface="Garuda Bold"/>
              </a:rPr>
              <a:t>๙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4778590" y="1971095"/>
            <a:ext cx="3054808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</a:p>
        </p:txBody>
      </p:sp>
      <p:sp>
        <p:nvSpPr>
          <p:cNvPr name="TextBox 23" id="23"/>
          <p:cNvSpPr txBox="true"/>
          <p:nvPr/>
        </p:nvSpPr>
        <p:spPr>
          <a:xfrm rot="0">
            <a:off x="9184698" y="5835217"/>
            <a:ext cx="1379736" cy="2661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821"/>
              </a:lnSpc>
            </a:pPr>
            <a:r>
              <a:rPr lang="en-US" sz="15586">
                <a:solidFill>
                  <a:srgbClr val="C1FF72"/>
                </a:solidFill>
                <a:cs typeface="Garuda Bold"/>
              </a:rPr>
              <a:t>๙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4038447" y="2945860"/>
            <a:ext cx="3182839" cy="2995613"/>
          </a:xfrm>
          <a:custGeom>
            <a:avLst/>
            <a:gdLst/>
            <a:ahLst/>
            <a:cxnLst/>
            <a:rect r="r" b="b" t="t" l="l"/>
            <a:pathLst>
              <a:path h="2995613" w="3182839">
                <a:moveTo>
                  <a:pt x="0" y="0"/>
                </a:moveTo>
                <a:lnTo>
                  <a:pt x="3182839" y="0"/>
                </a:lnTo>
                <a:lnTo>
                  <a:pt x="3182839" y="2995613"/>
                </a:lnTo>
                <a:lnTo>
                  <a:pt x="0" y="299561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grpSp>
        <p:nvGrpSpPr>
          <p:cNvPr name="Group 25" id="25"/>
          <p:cNvGrpSpPr/>
          <p:nvPr/>
        </p:nvGrpSpPr>
        <p:grpSpPr>
          <a:xfrm rot="0">
            <a:off x="14778590" y="2900617"/>
            <a:ext cx="3086100" cy="3086100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15139300" y="1790330"/>
            <a:ext cx="2364681" cy="4579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99"/>
              </a:lnSpc>
            </a:pPr>
            <a:r>
              <a:rPr lang="en-US" sz="26713">
                <a:solidFill>
                  <a:srgbClr val="C1FF72"/>
                </a:solidFill>
                <a:cs typeface="Garuda Bold"/>
              </a:rPr>
              <a:t>๙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1235290" y="5048250"/>
            <a:ext cx="3054808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Pridi"/>
              </a:rPr>
              <a:t>........</a:t>
            </a:r>
          </a:p>
        </p:txBody>
      </p:sp>
    </p:spTree>
  </p:cSld>
  <p:clrMapOvr>
    <a:masterClrMapping/>
  </p:clrMapOvr>
  <p:transition spd="fast">
    <p:fade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080731">
            <a:off x="16713619" y="8648183"/>
            <a:ext cx="1129917" cy="1915113"/>
          </a:xfrm>
          <a:custGeom>
            <a:avLst/>
            <a:gdLst/>
            <a:ahLst/>
            <a:cxnLst/>
            <a:rect r="r" b="b" t="t" l="l"/>
            <a:pathLst>
              <a:path h="1915113" w="1129917">
                <a:moveTo>
                  <a:pt x="0" y="0"/>
                </a:moveTo>
                <a:lnTo>
                  <a:pt x="1129917" y="0"/>
                </a:lnTo>
                <a:lnTo>
                  <a:pt x="1129917" y="1915113"/>
                </a:lnTo>
                <a:lnTo>
                  <a:pt x="0" y="19151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413769" y="8671060"/>
            <a:ext cx="20531773" cy="9495945"/>
          </a:xfrm>
          <a:custGeom>
            <a:avLst/>
            <a:gdLst/>
            <a:ahLst/>
            <a:cxnLst/>
            <a:rect r="r" b="b" t="t" l="l"/>
            <a:pathLst>
              <a:path h="9495945" w="20531773">
                <a:moveTo>
                  <a:pt x="0" y="0"/>
                </a:moveTo>
                <a:lnTo>
                  <a:pt x="20531773" y="0"/>
                </a:lnTo>
                <a:lnTo>
                  <a:pt x="20531773" y="9495945"/>
                </a:lnTo>
                <a:lnTo>
                  <a:pt x="0" y="94959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07785" y="197519"/>
            <a:ext cx="2866885" cy="2107161"/>
            <a:chOff x="0" y="0"/>
            <a:chExt cx="3822513" cy="280954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822513" cy="2809547"/>
            </a:xfrm>
            <a:custGeom>
              <a:avLst/>
              <a:gdLst/>
              <a:ahLst/>
              <a:cxnLst/>
              <a:rect r="r" b="b" t="t" l="l"/>
              <a:pathLst>
                <a:path h="2809547" w="3822513">
                  <a:moveTo>
                    <a:pt x="0" y="0"/>
                  </a:moveTo>
                  <a:lnTo>
                    <a:pt x="3822513" y="0"/>
                  </a:lnTo>
                  <a:lnTo>
                    <a:pt x="3822513" y="2809547"/>
                  </a:lnTo>
                  <a:lnTo>
                    <a:pt x="0" y="28095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208298" y="270271"/>
              <a:ext cx="3405917" cy="17711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14"/>
                </a:lnSpc>
              </a:pPr>
              <a:r>
                <a:rPr lang="en-US" sz="5118" spc="-240">
                  <a:solidFill>
                    <a:srgbClr val="404040"/>
                  </a:solidFill>
                  <a:cs typeface="เอฟซี มัฟฟิน"/>
                </a:rPr>
                <a:t>ภาพไหนที่</a:t>
              </a:r>
            </a:p>
            <a:p>
              <a:pPr algn="ctr">
                <a:lnSpc>
                  <a:spcPts val="4914"/>
                </a:lnSpc>
              </a:pPr>
              <a:r>
                <a:rPr lang="en-US" sz="5118" spc="-240">
                  <a:solidFill>
                    <a:srgbClr val="404040"/>
                  </a:solidFill>
                  <a:cs typeface="เอฟซี มัฟฟิน"/>
                </a:rPr>
                <a:t>หายไป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531985" y="2905189"/>
            <a:ext cx="3086100" cy="3086100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7641648" y="2900617"/>
            <a:ext cx="3086100" cy="3086100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8852118" y="6412562"/>
            <a:ext cx="2383173" cy="2079964"/>
            <a:chOff x="0" y="0"/>
            <a:chExt cx="627667" cy="54780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27667" cy="547809"/>
            </a:xfrm>
            <a:custGeom>
              <a:avLst/>
              <a:gdLst/>
              <a:ahLst/>
              <a:cxnLst/>
              <a:rect r="r" b="b" t="t" l="l"/>
              <a:pathLst>
                <a:path h="547809" w="627667">
                  <a:moveTo>
                    <a:pt x="0" y="0"/>
                  </a:moveTo>
                  <a:lnTo>
                    <a:pt x="627667" y="0"/>
                  </a:lnTo>
                  <a:lnTo>
                    <a:pt x="627667" y="547809"/>
                  </a:lnTo>
                  <a:lnTo>
                    <a:pt x="0" y="547809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627667" cy="595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11166326" y="2954739"/>
            <a:ext cx="3173687" cy="2987000"/>
          </a:xfrm>
          <a:custGeom>
            <a:avLst/>
            <a:gdLst/>
            <a:ahLst/>
            <a:cxnLst/>
            <a:rect r="r" b="b" t="t" l="l"/>
            <a:pathLst>
              <a:path h="2987000" w="3173687">
                <a:moveTo>
                  <a:pt x="0" y="0"/>
                </a:moveTo>
                <a:lnTo>
                  <a:pt x="3173687" y="0"/>
                </a:lnTo>
                <a:lnTo>
                  <a:pt x="3173687" y="2987000"/>
                </a:lnTo>
                <a:lnTo>
                  <a:pt x="0" y="2987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723993" y="1790330"/>
            <a:ext cx="2364681" cy="4579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99"/>
              </a:lnSpc>
            </a:pPr>
            <a:r>
              <a:rPr lang="en-US" sz="26713">
                <a:solidFill>
                  <a:srgbClr val="C1FF72"/>
                </a:solidFill>
                <a:cs typeface="Garuda Bold"/>
              </a:rPr>
              <a:t>๙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961660" y="1790330"/>
            <a:ext cx="2364681" cy="4579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99"/>
              </a:lnSpc>
            </a:pPr>
            <a:r>
              <a:rPr lang="en-US" sz="26713">
                <a:solidFill>
                  <a:srgbClr val="C1FF72"/>
                </a:solidFill>
                <a:cs typeface="Garuda Bold"/>
              </a:rPr>
              <a:t>๙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4778590" y="1971095"/>
            <a:ext cx="3054808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9184698" y="5835217"/>
            <a:ext cx="1379736" cy="2661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821"/>
              </a:lnSpc>
            </a:pPr>
            <a:r>
              <a:rPr lang="en-US" sz="15586">
                <a:solidFill>
                  <a:srgbClr val="C1FF72"/>
                </a:solidFill>
                <a:cs typeface="Garuda Bold"/>
              </a:rPr>
              <a:t>๙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4038447" y="2945860"/>
            <a:ext cx="3182839" cy="2995613"/>
          </a:xfrm>
          <a:custGeom>
            <a:avLst/>
            <a:gdLst/>
            <a:ahLst/>
            <a:cxnLst/>
            <a:rect r="r" b="b" t="t" l="l"/>
            <a:pathLst>
              <a:path h="2995613" w="3182839">
                <a:moveTo>
                  <a:pt x="0" y="0"/>
                </a:moveTo>
                <a:lnTo>
                  <a:pt x="3182839" y="0"/>
                </a:lnTo>
                <a:lnTo>
                  <a:pt x="3182839" y="2995613"/>
                </a:lnTo>
                <a:lnTo>
                  <a:pt x="0" y="299561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14778590" y="2900617"/>
            <a:ext cx="3086100" cy="3086100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15139300" y="1790330"/>
            <a:ext cx="2364681" cy="4579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99"/>
              </a:lnSpc>
            </a:pPr>
            <a:r>
              <a:rPr lang="en-US" sz="26713">
                <a:solidFill>
                  <a:srgbClr val="C1FF72"/>
                </a:solidFill>
                <a:cs typeface="Garuda Bold"/>
              </a:rPr>
              <a:t>๙</a:t>
            </a:r>
          </a:p>
        </p:txBody>
      </p:sp>
    </p:spTree>
  </p:cSld>
  <p:clrMapOvr>
    <a:masterClrMapping/>
  </p:clrMapOvr>
  <p:transition spd="fast">
    <p:fade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080731">
            <a:off x="16713619" y="8648183"/>
            <a:ext cx="1129917" cy="1915113"/>
          </a:xfrm>
          <a:custGeom>
            <a:avLst/>
            <a:gdLst/>
            <a:ahLst/>
            <a:cxnLst/>
            <a:rect r="r" b="b" t="t" l="l"/>
            <a:pathLst>
              <a:path h="1915113" w="1129917">
                <a:moveTo>
                  <a:pt x="0" y="0"/>
                </a:moveTo>
                <a:lnTo>
                  <a:pt x="1129917" y="0"/>
                </a:lnTo>
                <a:lnTo>
                  <a:pt x="1129917" y="1915113"/>
                </a:lnTo>
                <a:lnTo>
                  <a:pt x="0" y="19151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413769" y="8671060"/>
            <a:ext cx="20531773" cy="9495945"/>
          </a:xfrm>
          <a:custGeom>
            <a:avLst/>
            <a:gdLst/>
            <a:ahLst/>
            <a:cxnLst/>
            <a:rect r="r" b="b" t="t" l="l"/>
            <a:pathLst>
              <a:path h="9495945" w="20531773">
                <a:moveTo>
                  <a:pt x="0" y="0"/>
                </a:moveTo>
                <a:lnTo>
                  <a:pt x="20531773" y="0"/>
                </a:lnTo>
                <a:lnTo>
                  <a:pt x="20531773" y="9495945"/>
                </a:lnTo>
                <a:lnTo>
                  <a:pt x="0" y="94959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07785" y="197519"/>
            <a:ext cx="2866885" cy="2107161"/>
            <a:chOff x="0" y="0"/>
            <a:chExt cx="3822513" cy="280954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822513" cy="2809547"/>
            </a:xfrm>
            <a:custGeom>
              <a:avLst/>
              <a:gdLst/>
              <a:ahLst/>
              <a:cxnLst/>
              <a:rect r="r" b="b" t="t" l="l"/>
              <a:pathLst>
                <a:path h="2809547" w="3822513">
                  <a:moveTo>
                    <a:pt x="0" y="0"/>
                  </a:moveTo>
                  <a:lnTo>
                    <a:pt x="3822513" y="0"/>
                  </a:lnTo>
                  <a:lnTo>
                    <a:pt x="3822513" y="2809547"/>
                  </a:lnTo>
                  <a:lnTo>
                    <a:pt x="0" y="28095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208298" y="270271"/>
              <a:ext cx="3405917" cy="17711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14"/>
                </a:lnSpc>
              </a:pPr>
              <a:r>
                <a:rPr lang="en-US" sz="5118" spc="-240">
                  <a:solidFill>
                    <a:srgbClr val="404040"/>
                  </a:solidFill>
                  <a:cs typeface="เอฟซี มัฟฟิน"/>
                </a:rPr>
                <a:t>ภาพไหนที่</a:t>
              </a:r>
            </a:p>
            <a:p>
              <a:pPr algn="ctr">
                <a:lnSpc>
                  <a:spcPts val="4914"/>
                </a:lnSpc>
              </a:pPr>
              <a:r>
                <a:rPr lang="en-US" sz="5118" spc="-240">
                  <a:solidFill>
                    <a:srgbClr val="404040"/>
                  </a:solidFill>
                  <a:cs typeface="เอฟซี มัฟฟิน"/>
                </a:rPr>
                <a:t>หายไป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665522" y="2905189"/>
            <a:ext cx="3054808" cy="3081527"/>
            <a:chOff x="0" y="0"/>
            <a:chExt cx="1085637" cy="109513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085638" cy="1095133"/>
            </a:xfrm>
            <a:custGeom>
              <a:avLst/>
              <a:gdLst/>
              <a:ahLst/>
              <a:cxnLst/>
              <a:rect r="r" b="b" t="t" l="l"/>
              <a:pathLst>
                <a:path h="1095133" w="1085638">
                  <a:moveTo>
                    <a:pt x="542819" y="0"/>
                  </a:moveTo>
                  <a:cubicBezTo>
                    <a:pt x="243028" y="0"/>
                    <a:pt x="0" y="245154"/>
                    <a:pt x="0" y="547567"/>
                  </a:cubicBezTo>
                  <a:cubicBezTo>
                    <a:pt x="0" y="849979"/>
                    <a:pt x="243028" y="1095133"/>
                    <a:pt x="542819" y="1095133"/>
                  </a:cubicBezTo>
                  <a:cubicBezTo>
                    <a:pt x="842609" y="1095133"/>
                    <a:pt x="1085638" y="849979"/>
                    <a:pt x="1085638" y="547567"/>
                  </a:cubicBezTo>
                  <a:cubicBezTo>
                    <a:pt x="1085638" y="245154"/>
                    <a:pt x="842609" y="0"/>
                    <a:pt x="542819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101779" y="-268806"/>
              <a:ext cx="882080" cy="12612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911745" y="1407447"/>
            <a:ext cx="2364681" cy="4579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99"/>
              </a:lnSpc>
            </a:pPr>
            <a:r>
              <a:rPr lang="en-US" sz="26713">
                <a:solidFill>
                  <a:srgbClr val="CB6CE6"/>
                </a:solidFill>
                <a:cs typeface="Garuda Bold"/>
              </a:rPr>
              <a:t>๔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4047975" y="2905189"/>
            <a:ext cx="3054808" cy="3081527"/>
            <a:chOff x="0" y="0"/>
            <a:chExt cx="1085637" cy="109513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85638" cy="1095133"/>
            </a:xfrm>
            <a:custGeom>
              <a:avLst/>
              <a:gdLst/>
              <a:ahLst/>
              <a:cxnLst/>
              <a:rect r="r" b="b" t="t" l="l"/>
              <a:pathLst>
                <a:path h="1095133" w="1085638">
                  <a:moveTo>
                    <a:pt x="542819" y="0"/>
                  </a:moveTo>
                  <a:cubicBezTo>
                    <a:pt x="243028" y="0"/>
                    <a:pt x="0" y="245154"/>
                    <a:pt x="0" y="547567"/>
                  </a:cubicBezTo>
                  <a:cubicBezTo>
                    <a:pt x="0" y="849979"/>
                    <a:pt x="243028" y="1095133"/>
                    <a:pt x="542819" y="1095133"/>
                  </a:cubicBezTo>
                  <a:cubicBezTo>
                    <a:pt x="842609" y="1095133"/>
                    <a:pt x="1085638" y="849979"/>
                    <a:pt x="1085638" y="547567"/>
                  </a:cubicBezTo>
                  <a:cubicBezTo>
                    <a:pt x="1085638" y="245154"/>
                    <a:pt x="842609" y="0"/>
                    <a:pt x="542819" y="0"/>
                  </a:cubicBezTo>
                  <a:close/>
                </a:path>
              </a:pathLst>
            </a:custGeom>
            <a:solidFill>
              <a:srgbClr val="D1DCED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01779" y="-268806"/>
              <a:ext cx="882080" cy="12612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7426633" y="2905189"/>
            <a:ext cx="3054808" cy="3081527"/>
            <a:chOff x="0" y="0"/>
            <a:chExt cx="1085637" cy="109513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085638" cy="1095133"/>
            </a:xfrm>
            <a:custGeom>
              <a:avLst/>
              <a:gdLst/>
              <a:ahLst/>
              <a:cxnLst/>
              <a:rect r="r" b="b" t="t" l="l"/>
              <a:pathLst>
                <a:path h="1095133" w="1085638">
                  <a:moveTo>
                    <a:pt x="542819" y="0"/>
                  </a:moveTo>
                  <a:cubicBezTo>
                    <a:pt x="243028" y="0"/>
                    <a:pt x="0" y="245154"/>
                    <a:pt x="0" y="547567"/>
                  </a:cubicBezTo>
                  <a:cubicBezTo>
                    <a:pt x="0" y="849979"/>
                    <a:pt x="243028" y="1095133"/>
                    <a:pt x="542819" y="1095133"/>
                  </a:cubicBezTo>
                  <a:cubicBezTo>
                    <a:pt x="842609" y="1095133"/>
                    <a:pt x="1085638" y="849979"/>
                    <a:pt x="1085638" y="547567"/>
                  </a:cubicBezTo>
                  <a:cubicBezTo>
                    <a:pt x="1085638" y="245154"/>
                    <a:pt x="842609" y="0"/>
                    <a:pt x="542819" y="0"/>
                  </a:cubicBezTo>
                  <a:close/>
                </a:path>
              </a:pathLst>
            </a:custGeom>
            <a:solidFill>
              <a:srgbClr val="B4D8CE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01779" y="-268806"/>
              <a:ext cx="882080" cy="12612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0805291" y="2905189"/>
            <a:ext cx="3054808" cy="3081527"/>
            <a:chOff x="0" y="0"/>
            <a:chExt cx="1085637" cy="109513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85638" cy="1095133"/>
            </a:xfrm>
            <a:custGeom>
              <a:avLst/>
              <a:gdLst/>
              <a:ahLst/>
              <a:cxnLst/>
              <a:rect r="r" b="b" t="t" l="l"/>
              <a:pathLst>
                <a:path h="1095133" w="1085638">
                  <a:moveTo>
                    <a:pt x="542819" y="0"/>
                  </a:moveTo>
                  <a:cubicBezTo>
                    <a:pt x="243028" y="0"/>
                    <a:pt x="0" y="245154"/>
                    <a:pt x="0" y="547567"/>
                  </a:cubicBezTo>
                  <a:cubicBezTo>
                    <a:pt x="0" y="849979"/>
                    <a:pt x="243028" y="1095133"/>
                    <a:pt x="542819" y="1095133"/>
                  </a:cubicBezTo>
                  <a:cubicBezTo>
                    <a:pt x="842609" y="1095133"/>
                    <a:pt x="1085638" y="849979"/>
                    <a:pt x="1085638" y="547567"/>
                  </a:cubicBezTo>
                  <a:cubicBezTo>
                    <a:pt x="1085638" y="245154"/>
                    <a:pt x="842609" y="0"/>
                    <a:pt x="542819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101779" y="-268806"/>
              <a:ext cx="882080" cy="12612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4183949" y="2905189"/>
            <a:ext cx="3054808" cy="3081527"/>
            <a:chOff x="0" y="0"/>
            <a:chExt cx="1085637" cy="109513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085638" cy="1095133"/>
            </a:xfrm>
            <a:custGeom>
              <a:avLst/>
              <a:gdLst/>
              <a:ahLst/>
              <a:cxnLst/>
              <a:rect r="r" b="b" t="t" l="l"/>
              <a:pathLst>
                <a:path h="1095133" w="1085638">
                  <a:moveTo>
                    <a:pt x="542819" y="0"/>
                  </a:moveTo>
                  <a:cubicBezTo>
                    <a:pt x="243028" y="0"/>
                    <a:pt x="0" y="245154"/>
                    <a:pt x="0" y="547567"/>
                  </a:cubicBezTo>
                  <a:cubicBezTo>
                    <a:pt x="0" y="849979"/>
                    <a:pt x="243028" y="1095133"/>
                    <a:pt x="542819" y="1095133"/>
                  </a:cubicBezTo>
                  <a:cubicBezTo>
                    <a:pt x="842609" y="1095133"/>
                    <a:pt x="1085638" y="849979"/>
                    <a:pt x="1085638" y="547567"/>
                  </a:cubicBezTo>
                  <a:cubicBezTo>
                    <a:pt x="1085638" y="245154"/>
                    <a:pt x="842609" y="0"/>
                    <a:pt x="54281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101779" y="-268806"/>
              <a:ext cx="882080" cy="12612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9"/>
                </a:lnSpc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4218622" y="1551995"/>
            <a:ext cx="2364681" cy="4579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99"/>
              </a:lnSpc>
            </a:pPr>
            <a:r>
              <a:rPr lang="en-US" sz="26713">
                <a:solidFill>
                  <a:srgbClr val="004AAD"/>
                </a:solidFill>
                <a:cs typeface="Garuda Bold"/>
              </a:rPr>
              <a:t>๒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645686" y="1359264"/>
            <a:ext cx="2364681" cy="4579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99"/>
              </a:lnSpc>
            </a:pPr>
            <a:r>
              <a:rPr lang="en-US" sz="26713">
                <a:solidFill>
                  <a:srgbClr val="3D3D43"/>
                </a:solidFill>
                <a:cs typeface="Garuda Bold"/>
              </a:rPr>
              <a:t>๐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976766" y="1551995"/>
            <a:ext cx="2364681" cy="4579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99"/>
              </a:lnSpc>
            </a:pPr>
            <a:r>
              <a:rPr lang="en-US" sz="26713">
                <a:solidFill>
                  <a:srgbClr val="CB6CE6"/>
                </a:solidFill>
                <a:cs typeface="Garuda Bold"/>
              </a:rPr>
              <a:t>๔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5983560" y="6272149"/>
            <a:ext cx="2238447" cy="2258026"/>
            <a:chOff x="0" y="0"/>
            <a:chExt cx="1085637" cy="1095133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085638" cy="1095133"/>
            </a:xfrm>
            <a:custGeom>
              <a:avLst/>
              <a:gdLst/>
              <a:ahLst/>
              <a:cxnLst/>
              <a:rect r="r" b="b" t="t" l="l"/>
              <a:pathLst>
                <a:path h="1095133" w="1085638">
                  <a:moveTo>
                    <a:pt x="542819" y="0"/>
                  </a:moveTo>
                  <a:cubicBezTo>
                    <a:pt x="243028" y="0"/>
                    <a:pt x="0" y="245154"/>
                    <a:pt x="0" y="547567"/>
                  </a:cubicBezTo>
                  <a:cubicBezTo>
                    <a:pt x="0" y="849979"/>
                    <a:pt x="243028" y="1095133"/>
                    <a:pt x="542819" y="1095133"/>
                  </a:cubicBezTo>
                  <a:cubicBezTo>
                    <a:pt x="842609" y="1095133"/>
                    <a:pt x="1085638" y="849979"/>
                    <a:pt x="1085638" y="547567"/>
                  </a:cubicBezTo>
                  <a:cubicBezTo>
                    <a:pt x="1085638" y="245154"/>
                    <a:pt x="842609" y="0"/>
                    <a:pt x="542819" y="0"/>
                  </a:cubicBezTo>
                  <a:close/>
                </a:path>
              </a:pathLst>
            </a:custGeom>
            <a:solidFill>
              <a:srgbClr val="D1DCED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101779" y="-268806"/>
              <a:ext cx="882080" cy="12612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9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8566844" y="6272149"/>
            <a:ext cx="2238447" cy="2258026"/>
            <a:chOff x="0" y="0"/>
            <a:chExt cx="1085637" cy="1095133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085638" cy="1095133"/>
            </a:xfrm>
            <a:custGeom>
              <a:avLst/>
              <a:gdLst/>
              <a:ahLst/>
              <a:cxnLst/>
              <a:rect r="r" b="b" t="t" l="l"/>
              <a:pathLst>
                <a:path h="1095133" w="1085638">
                  <a:moveTo>
                    <a:pt x="542819" y="0"/>
                  </a:moveTo>
                  <a:cubicBezTo>
                    <a:pt x="243028" y="0"/>
                    <a:pt x="0" y="245154"/>
                    <a:pt x="0" y="547567"/>
                  </a:cubicBezTo>
                  <a:cubicBezTo>
                    <a:pt x="0" y="849979"/>
                    <a:pt x="243028" y="1095133"/>
                    <a:pt x="542819" y="1095133"/>
                  </a:cubicBezTo>
                  <a:cubicBezTo>
                    <a:pt x="842609" y="1095133"/>
                    <a:pt x="1085638" y="849979"/>
                    <a:pt x="1085638" y="547567"/>
                  </a:cubicBezTo>
                  <a:cubicBezTo>
                    <a:pt x="1085638" y="245154"/>
                    <a:pt x="842609" y="0"/>
                    <a:pt x="542819" y="0"/>
                  </a:cubicBezTo>
                  <a:close/>
                </a:path>
              </a:pathLst>
            </a:custGeom>
            <a:solidFill>
              <a:srgbClr val="D1DCED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101779" y="-268806"/>
              <a:ext cx="882080" cy="12612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9"/>
                </a:lnSpc>
              </a:pPr>
            </a:p>
          </p:txBody>
        </p:sp>
      </p:grpSp>
      <p:sp>
        <p:nvSpPr>
          <p:cNvPr name="TextBox 32" id="32"/>
          <p:cNvSpPr txBox="true"/>
          <p:nvPr/>
        </p:nvSpPr>
        <p:spPr>
          <a:xfrm rot="0">
            <a:off x="6348911" y="5691442"/>
            <a:ext cx="1379719" cy="2667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821"/>
              </a:lnSpc>
            </a:pPr>
            <a:r>
              <a:rPr lang="en-US" sz="15586">
                <a:solidFill>
                  <a:srgbClr val="004AAD"/>
                </a:solidFill>
                <a:cs typeface="Garuda Bold"/>
              </a:rPr>
              <a:t>๒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8954062" y="5643259"/>
            <a:ext cx="1379736" cy="2661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821"/>
              </a:lnSpc>
            </a:pPr>
            <a:r>
              <a:rPr lang="en-US" sz="15586">
                <a:solidFill>
                  <a:srgbClr val="BDF1E3"/>
                </a:solidFill>
                <a:cs typeface="Garuda Bold"/>
              </a:rPr>
              <a:t>๒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3881894" y="4820985"/>
            <a:ext cx="3658918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Pridi"/>
              </a:rPr>
              <a:t>........</a:t>
            </a:r>
          </a:p>
        </p:txBody>
      </p:sp>
    </p:spTree>
  </p:cSld>
  <p:clrMapOvr>
    <a:masterClrMapping/>
  </p:clrMapOvr>
  <p:transition spd="fast">
    <p:fade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080731">
            <a:off x="16713619" y="8648183"/>
            <a:ext cx="1129917" cy="1915113"/>
          </a:xfrm>
          <a:custGeom>
            <a:avLst/>
            <a:gdLst/>
            <a:ahLst/>
            <a:cxnLst/>
            <a:rect r="r" b="b" t="t" l="l"/>
            <a:pathLst>
              <a:path h="1915113" w="1129917">
                <a:moveTo>
                  <a:pt x="0" y="0"/>
                </a:moveTo>
                <a:lnTo>
                  <a:pt x="1129917" y="0"/>
                </a:lnTo>
                <a:lnTo>
                  <a:pt x="1129917" y="1915113"/>
                </a:lnTo>
                <a:lnTo>
                  <a:pt x="0" y="19151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413769" y="8671060"/>
            <a:ext cx="20531773" cy="9495945"/>
          </a:xfrm>
          <a:custGeom>
            <a:avLst/>
            <a:gdLst/>
            <a:ahLst/>
            <a:cxnLst/>
            <a:rect r="r" b="b" t="t" l="l"/>
            <a:pathLst>
              <a:path h="9495945" w="20531773">
                <a:moveTo>
                  <a:pt x="0" y="0"/>
                </a:moveTo>
                <a:lnTo>
                  <a:pt x="20531773" y="0"/>
                </a:lnTo>
                <a:lnTo>
                  <a:pt x="20531773" y="9495945"/>
                </a:lnTo>
                <a:lnTo>
                  <a:pt x="0" y="94959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07785" y="197519"/>
            <a:ext cx="2866885" cy="2107161"/>
            <a:chOff x="0" y="0"/>
            <a:chExt cx="3822513" cy="280954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822513" cy="2809547"/>
            </a:xfrm>
            <a:custGeom>
              <a:avLst/>
              <a:gdLst/>
              <a:ahLst/>
              <a:cxnLst/>
              <a:rect r="r" b="b" t="t" l="l"/>
              <a:pathLst>
                <a:path h="2809547" w="3822513">
                  <a:moveTo>
                    <a:pt x="0" y="0"/>
                  </a:moveTo>
                  <a:lnTo>
                    <a:pt x="3822513" y="0"/>
                  </a:lnTo>
                  <a:lnTo>
                    <a:pt x="3822513" y="2809547"/>
                  </a:lnTo>
                  <a:lnTo>
                    <a:pt x="0" y="28095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208298" y="270271"/>
              <a:ext cx="3405917" cy="17711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14"/>
                </a:lnSpc>
              </a:pPr>
              <a:r>
                <a:rPr lang="en-US" sz="5118" spc="-240">
                  <a:solidFill>
                    <a:srgbClr val="404040"/>
                  </a:solidFill>
                  <a:cs typeface="เอฟซี มัฟฟิน"/>
                </a:rPr>
                <a:t>ภาพไหนที่</a:t>
              </a:r>
            </a:p>
            <a:p>
              <a:pPr algn="ctr">
                <a:lnSpc>
                  <a:spcPts val="4914"/>
                </a:lnSpc>
              </a:pPr>
              <a:r>
                <a:rPr lang="en-US" sz="5118" spc="-240">
                  <a:solidFill>
                    <a:srgbClr val="404040"/>
                  </a:solidFill>
                  <a:cs typeface="เอฟซี มัฟฟิน"/>
                </a:rPr>
                <a:t>หายไป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665522" y="2905189"/>
            <a:ext cx="3054808" cy="3081527"/>
            <a:chOff x="0" y="0"/>
            <a:chExt cx="1085637" cy="109513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085638" cy="1095133"/>
            </a:xfrm>
            <a:custGeom>
              <a:avLst/>
              <a:gdLst/>
              <a:ahLst/>
              <a:cxnLst/>
              <a:rect r="r" b="b" t="t" l="l"/>
              <a:pathLst>
                <a:path h="1095133" w="1085638">
                  <a:moveTo>
                    <a:pt x="542819" y="0"/>
                  </a:moveTo>
                  <a:cubicBezTo>
                    <a:pt x="243028" y="0"/>
                    <a:pt x="0" y="245154"/>
                    <a:pt x="0" y="547567"/>
                  </a:cubicBezTo>
                  <a:cubicBezTo>
                    <a:pt x="0" y="849979"/>
                    <a:pt x="243028" y="1095133"/>
                    <a:pt x="542819" y="1095133"/>
                  </a:cubicBezTo>
                  <a:cubicBezTo>
                    <a:pt x="842609" y="1095133"/>
                    <a:pt x="1085638" y="849979"/>
                    <a:pt x="1085638" y="547567"/>
                  </a:cubicBezTo>
                  <a:cubicBezTo>
                    <a:pt x="1085638" y="245154"/>
                    <a:pt x="842609" y="0"/>
                    <a:pt x="542819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101779" y="-268806"/>
              <a:ext cx="882080" cy="12612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911745" y="1407447"/>
            <a:ext cx="2364681" cy="4579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99"/>
              </a:lnSpc>
            </a:pPr>
            <a:r>
              <a:rPr lang="en-US" sz="26713">
                <a:solidFill>
                  <a:srgbClr val="CB6CE6"/>
                </a:solidFill>
                <a:cs typeface="Garuda Bold"/>
              </a:rPr>
              <a:t>๔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4047975" y="2905189"/>
            <a:ext cx="3054808" cy="3081527"/>
            <a:chOff x="0" y="0"/>
            <a:chExt cx="1085637" cy="109513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85638" cy="1095133"/>
            </a:xfrm>
            <a:custGeom>
              <a:avLst/>
              <a:gdLst/>
              <a:ahLst/>
              <a:cxnLst/>
              <a:rect r="r" b="b" t="t" l="l"/>
              <a:pathLst>
                <a:path h="1095133" w="1085638">
                  <a:moveTo>
                    <a:pt x="542819" y="0"/>
                  </a:moveTo>
                  <a:cubicBezTo>
                    <a:pt x="243028" y="0"/>
                    <a:pt x="0" y="245154"/>
                    <a:pt x="0" y="547567"/>
                  </a:cubicBezTo>
                  <a:cubicBezTo>
                    <a:pt x="0" y="849979"/>
                    <a:pt x="243028" y="1095133"/>
                    <a:pt x="542819" y="1095133"/>
                  </a:cubicBezTo>
                  <a:cubicBezTo>
                    <a:pt x="842609" y="1095133"/>
                    <a:pt x="1085638" y="849979"/>
                    <a:pt x="1085638" y="547567"/>
                  </a:cubicBezTo>
                  <a:cubicBezTo>
                    <a:pt x="1085638" y="245154"/>
                    <a:pt x="842609" y="0"/>
                    <a:pt x="542819" y="0"/>
                  </a:cubicBezTo>
                  <a:close/>
                </a:path>
              </a:pathLst>
            </a:custGeom>
            <a:solidFill>
              <a:srgbClr val="D1DCED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01779" y="-268806"/>
              <a:ext cx="882080" cy="12612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7426633" y="2905189"/>
            <a:ext cx="3054808" cy="3081527"/>
            <a:chOff x="0" y="0"/>
            <a:chExt cx="1085637" cy="109513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085638" cy="1095133"/>
            </a:xfrm>
            <a:custGeom>
              <a:avLst/>
              <a:gdLst/>
              <a:ahLst/>
              <a:cxnLst/>
              <a:rect r="r" b="b" t="t" l="l"/>
              <a:pathLst>
                <a:path h="1095133" w="1085638">
                  <a:moveTo>
                    <a:pt x="542819" y="0"/>
                  </a:moveTo>
                  <a:cubicBezTo>
                    <a:pt x="243028" y="0"/>
                    <a:pt x="0" y="245154"/>
                    <a:pt x="0" y="547567"/>
                  </a:cubicBezTo>
                  <a:cubicBezTo>
                    <a:pt x="0" y="849979"/>
                    <a:pt x="243028" y="1095133"/>
                    <a:pt x="542819" y="1095133"/>
                  </a:cubicBezTo>
                  <a:cubicBezTo>
                    <a:pt x="842609" y="1095133"/>
                    <a:pt x="1085638" y="849979"/>
                    <a:pt x="1085638" y="547567"/>
                  </a:cubicBezTo>
                  <a:cubicBezTo>
                    <a:pt x="1085638" y="245154"/>
                    <a:pt x="842609" y="0"/>
                    <a:pt x="542819" y="0"/>
                  </a:cubicBezTo>
                  <a:close/>
                </a:path>
              </a:pathLst>
            </a:custGeom>
            <a:solidFill>
              <a:srgbClr val="B4D8CE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01779" y="-268806"/>
              <a:ext cx="882080" cy="12612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0805291" y="2905189"/>
            <a:ext cx="3054808" cy="3081527"/>
            <a:chOff x="0" y="0"/>
            <a:chExt cx="1085637" cy="109513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85638" cy="1095133"/>
            </a:xfrm>
            <a:custGeom>
              <a:avLst/>
              <a:gdLst/>
              <a:ahLst/>
              <a:cxnLst/>
              <a:rect r="r" b="b" t="t" l="l"/>
              <a:pathLst>
                <a:path h="1095133" w="1085638">
                  <a:moveTo>
                    <a:pt x="542819" y="0"/>
                  </a:moveTo>
                  <a:cubicBezTo>
                    <a:pt x="243028" y="0"/>
                    <a:pt x="0" y="245154"/>
                    <a:pt x="0" y="547567"/>
                  </a:cubicBezTo>
                  <a:cubicBezTo>
                    <a:pt x="0" y="849979"/>
                    <a:pt x="243028" y="1095133"/>
                    <a:pt x="542819" y="1095133"/>
                  </a:cubicBezTo>
                  <a:cubicBezTo>
                    <a:pt x="842609" y="1095133"/>
                    <a:pt x="1085638" y="849979"/>
                    <a:pt x="1085638" y="547567"/>
                  </a:cubicBezTo>
                  <a:cubicBezTo>
                    <a:pt x="1085638" y="245154"/>
                    <a:pt x="842609" y="0"/>
                    <a:pt x="542819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101779" y="-268806"/>
              <a:ext cx="882080" cy="12612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9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4218622" y="1551995"/>
            <a:ext cx="2364681" cy="4579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99"/>
              </a:lnSpc>
            </a:pPr>
            <a:r>
              <a:rPr lang="en-US" sz="26713">
                <a:solidFill>
                  <a:srgbClr val="004AAD"/>
                </a:solidFill>
                <a:cs typeface="Garuda Bold"/>
              </a:rPr>
              <a:t>๒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645686" y="1359264"/>
            <a:ext cx="2364681" cy="4579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99"/>
              </a:lnSpc>
            </a:pPr>
            <a:r>
              <a:rPr lang="en-US" sz="26713">
                <a:solidFill>
                  <a:srgbClr val="3D3D43"/>
                </a:solidFill>
                <a:cs typeface="Garuda Bold"/>
              </a:rPr>
              <a:t>๐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976766" y="1551995"/>
            <a:ext cx="2364681" cy="4579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99"/>
              </a:lnSpc>
            </a:pPr>
            <a:r>
              <a:rPr lang="en-US" sz="26713">
                <a:solidFill>
                  <a:srgbClr val="CB6CE6"/>
                </a:solidFill>
                <a:cs typeface="Garuda Bold"/>
              </a:rPr>
              <a:t>๔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14403024" y="2905189"/>
            <a:ext cx="3007043" cy="3033345"/>
            <a:chOff x="0" y="0"/>
            <a:chExt cx="1085637" cy="1095133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085638" cy="1095133"/>
            </a:xfrm>
            <a:custGeom>
              <a:avLst/>
              <a:gdLst/>
              <a:ahLst/>
              <a:cxnLst/>
              <a:rect r="r" b="b" t="t" l="l"/>
              <a:pathLst>
                <a:path h="1095133" w="1085638">
                  <a:moveTo>
                    <a:pt x="542819" y="0"/>
                  </a:moveTo>
                  <a:cubicBezTo>
                    <a:pt x="243028" y="0"/>
                    <a:pt x="0" y="245154"/>
                    <a:pt x="0" y="547567"/>
                  </a:cubicBezTo>
                  <a:cubicBezTo>
                    <a:pt x="0" y="849979"/>
                    <a:pt x="243028" y="1095133"/>
                    <a:pt x="542819" y="1095133"/>
                  </a:cubicBezTo>
                  <a:cubicBezTo>
                    <a:pt x="842609" y="1095133"/>
                    <a:pt x="1085638" y="849979"/>
                    <a:pt x="1085638" y="547567"/>
                  </a:cubicBezTo>
                  <a:cubicBezTo>
                    <a:pt x="1085638" y="245154"/>
                    <a:pt x="842609" y="0"/>
                    <a:pt x="542819" y="0"/>
                  </a:cubicBezTo>
                  <a:close/>
                </a:path>
              </a:pathLst>
            </a:custGeom>
            <a:solidFill>
              <a:srgbClr val="D1DCED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101779" y="-268806"/>
              <a:ext cx="882080" cy="12612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8566844" y="6272149"/>
            <a:ext cx="2238447" cy="2258026"/>
            <a:chOff x="0" y="0"/>
            <a:chExt cx="1085637" cy="1095133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085638" cy="1095133"/>
            </a:xfrm>
            <a:custGeom>
              <a:avLst/>
              <a:gdLst/>
              <a:ahLst/>
              <a:cxnLst/>
              <a:rect r="r" b="b" t="t" l="l"/>
              <a:pathLst>
                <a:path h="1095133" w="1085638">
                  <a:moveTo>
                    <a:pt x="542819" y="0"/>
                  </a:moveTo>
                  <a:cubicBezTo>
                    <a:pt x="243028" y="0"/>
                    <a:pt x="0" y="245154"/>
                    <a:pt x="0" y="547567"/>
                  </a:cubicBezTo>
                  <a:cubicBezTo>
                    <a:pt x="0" y="849979"/>
                    <a:pt x="243028" y="1095133"/>
                    <a:pt x="542819" y="1095133"/>
                  </a:cubicBezTo>
                  <a:cubicBezTo>
                    <a:pt x="842609" y="1095133"/>
                    <a:pt x="1085638" y="849979"/>
                    <a:pt x="1085638" y="547567"/>
                  </a:cubicBezTo>
                  <a:cubicBezTo>
                    <a:pt x="1085638" y="245154"/>
                    <a:pt x="842609" y="0"/>
                    <a:pt x="542819" y="0"/>
                  </a:cubicBezTo>
                  <a:close/>
                </a:path>
              </a:pathLst>
            </a:custGeom>
            <a:solidFill>
              <a:srgbClr val="D1DCED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101779" y="-268806"/>
              <a:ext cx="882080" cy="12612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9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8954062" y="5643259"/>
            <a:ext cx="1379736" cy="2661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821"/>
              </a:lnSpc>
            </a:pPr>
            <a:r>
              <a:rPr lang="en-US" sz="15586">
                <a:solidFill>
                  <a:srgbClr val="BDF1E3"/>
                </a:solidFill>
                <a:cs typeface="Garuda Bold"/>
              </a:rPr>
              <a:t>๒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4507799" y="1551995"/>
            <a:ext cx="2364681" cy="4579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99"/>
              </a:lnSpc>
            </a:pPr>
            <a:r>
              <a:rPr lang="en-US" sz="26713">
                <a:solidFill>
                  <a:srgbClr val="004AAD"/>
                </a:solidFill>
                <a:cs typeface="Garuda Bold"/>
              </a:rPr>
              <a:t>๒</a:t>
            </a:r>
          </a:p>
        </p:txBody>
      </p:sp>
    </p:spTree>
  </p:cSld>
  <p:clrMapOvr>
    <a:masterClrMapping/>
  </p:clrMapOvr>
  <p:transition spd="fast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DAF6BuPMwiA</dc:identifier>
  <dcterms:modified xsi:type="dcterms:W3CDTF">2011-08-01T06:04:30Z</dcterms:modified>
  <cp:revision>1</cp:revision>
  <dc:title>02-</dc:title>
</cp:coreProperties>
</file>