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9F0C-E26A-4204-8068-D6F325FC2FCA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B52-3E03-4434-815D-320CAA2C84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720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9F0C-E26A-4204-8068-D6F325FC2FCA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B52-3E03-4434-815D-320CAA2C84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081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9F0C-E26A-4204-8068-D6F325FC2FCA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B52-3E03-4434-815D-320CAA2C84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807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9F0C-E26A-4204-8068-D6F325FC2FCA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B52-3E03-4434-815D-320CAA2C84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892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9F0C-E26A-4204-8068-D6F325FC2FCA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B52-3E03-4434-815D-320CAA2C84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175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9F0C-E26A-4204-8068-D6F325FC2FCA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B52-3E03-4434-815D-320CAA2C84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18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9F0C-E26A-4204-8068-D6F325FC2FCA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B52-3E03-4434-815D-320CAA2C84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209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9F0C-E26A-4204-8068-D6F325FC2FCA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B52-3E03-4434-815D-320CAA2C84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209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9F0C-E26A-4204-8068-D6F325FC2FCA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B52-3E03-4434-815D-320CAA2C84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58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9F0C-E26A-4204-8068-D6F325FC2FCA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B52-3E03-4434-815D-320CAA2C84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923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9F0C-E26A-4204-8068-D6F325FC2FCA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2B52-3E03-4434-815D-320CAA2C84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485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9F0C-E26A-4204-8068-D6F325FC2FCA}" type="datetimeFigureOut">
              <a:rPr lang="th-TH" smtClean="0"/>
              <a:t>23/01/67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2B52-3E03-4434-815D-320CAA2C84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187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"/>
          <p:cNvSpPr/>
          <p:nvPr/>
        </p:nvSpPr>
        <p:spPr>
          <a:xfrm>
            <a:off x="379141" y="579860"/>
            <a:ext cx="2732048" cy="24755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dirty="0"/>
          </a:p>
        </p:txBody>
      </p:sp>
      <p:sp>
        <p:nvSpPr>
          <p:cNvPr id="5" name="2"/>
          <p:cNvSpPr/>
          <p:nvPr/>
        </p:nvSpPr>
        <p:spPr>
          <a:xfrm>
            <a:off x="3378819" y="579860"/>
            <a:ext cx="2732048" cy="247557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dirty="0"/>
          </a:p>
        </p:txBody>
      </p:sp>
      <p:sp>
        <p:nvSpPr>
          <p:cNvPr id="6" name="3"/>
          <p:cNvSpPr/>
          <p:nvPr/>
        </p:nvSpPr>
        <p:spPr>
          <a:xfrm>
            <a:off x="6345043" y="579860"/>
            <a:ext cx="2732048" cy="247557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dirty="0"/>
          </a:p>
        </p:txBody>
      </p:sp>
      <p:sp>
        <p:nvSpPr>
          <p:cNvPr id="7" name="4"/>
          <p:cNvSpPr/>
          <p:nvPr/>
        </p:nvSpPr>
        <p:spPr>
          <a:xfrm>
            <a:off x="9311267" y="579860"/>
            <a:ext cx="2732048" cy="247557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dirty="0"/>
          </a:p>
        </p:txBody>
      </p:sp>
      <p:sp>
        <p:nvSpPr>
          <p:cNvPr id="8" name="5"/>
          <p:cNvSpPr/>
          <p:nvPr/>
        </p:nvSpPr>
        <p:spPr>
          <a:xfrm>
            <a:off x="379141" y="3724505"/>
            <a:ext cx="2732048" cy="247557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dirty="0"/>
          </a:p>
        </p:txBody>
      </p:sp>
      <p:sp>
        <p:nvSpPr>
          <p:cNvPr id="9" name="6"/>
          <p:cNvSpPr/>
          <p:nvPr/>
        </p:nvSpPr>
        <p:spPr>
          <a:xfrm>
            <a:off x="3406696" y="3724505"/>
            <a:ext cx="2732048" cy="247557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dirty="0"/>
          </a:p>
        </p:txBody>
      </p:sp>
      <p:sp>
        <p:nvSpPr>
          <p:cNvPr id="10" name="7"/>
          <p:cNvSpPr/>
          <p:nvPr/>
        </p:nvSpPr>
        <p:spPr>
          <a:xfrm>
            <a:off x="6434251" y="3724505"/>
            <a:ext cx="2732048" cy="2475571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dirty="0"/>
          </a:p>
        </p:txBody>
      </p:sp>
      <p:sp>
        <p:nvSpPr>
          <p:cNvPr id="11" name="8"/>
          <p:cNvSpPr/>
          <p:nvPr/>
        </p:nvSpPr>
        <p:spPr>
          <a:xfrm>
            <a:off x="9311267" y="3724505"/>
            <a:ext cx="2732048" cy="2475571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dirty="0"/>
          </a:p>
        </p:txBody>
      </p:sp>
      <p:sp>
        <p:nvSpPr>
          <p:cNvPr id="12" name="9"/>
          <p:cNvSpPr/>
          <p:nvPr/>
        </p:nvSpPr>
        <p:spPr>
          <a:xfrm>
            <a:off x="379141" y="579859"/>
            <a:ext cx="2732048" cy="247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</a:t>
            </a:r>
            <a:endParaRPr lang="th-TH" sz="8000" dirty="0"/>
          </a:p>
        </p:txBody>
      </p:sp>
      <p:sp>
        <p:nvSpPr>
          <p:cNvPr id="13" name="9"/>
          <p:cNvSpPr/>
          <p:nvPr/>
        </p:nvSpPr>
        <p:spPr>
          <a:xfrm>
            <a:off x="3362092" y="579858"/>
            <a:ext cx="2732048" cy="247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2</a:t>
            </a:r>
            <a:endParaRPr lang="th-TH" sz="8000" dirty="0"/>
          </a:p>
        </p:txBody>
      </p:sp>
      <p:sp>
        <p:nvSpPr>
          <p:cNvPr id="14" name="9"/>
          <p:cNvSpPr/>
          <p:nvPr/>
        </p:nvSpPr>
        <p:spPr>
          <a:xfrm>
            <a:off x="6328316" y="579858"/>
            <a:ext cx="2732048" cy="247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3</a:t>
            </a:r>
            <a:endParaRPr lang="th-TH" sz="8000" dirty="0"/>
          </a:p>
        </p:txBody>
      </p:sp>
      <p:sp>
        <p:nvSpPr>
          <p:cNvPr id="15" name="9"/>
          <p:cNvSpPr/>
          <p:nvPr/>
        </p:nvSpPr>
        <p:spPr>
          <a:xfrm>
            <a:off x="379141" y="3724505"/>
            <a:ext cx="2732048" cy="247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5</a:t>
            </a:r>
            <a:endParaRPr lang="th-TH" sz="8000" dirty="0"/>
          </a:p>
        </p:txBody>
      </p:sp>
      <p:sp>
        <p:nvSpPr>
          <p:cNvPr id="16" name="9"/>
          <p:cNvSpPr/>
          <p:nvPr/>
        </p:nvSpPr>
        <p:spPr>
          <a:xfrm>
            <a:off x="3406696" y="3724505"/>
            <a:ext cx="2732048" cy="247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6</a:t>
            </a:r>
            <a:endParaRPr lang="th-TH" sz="8000" dirty="0"/>
          </a:p>
        </p:txBody>
      </p:sp>
      <p:sp>
        <p:nvSpPr>
          <p:cNvPr id="17" name="9"/>
          <p:cNvSpPr/>
          <p:nvPr/>
        </p:nvSpPr>
        <p:spPr>
          <a:xfrm>
            <a:off x="6434251" y="3724505"/>
            <a:ext cx="2732048" cy="247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7</a:t>
            </a:r>
            <a:endParaRPr lang="th-TH" sz="8000" dirty="0"/>
          </a:p>
        </p:txBody>
      </p:sp>
      <p:sp>
        <p:nvSpPr>
          <p:cNvPr id="18" name="9"/>
          <p:cNvSpPr/>
          <p:nvPr/>
        </p:nvSpPr>
        <p:spPr>
          <a:xfrm>
            <a:off x="9311267" y="579858"/>
            <a:ext cx="2732048" cy="247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4</a:t>
            </a:r>
            <a:endParaRPr lang="th-TH" sz="8000" dirty="0"/>
          </a:p>
        </p:txBody>
      </p:sp>
      <p:sp>
        <p:nvSpPr>
          <p:cNvPr id="19" name="9"/>
          <p:cNvSpPr/>
          <p:nvPr/>
        </p:nvSpPr>
        <p:spPr>
          <a:xfrm>
            <a:off x="9311267" y="3724505"/>
            <a:ext cx="2732048" cy="2475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8</a:t>
            </a:r>
            <a:endParaRPr lang="th-TH" sz="8000" dirty="0"/>
          </a:p>
        </p:txBody>
      </p:sp>
    </p:spTree>
    <p:extLst>
      <p:ext uri="{BB962C8B-B14F-4D97-AF65-F5344CB8AC3E}">
        <p14:creationId xmlns:p14="http://schemas.microsoft.com/office/powerpoint/2010/main" val="29594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3459" y="678428"/>
            <a:ext cx="2698955" cy="24482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383459" y="3672350"/>
            <a:ext cx="2698955" cy="24482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3244646" y="678427"/>
            <a:ext cx="2698955" cy="244823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3244646" y="3672350"/>
            <a:ext cx="2698955" cy="244823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6105833" y="678427"/>
            <a:ext cx="2698955" cy="244823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6105832" y="3672350"/>
            <a:ext cx="2698955" cy="24482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8967020" y="678427"/>
            <a:ext cx="2698955" cy="24482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8967020" y="3672350"/>
            <a:ext cx="2698955" cy="2448232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383459" y="678427"/>
            <a:ext cx="2698955" cy="24482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</a:t>
            </a:r>
            <a:endParaRPr lang="th-TH" sz="8000" dirty="0"/>
          </a:p>
        </p:txBody>
      </p:sp>
      <p:sp>
        <p:nvSpPr>
          <p:cNvPr id="30" name="Rectangle 29"/>
          <p:cNvSpPr/>
          <p:nvPr/>
        </p:nvSpPr>
        <p:spPr>
          <a:xfrm>
            <a:off x="3244646" y="678427"/>
            <a:ext cx="2698955" cy="24482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2</a:t>
            </a:r>
            <a:endParaRPr lang="th-TH" sz="8000" dirty="0"/>
          </a:p>
        </p:txBody>
      </p:sp>
      <p:sp>
        <p:nvSpPr>
          <p:cNvPr id="31" name="Rectangle 30"/>
          <p:cNvSpPr/>
          <p:nvPr/>
        </p:nvSpPr>
        <p:spPr>
          <a:xfrm>
            <a:off x="6105832" y="678427"/>
            <a:ext cx="2698955" cy="24482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3</a:t>
            </a:r>
            <a:endParaRPr lang="th-TH" sz="8000" dirty="0"/>
          </a:p>
        </p:txBody>
      </p:sp>
      <p:sp>
        <p:nvSpPr>
          <p:cNvPr id="32" name="Rectangle 31"/>
          <p:cNvSpPr/>
          <p:nvPr/>
        </p:nvSpPr>
        <p:spPr>
          <a:xfrm>
            <a:off x="8967019" y="678427"/>
            <a:ext cx="2698955" cy="24482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4</a:t>
            </a:r>
            <a:endParaRPr lang="th-TH" sz="8000" dirty="0"/>
          </a:p>
        </p:txBody>
      </p:sp>
      <p:sp>
        <p:nvSpPr>
          <p:cNvPr id="33" name="Rectangle 32"/>
          <p:cNvSpPr/>
          <p:nvPr/>
        </p:nvSpPr>
        <p:spPr>
          <a:xfrm>
            <a:off x="6105831" y="3672350"/>
            <a:ext cx="2698955" cy="24482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7</a:t>
            </a:r>
            <a:endParaRPr lang="th-TH" sz="8000" dirty="0"/>
          </a:p>
        </p:txBody>
      </p:sp>
      <p:sp>
        <p:nvSpPr>
          <p:cNvPr id="34" name="Rectangle 33"/>
          <p:cNvSpPr/>
          <p:nvPr/>
        </p:nvSpPr>
        <p:spPr>
          <a:xfrm>
            <a:off x="383458" y="3672349"/>
            <a:ext cx="2698955" cy="24482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5</a:t>
            </a:r>
            <a:endParaRPr lang="th-TH" sz="8000" dirty="0"/>
          </a:p>
        </p:txBody>
      </p:sp>
      <p:sp>
        <p:nvSpPr>
          <p:cNvPr id="35" name="Rectangle 34"/>
          <p:cNvSpPr/>
          <p:nvPr/>
        </p:nvSpPr>
        <p:spPr>
          <a:xfrm>
            <a:off x="3244645" y="3672349"/>
            <a:ext cx="2698955" cy="24482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6</a:t>
            </a:r>
            <a:endParaRPr lang="th-TH" sz="8000" dirty="0"/>
          </a:p>
        </p:txBody>
      </p:sp>
      <p:sp>
        <p:nvSpPr>
          <p:cNvPr id="36" name="Rectangle 35"/>
          <p:cNvSpPr/>
          <p:nvPr/>
        </p:nvSpPr>
        <p:spPr>
          <a:xfrm>
            <a:off x="8967019" y="3672349"/>
            <a:ext cx="2698955" cy="24482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8</a:t>
            </a:r>
            <a:endParaRPr lang="th-TH" sz="8000" dirty="0"/>
          </a:p>
        </p:txBody>
      </p:sp>
    </p:spTree>
    <p:extLst>
      <p:ext uri="{BB962C8B-B14F-4D97-AF65-F5344CB8AC3E}">
        <p14:creationId xmlns:p14="http://schemas.microsoft.com/office/powerpoint/2010/main" val="11322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7420" y="648928"/>
            <a:ext cx="2580967" cy="259571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737420" y="3701845"/>
            <a:ext cx="2580967" cy="259571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3687097" y="648925"/>
            <a:ext cx="2580967" cy="259571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3620729" y="3701838"/>
            <a:ext cx="2580967" cy="259571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6504039" y="648924"/>
            <a:ext cx="2580967" cy="259571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9320981" y="648923"/>
            <a:ext cx="2580967" cy="259571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6504039" y="3701845"/>
            <a:ext cx="2580967" cy="259571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9320981" y="3701844"/>
            <a:ext cx="2580967" cy="259571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37419" y="648922"/>
            <a:ext cx="2580967" cy="2595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</a:t>
            </a:r>
            <a:endParaRPr lang="th-TH" sz="8000" dirty="0"/>
          </a:p>
        </p:txBody>
      </p:sp>
      <p:sp>
        <p:nvSpPr>
          <p:cNvPr id="14" name="Rectangle 13"/>
          <p:cNvSpPr/>
          <p:nvPr/>
        </p:nvSpPr>
        <p:spPr>
          <a:xfrm>
            <a:off x="3687096" y="648922"/>
            <a:ext cx="2580967" cy="2595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2</a:t>
            </a:r>
            <a:endParaRPr lang="th-TH" sz="8000" dirty="0"/>
          </a:p>
        </p:txBody>
      </p:sp>
      <p:sp>
        <p:nvSpPr>
          <p:cNvPr id="15" name="Rectangle 14"/>
          <p:cNvSpPr/>
          <p:nvPr/>
        </p:nvSpPr>
        <p:spPr>
          <a:xfrm>
            <a:off x="6504039" y="648921"/>
            <a:ext cx="2580967" cy="2595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3</a:t>
            </a:r>
            <a:endParaRPr lang="th-TH" sz="8000" dirty="0"/>
          </a:p>
        </p:txBody>
      </p:sp>
      <p:sp>
        <p:nvSpPr>
          <p:cNvPr id="16" name="Rectangle 15"/>
          <p:cNvSpPr/>
          <p:nvPr/>
        </p:nvSpPr>
        <p:spPr>
          <a:xfrm>
            <a:off x="9320980" y="648920"/>
            <a:ext cx="2580967" cy="2595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4</a:t>
            </a:r>
            <a:endParaRPr lang="th-TH" sz="8000" dirty="0"/>
          </a:p>
        </p:txBody>
      </p:sp>
      <p:sp>
        <p:nvSpPr>
          <p:cNvPr id="17" name="Rectangle 16"/>
          <p:cNvSpPr/>
          <p:nvPr/>
        </p:nvSpPr>
        <p:spPr>
          <a:xfrm>
            <a:off x="6504038" y="3701844"/>
            <a:ext cx="2580967" cy="2595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7</a:t>
            </a:r>
            <a:endParaRPr lang="th-TH" sz="8000" dirty="0"/>
          </a:p>
        </p:txBody>
      </p:sp>
      <p:sp>
        <p:nvSpPr>
          <p:cNvPr id="18" name="Rectangle 17"/>
          <p:cNvSpPr/>
          <p:nvPr/>
        </p:nvSpPr>
        <p:spPr>
          <a:xfrm>
            <a:off x="3605978" y="3716590"/>
            <a:ext cx="2580967" cy="2595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6</a:t>
            </a:r>
            <a:endParaRPr lang="th-TH" sz="8000" dirty="0"/>
          </a:p>
        </p:txBody>
      </p:sp>
      <p:sp>
        <p:nvSpPr>
          <p:cNvPr id="19" name="Rectangle 18"/>
          <p:cNvSpPr/>
          <p:nvPr/>
        </p:nvSpPr>
        <p:spPr>
          <a:xfrm>
            <a:off x="722669" y="3701839"/>
            <a:ext cx="2580967" cy="2595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5</a:t>
            </a:r>
            <a:endParaRPr lang="th-TH" sz="8000" dirty="0"/>
          </a:p>
        </p:txBody>
      </p:sp>
      <p:sp>
        <p:nvSpPr>
          <p:cNvPr id="20" name="Rectangle 19"/>
          <p:cNvSpPr/>
          <p:nvPr/>
        </p:nvSpPr>
        <p:spPr>
          <a:xfrm>
            <a:off x="9343102" y="3716590"/>
            <a:ext cx="2580967" cy="2595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8</a:t>
            </a:r>
            <a:endParaRPr lang="th-TH" sz="8000" dirty="0"/>
          </a:p>
        </p:txBody>
      </p:sp>
    </p:spTree>
    <p:extLst>
      <p:ext uri="{BB962C8B-B14F-4D97-AF65-F5344CB8AC3E}">
        <p14:creationId xmlns:p14="http://schemas.microsoft.com/office/powerpoint/2010/main" val="391137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4710" y="501444"/>
            <a:ext cx="2595716" cy="246298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2639961" y="3657599"/>
            <a:ext cx="2595716" cy="24629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6681019" y="501445"/>
            <a:ext cx="2595716" cy="246298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681019" y="3657599"/>
            <a:ext cx="2595716" cy="246298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2654710" y="501444"/>
            <a:ext cx="2595716" cy="2462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1</a:t>
            </a:r>
            <a:endParaRPr lang="th-TH" sz="8000" dirty="0"/>
          </a:p>
        </p:txBody>
      </p:sp>
      <p:sp>
        <p:nvSpPr>
          <p:cNvPr id="10" name="Rectangle 9"/>
          <p:cNvSpPr/>
          <p:nvPr/>
        </p:nvSpPr>
        <p:spPr>
          <a:xfrm>
            <a:off x="6681019" y="501444"/>
            <a:ext cx="2595716" cy="2462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2</a:t>
            </a:r>
            <a:endParaRPr lang="th-TH" sz="8000" dirty="0"/>
          </a:p>
        </p:txBody>
      </p:sp>
      <p:sp>
        <p:nvSpPr>
          <p:cNvPr id="11" name="Rectangle 10"/>
          <p:cNvSpPr/>
          <p:nvPr/>
        </p:nvSpPr>
        <p:spPr>
          <a:xfrm>
            <a:off x="2654710" y="3657599"/>
            <a:ext cx="2595716" cy="2462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3</a:t>
            </a:r>
            <a:endParaRPr lang="th-TH" sz="8000" dirty="0"/>
          </a:p>
        </p:txBody>
      </p:sp>
      <p:sp>
        <p:nvSpPr>
          <p:cNvPr id="12" name="Rectangle 11"/>
          <p:cNvSpPr/>
          <p:nvPr/>
        </p:nvSpPr>
        <p:spPr>
          <a:xfrm>
            <a:off x="6681019" y="3657598"/>
            <a:ext cx="2595716" cy="2462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4</a:t>
            </a:r>
            <a:endParaRPr lang="th-TH" sz="8000" dirty="0"/>
          </a:p>
        </p:txBody>
      </p:sp>
    </p:spTree>
    <p:extLst>
      <p:ext uri="{BB962C8B-B14F-4D97-AF65-F5344CB8AC3E}">
        <p14:creationId xmlns:p14="http://schemas.microsoft.com/office/powerpoint/2010/main" val="81545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28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</dc:creator>
  <cp:lastModifiedBy>DRU</cp:lastModifiedBy>
  <cp:revision>11</cp:revision>
  <dcterms:created xsi:type="dcterms:W3CDTF">2024-01-23T05:49:17Z</dcterms:created>
  <dcterms:modified xsi:type="dcterms:W3CDTF">2024-01-23T08:58:18Z</dcterms:modified>
</cp:coreProperties>
</file>