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CCFF"/>
    <a:srgbClr val="FFF9E7"/>
    <a:srgbClr val="D2EAF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BFB5-526A-4C15-A20C-A60DDF791862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F823-E755-4AEB-86BA-00483E94AD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609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BFB5-526A-4C15-A20C-A60DDF791862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F823-E755-4AEB-86BA-00483E94AD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697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BFB5-526A-4C15-A20C-A60DDF791862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F823-E755-4AEB-86BA-00483E94AD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4815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BFB5-526A-4C15-A20C-A60DDF791862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F823-E755-4AEB-86BA-00483E94AD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940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BFB5-526A-4C15-A20C-A60DDF791862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F823-E755-4AEB-86BA-00483E94AD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5041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BFB5-526A-4C15-A20C-A60DDF791862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F823-E755-4AEB-86BA-00483E94AD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1671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BFB5-526A-4C15-A20C-A60DDF791862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F823-E755-4AEB-86BA-00483E94AD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281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BFB5-526A-4C15-A20C-A60DDF791862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F823-E755-4AEB-86BA-00483E94AD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561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BFB5-526A-4C15-A20C-A60DDF791862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F823-E755-4AEB-86BA-00483E94AD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2843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BFB5-526A-4C15-A20C-A60DDF791862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F823-E755-4AEB-86BA-00483E94AD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882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BFB5-526A-4C15-A20C-A60DDF791862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F823-E755-4AEB-86BA-00483E94AD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817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0BFB5-526A-4C15-A20C-A60DDF791862}" type="datetimeFigureOut">
              <a:rPr lang="th-TH" smtClean="0"/>
              <a:t>23/01/67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0F823-E755-4AEB-86BA-00483E94AD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936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386123" y="3135428"/>
            <a:ext cx="456039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500" b="1" dirty="0" smtClean="0">
                <a:solidFill>
                  <a:srgbClr val="C00000"/>
                </a:solidFill>
              </a:rPr>
              <a:t>รูปร่าง</a:t>
            </a:r>
            <a:r>
              <a:rPr lang="th-TH" sz="7500" b="1" dirty="0" smtClean="0"/>
              <a:t> </a:t>
            </a:r>
            <a:r>
              <a:rPr lang="th-TH" sz="7500" b="1" dirty="0" smtClean="0">
                <a:solidFill>
                  <a:schemeClr val="accent6">
                    <a:lumMod val="50000"/>
                  </a:schemeClr>
                </a:solidFill>
              </a:rPr>
              <a:t>รูปทรง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4723" y="1408883"/>
            <a:ext cx="481413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7500" b="1" dirty="0" smtClean="0"/>
              <a:t>หน่วยการเรียนรู้</a:t>
            </a:r>
            <a:endParaRPr lang="th-TH" sz="7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414775" y="4861973"/>
            <a:ext cx="529023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7500" b="1" dirty="0" smtClean="0"/>
              <a:t>เรื่อง...รูปสี่เหลี่ยม</a:t>
            </a:r>
            <a:endParaRPr lang="th-TH" sz="7500" b="1" dirty="0"/>
          </a:p>
        </p:txBody>
      </p:sp>
    </p:spTree>
    <p:extLst>
      <p:ext uri="{BB962C8B-B14F-4D97-AF65-F5344CB8AC3E}">
        <p14:creationId xmlns:p14="http://schemas.microsoft.com/office/powerpoint/2010/main" val="4216210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08760" y="628990"/>
            <a:ext cx="5349240" cy="8229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4297680" y="1957950"/>
            <a:ext cx="6732270" cy="1708786"/>
          </a:xfrm>
          <a:prstGeom prst="rect">
            <a:avLst/>
          </a:prstGeom>
          <a:solidFill>
            <a:srgbClr val="FFF9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2084" y="628990"/>
            <a:ext cx="463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ชนิดของรูปสี่เหลี่ยม</a:t>
            </a:r>
            <a:endParaRPr lang="th-TH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459" t="6000" r="27666" b="34167"/>
          <a:stretch/>
        </p:blipFill>
        <p:spPr>
          <a:xfrm>
            <a:off x="1360037" y="2182227"/>
            <a:ext cx="3716555" cy="371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292214" y="2496872"/>
            <a:ext cx="31946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b="1" dirty="0" smtClean="0"/>
              <a:t>1. รูปสี่เหลี่ยมจัตุรัส</a:t>
            </a:r>
            <a:endParaRPr lang="th-TH" sz="3500" b="1" dirty="0"/>
          </a:p>
        </p:txBody>
      </p:sp>
    </p:spTree>
    <p:extLst>
      <p:ext uri="{BB962C8B-B14F-4D97-AF65-F5344CB8AC3E}">
        <p14:creationId xmlns:p14="http://schemas.microsoft.com/office/powerpoint/2010/main" val="3573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97730" y="2005965"/>
            <a:ext cx="6675120" cy="1668780"/>
          </a:xfrm>
          <a:prstGeom prst="rect">
            <a:avLst/>
          </a:prstGeom>
          <a:solidFill>
            <a:srgbClr val="FFF9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7136794" y="2486412"/>
            <a:ext cx="2924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 smtClean="0"/>
              <a:t>2. รูปสี่เหลี่ยมผืนผ้า</a:t>
            </a:r>
            <a:endParaRPr lang="th-TH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133" t="22667" r="12319" b="25403"/>
          <a:stretch/>
        </p:blipFill>
        <p:spPr>
          <a:xfrm>
            <a:off x="959469" y="2269000"/>
            <a:ext cx="4989762" cy="281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6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62926" y="1564105"/>
            <a:ext cx="6665495" cy="1876927"/>
          </a:xfrm>
          <a:prstGeom prst="rect">
            <a:avLst/>
          </a:prstGeom>
          <a:solidFill>
            <a:srgbClr val="FFF9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40667" r="78409" b="32121"/>
          <a:stretch/>
        </p:blipFill>
        <p:spPr>
          <a:xfrm>
            <a:off x="1033512" y="1756612"/>
            <a:ext cx="4195987" cy="3554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18748" y="2148625"/>
            <a:ext cx="4346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/>
              <a:t>3. รูปสี่เหลี่ยมขนมเปียกปูน</a:t>
            </a:r>
            <a:endParaRPr lang="th-TH" sz="4000" b="1" dirty="0"/>
          </a:p>
        </p:txBody>
      </p:sp>
    </p:spTree>
    <p:extLst>
      <p:ext uri="{BB962C8B-B14F-4D97-AF65-F5344CB8AC3E}">
        <p14:creationId xmlns:p14="http://schemas.microsoft.com/office/powerpoint/2010/main" val="3607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01389" y="1756610"/>
            <a:ext cx="5763127" cy="1612232"/>
          </a:xfrm>
          <a:prstGeom prst="rect">
            <a:avLst/>
          </a:prstGeom>
          <a:solidFill>
            <a:srgbClr val="FFF9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4" t="41468" r="27295" b="34928"/>
          <a:stretch/>
        </p:blipFill>
        <p:spPr>
          <a:xfrm>
            <a:off x="1478889" y="1985212"/>
            <a:ext cx="5019241" cy="3164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744735" y="2208783"/>
            <a:ext cx="3873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/>
              <a:t>4. รูปสี่เหลี่ยมด้านขนาน</a:t>
            </a:r>
          </a:p>
        </p:txBody>
      </p:sp>
    </p:spTree>
    <p:extLst>
      <p:ext uri="{BB962C8B-B14F-4D97-AF65-F5344CB8AC3E}">
        <p14:creationId xmlns:p14="http://schemas.microsoft.com/office/powerpoint/2010/main" val="237732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7168" y="1503948"/>
            <a:ext cx="6665495" cy="2634916"/>
          </a:xfrm>
          <a:prstGeom prst="rect">
            <a:avLst/>
          </a:prstGeom>
          <a:solidFill>
            <a:srgbClr val="FFF9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42105" r="74199" b="41308"/>
          <a:stretch/>
        </p:blipFill>
        <p:spPr>
          <a:xfrm>
            <a:off x="174458" y="1672390"/>
            <a:ext cx="5883441" cy="2298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3" t="46996" r="51674" b="28548"/>
          <a:stretch/>
        </p:blipFill>
        <p:spPr>
          <a:xfrm>
            <a:off x="6990346" y="3765882"/>
            <a:ext cx="4186990" cy="2751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134726" y="2280972"/>
            <a:ext cx="3382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/>
              <a:t>5</a:t>
            </a:r>
            <a:r>
              <a:rPr lang="th-TH" sz="4000" b="1" dirty="0" smtClean="0"/>
              <a:t>. รูปสี่เหลี่ยมคางหมู</a:t>
            </a:r>
            <a:endParaRPr lang="th-TH" sz="4000" b="1" dirty="0"/>
          </a:p>
        </p:txBody>
      </p:sp>
    </p:spTree>
    <p:extLst>
      <p:ext uri="{BB962C8B-B14F-4D97-AF65-F5344CB8AC3E}">
        <p14:creationId xmlns:p14="http://schemas.microsoft.com/office/powerpoint/2010/main" val="33502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74724" y="1533038"/>
            <a:ext cx="7321350" cy="1540042"/>
          </a:xfrm>
          <a:prstGeom prst="rect">
            <a:avLst/>
          </a:prstGeom>
          <a:solidFill>
            <a:srgbClr val="FFF9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922" t="10702" r="26677"/>
          <a:stretch/>
        </p:blipFill>
        <p:spPr>
          <a:xfrm>
            <a:off x="1552071" y="1667363"/>
            <a:ext cx="2815391" cy="426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979696" y="1949116"/>
            <a:ext cx="3307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/>
              <a:t>6. รูปสี่เหลี่ยมรูปว่าว</a:t>
            </a:r>
            <a:endParaRPr lang="th-TH" sz="4000" b="1" dirty="0"/>
          </a:p>
        </p:txBody>
      </p:sp>
    </p:spTree>
    <p:extLst>
      <p:ext uri="{BB962C8B-B14F-4D97-AF65-F5344CB8AC3E}">
        <p14:creationId xmlns:p14="http://schemas.microsoft.com/office/powerpoint/2010/main" val="19605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การเรียงลำดับอนุกรมอนุบาล (สอนอนุกรมยังไงให้เป็นเรื่องง่ายๆ สำหรับเด็กอนุบาล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725" y="974180"/>
            <a:ext cx="8984915" cy="5054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293895" y="433137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294508" y="3283249"/>
            <a:ext cx="1010653" cy="9986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Parallelogram 6"/>
          <p:cNvSpPr/>
          <p:nvPr/>
        </p:nvSpPr>
        <p:spPr>
          <a:xfrm>
            <a:off x="70850" y="5098717"/>
            <a:ext cx="1475875" cy="1094499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10806610" y="2502566"/>
            <a:ext cx="1010653" cy="9986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6588755" y="6105684"/>
            <a:ext cx="1115590" cy="752316"/>
          </a:xfrm>
          <a:prstGeom prst="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Parallelogram 13"/>
          <p:cNvSpPr/>
          <p:nvPr/>
        </p:nvSpPr>
        <p:spPr>
          <a:xfrm>
            <a:off x="10806610" y="0"/>
            <a:ext cx="1184779" cy="752316"/>
          </a:xfrm>
          <a:prstGeom prst="parallelogram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536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47</Words>
  <Application>Microsoft Office PowerPoint</Application>
  <PresentationFormat>Widescreen</PresentationFormat>
  <Paragraphs>10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Angsana New</vt:lpstr>
      <vt:lpstr>Arial</vt:lpstr>
      <vt:lpstr>Calibri</vt:lpstr>
      <vt:lpstr>Calibri Light</vt:lpstr>
      <vt:lpstr>Cordia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DRU</dc:creator>
  <cp:lastModifiedBy>DRU</cp:lastModifiedBy>
  <cp:revision>14</cp:revision>
  <dcterms:created xsi:type="dcterms:W3CDTF">2024-01-23T05:36:21Z</dcterms:created>
  <dcterms:modified xsi:type="dcterms:W3CDTF">2024-01-23T08:54:44Z</dcterms:modified>
</cp:coreProperties>
</file>