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124" r:id="rId2"/>
    <p:sldId id="4094" r:id="rId3"/>
    <p:sldId id="4131" r:id="rId4"/>
    <p:sldId id="4095" r:id="rId5"/>
    <p:sldId id="4126" r:id="rId6"/>
    <p:sldId id="4135" r:id="rId7"/>
    <p:sldId id="4134" r:id="rId8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256"/>
    <a:srgbClr val="385022"/>
    <a:srgbClr val="10160D"/>
    <a:srgbClr val="FFFFFF"/>
    <a:srgbClr val="FFEFC1"/>
    <a:srgbClr val="88A782"/>
    <a:srgbClr val="000000"/>
    <a:srgbClr val="709356"/>
    <a:srgbClr val="5B7A43"/>
    <a:srgbClr val="537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 autoAdjust="0"/>
    <p:restoredTop sz="96327" autoAdjust="0"/>
  </p:normalViewPr>
  <p:slideViewPr>
    <p:cSldViewPr snapToGrid="0" snapToObjects="1">
      <p:cViewPr varScale="1">
        <p:scale>
          <a:sx n="35" d="100"/>
          <a:sy n="35" d="100"/>
        </p:scale>
        <p:origin x="89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ebo Light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ebo Light" pitchFamily="2" charset="-79"/>
              </a:defRPr>
            </a:lvl1pPr>
          </a:lstStyle>
          <a:p>
            <a:fld id="{EFC10EE1-B198-C942-8235-326C972CBB30}" type="datetimeFigureOut">
              <a:rPr lang="en-US" smtClean="0"/>
              <a:pPr/>
              <a:t>9/9/2023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ebo Light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ebo Light" pitchFamily="2" charset="-79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Heebo Light" pitchFamily="2" charset="-79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Heebo Light" pitchFamily="2" charset="-79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Heebo Light" pitchFamily="2" charset="-79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Heebo Light" pitchFamily="2" charset="-79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Heebo Light" pitchFamily="2" charset="-79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0">
            <a:extLst>
              <a:ext uri="{FF2B5EF4-FFF2-40B4-BE49-F238E27FC236}">
                <a16:creationId xmlns:a16="http://schemas.microsoft.com/office/drawing/2014/main" id="{C7973B5A-47EF-9524-8206-E5C99B4B17B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566447" y="1771792"/>
            <a:ext cx="3992771" cy="8619932"/>
          </a:xfrm>
          <a:custGeom>
            <a:avLst/>
            <a:gdLst>
              <a:gd name="connsiteX0" fmla="*/ 290146 w 2048458"/>
              <a:gd name="connsiteY0" fmla="*/ 0 h 4422384"/>
              <a:gd name="connsiteX1" fmla="*/ 575312 w 2048458"/>
              <a:gd name="connsiteY1" fmla="*/ 0 h 4422384"/>
              <a:gd name="connsiteX2" fmla="*/ 605198 w 2048458"/>
              <a:gd name="connsiteY2" fmla="*/ 28677 h 4422384"/>
              <a:gd name="connsiteX3" fmla="*/ 605198 w 2048458"/>
              <a:gd name="connsiteY3" fmla="*/ 108472 h 4422384"/>
              <a:gd name="connsiteX4" fmla="*/ 683650 w 2048458"/>
              <a:gd name="connsiteY4" fmla="*/ 188267 h 4422384"/>
              <a:gd name="connsiteX5" fmla="*/ 1364808 w 2048458"/>
              <a:gd name="connsiteY5" fmla="*/ 188267 h 4422384"/>
              <a:gd name="connsiteX6" fmla="*/ 1444506 w 2048458"/>
              <a:gd name="connsiteY6" fmla="*/ 108472 h 4422384"/>
              <a:gd name="connsiteX7" fmla="*/ 1444506 w 2048458"/>
              <a:gd name="connsiteY7" fmla="*/ 36157 h 4422384"/>
              <a:gd name="connsiteX8" fmla="*/ 1480618 w 2048458"/>
              <a:gd name="connsiteY8" fmla="*/ 0 h 4422384"/>
              <a:gd name="connsiteX9" fmla="*/ 1748350 w 2048458"/>
              <a:gd name="connsiteY9" fmla="*/ 0 h 4422384"/>
              <a:gd name="connsiteX10" fmla="*/ 2048458 w 2048458"/>
              <a:gd name="connsiteY10" fmla="*/ 299231 h 4422384"/>
              <a:gd name="connsiteX11" fmla="*/ 2048458 w 2048458"/>
              <a:gd name="connsiteY11" fmla="*/ 4160557 h 4422384"/>
              <a:gd name="connsiteX12" fmla="*/ 1788198 w 2048458"/>
              <a:gd name="connsiteY12" fmla="*/ 4422384 h 4422384"/>
              <a:gd name="connsiteX13" fmla="*/ 280184 w 2048458"/>
              <a:gd name="connsiteY13" fmla="*/ 4422384 h 4422384"/>
              <a:gd name="connsiteX14" fmla="*/ 0 w 2048458"/>
              <a:gd name="connsiteY14" fmla="*/ 4141855 h 4422384"/>
              <a:gd name="connsiteX15" fmla="*/ 0 w 2048458"/>
              <a:gd name="connsiteY15" fmla="*/ 289257 h 4422384"/>
              <a:gd name="connsiteX16" fmla="*/ 290146 w 2048458"/>
              <a:gd name="connsiteY16" fmla="*/ 0 h 4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8458" h="4422384">
                <a:moveTo>
                  <a:pt x="290146" y="0"/>
                </a:moveTo>
                <a:lnTo>
                  <a:pt x="575312" y="0"/>
                </a:lnTo>
                <a:cubicBezTo>
                  <a:pt x="592744" y="0"/>
                  <a:pt x="605198" y="12468"/>
                  <a:pt x="605198" y="28677"/>
                </a:cubicBezTo>
                <a:lnTo>
                  <a:pt x="605198" y="108472"/>
                </a:lnTo>
                <a:cubicBezTo>
                  <a:pt x="605198" y="152109"/>
                  <a:pt x="641310" y="188267"/>
                  <a:pt x="683650" y="188267"/>
                </a:cubicBezTo>
                <a:lnTo>
                  <a:pt x="1364808" y="188267"/>
                </a:lnTo>
                <a:cubicBezTo>
                  <a:pt x="1408392" y="188267"/>
                  <a:pt x="1444506" y="152109"/>
                  <a:pt x="1444506" y="108472"/>
                </a:cubicBezTo>
                <a:lnTo>
                  <a:pt x="1444506" y="36157"/>
                </a:lnTo>
                <a:cubicBezTo>
                  <a:pt x="1444506" y="16209"/>
                  <a:pt x="1460694" y="0"/>
                  <a:pt x="1480618" y="0"/>
                </a:cubicBezTo>
                <a:lnTo>
                  <a:pt x="1748350" y="0"/>
                </a:lnTo>
                <a:cubicBezTo>
                  <a:pt x="1913970" y="0"/>
                  <a:pt x="2048458" y="134654"/>
                  <a:pt x="2048458" y="299231"/>
                </a:cubicBezTo>
                <a:lnTo>
                  <a:pt x="2048458" y="4160557"/>
                </a:lnTo>
                <a:cubicBezTo>
                  <a:pt x="2048458" y="4305186"/>
                  <a:pt x="1931404" y="4422384"/>
                  <a:pt x="1788198" y="4422384"/>
                </a:cubicBezTo>
                <a:lnTo>
                  <a:pt x="280184" y="4422384"/>
                </a:lnTo>
                <a:cubicBezTo>
                  <a:pt x="125770" y="4422384"/>
                  <a:pt x="0" y="4296458"/>
                  <a:pt x="0" y="4141855"/>
                </a:cubicBezTo>
                <a:lnTo>
                  <a:pt x="0" y="289257"/>
                </a:lnTo>
                <a:cubicBezTo>
                  <a:pt x="0" y="129667"/>
                  <a:pt x="129506" y="0"/>
                  <a:pt x="29014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22" name="Picture Placeholder 130">
            <a:extLst>
              <a:ext uri="{FF2B5EF4-FFF2-40B4-BE49-F238E27FC236}">
                <a16:creationId xmlns:a16="http://schemas.microsoft.com/office/drawing/2014/main" id="{E7984A57-C49A-32C4-66FD-8F339D3B877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62322" y="3517465"/>
            <a:ext cx="3992771" cy="8619932"/>
          </a:xfrm>
          <a:custGeom>
            <a:avLst/>
            <a:gdLst>
              <a:gd name="connsiteX0" fmla="*/ 290146 w 2048458"/>
              <a:gd name="connsiteY0" fmla="*/ 0 h 4422384"/>
              <a:gd name="connsiteX1" fmla="*/ 575312 w 2048458"/>
              <a:gd name="connsiteY1" fmla="*/ 0 h 4422384"/>
              <a:gd name="connsiteX2" fmla="*/ 605198 w 2048458"/>
              <a:gd name="connsiteY2" fmla="*/ 28677 h 4422384"/>
              <a:gd name="connsiteX3" fmla="*/ 605198 w 2048458"/>
              <a:gd name="connsiteY3" fmla="*/ 108472 h 4422384"/>
              <a:gd name="connsiteX4" fmla="*/ 683650 w 2048458"/>
              <a:gd name="connsiteY4" fmla="*/ 188267 h 4422384"/>
              <a:gd name="connsiteX5" fmla="*/ 1364808 w 2048458"/>
              <a:gd name="connsiteY5" fmla="*/ 188267 h 4422384"/>
              <a:gd name="connsiteX6" fmla="*/ 1444506 w 2048458"/>
              <a:gd name="connsiteY6" fmla="*/ 108472 h 4422384"/>
              <a:gd name="connsiteX7" fmla="*/ 1444506 w 2048458"/>
              <a:gd name="connsiteY7" fmla="*/ 36157 h 4422384"/>
              <a:gd name="connsiteX8" fmla="*/ 1480618 w 2048458"/>
              <a:gd name="connsiteY8" fmla="*/ 0 h 4422384"/>
              <a:gd name="connsiteX9" fmla="*/ 1748350 w 2048458"/>
              <a:gd name="connsiteY9" fmla="*/ 0 h 4422384"/>
              <a:gd name="connsiteX10" fmla="*/ 2048458 w 2048458"/>
              <a:gd name="connsiteY10" fmla="*/ 299231 h 4422384"/>
              <a:gd name="connsiteX11" fmla="*/ 2048458 w 2048458"/>
              <a:gd name="connsiteY11" fmla="*/ 4160557 h 4422384"/>
              <a:gd name="connsiteX12" fmla="*/ 1788198 w 2048458"/>
              <a:gd name="connsiteY12" fmla="*/ 4422384 h 4422384"/>
              <a:gd name="connsiteX13" fmla="*/ 280184 w 2048458"/>
              <a:gd name="connsiteY13" fmla="*/ 4422384 h 4422384"/>
              <a:gd name="connsiteX14" fmla="*/ 0 w 2048458"/>
              <a:gd name="connsiteY14" fmla="*/ 4141855 h 4422384"/>
              <a:gd name="connsiteX15" fmla="*/ 0 w 2048458"/>
              <a:gd name="connsiteY15" fmla="*/ 289257 h 4422384"/>
              <a:gd name="connsiteX16" fmla="*/ 290146 w 2048458"/>
              <a:gd name="connsiteY16" fmla="*/ 0 h 4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8458" h="4422384">
                <a:moveTo>
                  <a:pt x="290146" y="0"/>
                </a:moveTo>
                <a:lnTo>
                  <a:pt x="575312" y="0"/>
                </a:lnTo>
                <a:cubicBezTo>
                  <a:pt x="592744" y="0"/>
                  <a:pt x="605198" y="12468"/>
                  <a:pt x="605198" y="28677"/>
                </a:cubicBezTo>
                <a:lnTo>
                  <a:pt x="605198" y="108472"/>
                </a:lnTo>
                <a:cubicBezTo>
                  <a:pt x="605198" y="152109"/>
                  <a:pt x="641310" y="188267"/>
                  <a:pt x="683650" y="188267"/>
                </a:cubicBezTo>
                <a:lnTo>
                  <a:pt x="1364808" y="188267"/>
                </a:lnTo>
                <a:cubicBezTo>
                  <a:pt x="1408392" y="188267"/>
                  <a:pt x="1444506" y="152109"/>
                  <a:pt x="1444506" y="108472"/>
                </a:cubicBezTo>
                <a:lnTo>
                  <a:pt x="1444506" y="36157"/>
                </a:lnTo>
                <a:cubicBezTo>
                  <a:pt x="1444506" y="16209"/>
                  <a:pt x="1460694" y="0"/>
                  <a:pt x="1480618" y="0"/>
                </a:cubicBezTo>
                <a:lnTo>
                  <a:pt x="1748350" y="0"/>
                </a:lnTo>
                <a:cubicBezTo>
                  <a:pt x="1913970" y="0"/>
                  <a:pt x="2048458" y="134654"/>
                  <a:pt x="2048458" y="299231"/>
                </a:cubicBezTo>
                <a:lnTo>
                  <a:pt x="2048458" y="4160557"/>
                </a:lnTo>
                <a:cubicBezTo>
                  <a:pt x="2048458" y="4305186"/>
                  <a:pt x="1931404" y="4422384"/>
                  <a:pt x="1788198" y="4422384"/>
                </a:cubicBezTo>
                <a:lnTo>
                  <a:pt x="280184" y="4422384"/>
                </a:lnTo>
                <a:cubicBezTo>
                  <a:pt x="125770" y="4422384"/>
                  <a:pt x="0" y="4296458"/>
                  <a:pt x="0" y="4141855"/>
                </a:cubicBezTo>
                <a:lnTo>
                  <a:pt x="0" y="289257"/>
                </a:lnTo>
                <a:cubicBezTo>
                  <a:pt x="0" y="129667"/>
                  <a:pt x="129506" y="0"/>
                  <a:pt x="29014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31" name="Picture Placeholder 130">
            <a:extLst>
              <a:ext uri="{FF2B5EF4-FFF2-40B4-BE49-F238E27FC236}">
                <a16:creationId xmlns:a16="http://schemas.microsoft.com/office/drawing/2014/main" id="{AE6288BB-E41E-FA33-493A-54A5FA19102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2725913" y="1771792"/>
            <a:ext cx="3992771" cy="8619932"/>
          </a:xfrm>
          <a:custGeom>
            <a:avLst/>
            <a:gdLst>
              <a:gd name="connsiteX0" fmla="*/ 290146 w 2048458"/>
              <a:gd name="connsiteY0" fmla="*/ 0 h 4422384"/>
              <a:gd name="connsiteX1" fmla="*/ 575312 w 2048458"/>
              <a:gd name="connsiteY1" fmla="*/ 0 h 4422384"/>
              <a:gd name="connsiteX2" fmla="*/ 605198 w 2048458"/>
              <a:gd name="connsiteY2" fmla="*/ 28677 h 4422384"/>
              <a:gd name="connsiteX3" fmla="*/ 605198 w 2048458"/>
              <a:gd name="connsiteY3" fmla="*/ 108472 h 4422384"/>
              <a:gd name="connsiteX4" fmla="*/ 683650 w 2048458"/>
              <a:gd name="connsiteY4" fmla="*/ 188267 h 4422384"/>
              <a:gd name="connsiteX5" fmla="*/ 1364808 w 2048458"/>
              <a:gd name="connsiteY5" fmla="*/ 188267 h 4422384"/>
              <a:gd name="connsiteX6" fmla="*/ 1444506 w 2048458"/>
              <a:gd name="connsiteY6" fmla="*/ 108472 h 4422384"/>
              <a:gd name="connsiteX7" fmla="*/ 1444506 w 2048458"/>
              <a:gd name="connsiteY7" fmla="*/ 36157 h 4422384"/>
              <a:gd name="connsiteX8" fmla="*/ 1480618 w 2048458"/>
              <a:gd name="connsiteY8" fmla="*/ 0 h 4422384"/>
              <a:gd name="connsiteX9" fmla="*/ 1748350 w 2048458"/>
              <a:gd name="connsiteY9" fmla="*/ 0 h 4422384"/>
              <a:gd name="connsiteX10" fmla="*/ 2048458 w 2048458"/>
              <a:gd name="connsiteY10" fmla="*/ 299231 h 4422384"/>
              <a:gd name="connsiteX11" fmla="*/ 2048458 w 2048458"/>
              <a:gd name="connsiteY11" fmla="*/ 4160557 h 4422384"/>
              <a:gd name="connsiteX12" fmla="*/ 1788198 w 2048458"/>
              <a:gd name="connsiteY12" fmla="*/ 4422384 h 4422384"/>
              <a:gd name="connsiteX13" fmla="*/ 280184 w 2048458"/>
              <a:gd name="connsiteY13" fmla="*/ 4422384 h 4422384"/>
              <a:gd name="connsiteX14" fmla="*/ 0 w 2048458"/>
              <a:gd name="connsiteY14" fmla="*/ 4141855 h 4422384"/>
              <a:gd name="connsiteX15" fmla="*/ 0 w 2048458"/>
              <a:gd name="connsiteY15" fmla="*/ 289257 h 4422384"/>
              <a:gd name="connsiteX16" fmla="*/ 290146 w 2048458"/>
              <a:gd name="connsiteY16" fmla="*/ 0 h 4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8458" h="4422384">
                <a:moveTo>
                  <a:pt x="290146" y="0"/>
                </a:moveTo>
                <a:lnTo>
                  <a:pt x="575312" y="0"/>
                </a:lnTo>
                <a:cubicBezTo>
                  <a:pt x="592744" y="0"/>
                  <a:pt x="605198" y="12468"/>
                  <a:pt x="605198" y="28677"/>
                </a:cubicBezTo>
                <a:lnTo>
                  <a:pt x="605198" y="108472"/>
                </a:lnTo>
                <a:cubicBezTo>
                  <a:pt x="605198" y="152109"/>
                  <a:pt x="641310" y="188267"/>
                  <a:pt x="683650" y="188267"/>
                </a:cubicBezTo>
                <a:lnTo>
                  <a:pt x="1364808" y="188267"/>
                </a:lnTo>
                <a:cubicBezTo>
                  <a:pt x="1408392" y="188267"/>
                  <a:pt x="1444506" y="152109"/>
                  <a:pt x="1444506" y="108472"/>
                </a:cubicBezTo>
                <a:lnTo>
                  <a:pt x="1444506" y="36157"/>
                </a:lnTo>
                <a:cubicBezTo>
                  <a:pt x="1444506" y="16209"/>
                  <a:pt x="1460694" y="0"/>
                  <a:pt x="1480618" y="0"/>
                </a:cubicBezTo>
                <a:lnTo>
                  <a:pt x="1748350" y="0"/>
                </a:lnTo>
                <a:cubicBezTo>
                  <a:pt x="1913970" y="0"/>
                  <a:pt x="2048458" y="134654"/>
                  <a:pt x="2048458" y="299231"/>
                </a:cubicBezTo>
                <a:lnTo>
                  <a:pt x="2048458" y="4160557"/>
                </a:lnTo>
                <a:cubicBezTo>
                  <a:pt x="2048458" y="4305186"/>
                  <a:pt x="1931404" y="4422384"/>
                  <a:pt x="1788198" y="4422384"/>
                </a:cubicBezTo>
                <a:lnTo>
                  <a:pt x="280184" y="4422384"/>
                </a:lnTo>
                <a:cubicBezTo>
                  <a:pt x="125770" y="4422384"/>
                  <a:pt x="0" y="4296458"/>
                  <a:pt x="0" y="4141855"/>
                </a:cubicBezTo>
                <a:lnTo>
                  <a:pt x="0" y="289257"/>
                </a:lnTo>
                <a:cubicBezTo>
                  <a:pt x="0" y="129667"/>
                  <a:pt x="129506" y="0"/>
                  <a:pt x="29014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6">
            <a:extLst>
              <a:ext uri="{FF2B5EF4-FFF2-40B4-BE49-F238E27FC236}">
                <a16:creationId xmlns:a16="http://schemas.microsoft.com/office/drawing/2014/main" id="{70FB9AFC-394F-45CD-F0B1-A03B9DEE2DE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7748" y="-2111184"/>
            <a:ext cx="14310339" cy="14333353"/>
          </a:xfrm>
          <a:custGeom>
            <a:avLst/>
            <a:gdLst>
              <a:gd name="connsiteX0" fmla="*/ 1708383 w 3416765"/>
              <a:gd name="connsiteY0" fmla="*/ 0 h 3422260"/>
              <a:gd name="connsiteX1" fmla="*/ 3416765 w 3416765"/>
              <a:gd name="connsiteY1" fmla="*/ 1710507 h 3422260"/>
              <a:gd name="connsiteX2" fmla="*/ 1708383 w 3416765"/>
              <a:gd name="connsiteY2" fmla="*/ 3422260 h 3422260"/>
              <a:gd name="connsiteX3" fmla="*/ 0 w 3416765"/>
              <a:gd name="connsiteY3" fmla="*/ 1710507 h 3422260"/>
              <a:gd name="connsiteX4" fmla="*/ 1708383 w 3416765"/>
              <a:gd name="connsiteY4" fmla="*/ 0 h 342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765" h="3422260">
                <a:moveTo>
                  <a:pt x="1708383" y="0"/>
                </a:moveTo>
                <a:cubicBezTo>
                  <a:pt x="2652227" y="0"/>
                  <a:pt x="3416765" y="765489"/>
                  <a:pt x="3416765" y="1710507"/>
                </a:cubicBezTo>
                <a:cubicBezTo>
                  <a:pt x="3416765" y="2655524"/>
                  <a:pt x="2652227" y="3422260"/>
                  <a:pt x="1708383" y="3422260"/>
                </a:cubicBezTo>
                <a:cubicBezTo>
                  <a:pt x="764539" y="3422260"/>
                  <a:pt x="0" y="2655524"/>
                  <a:pt x="0" y="1710507"/>
                </a:cubicBezTo>
                <a:cubicBezTo>
                  <a:pt x="0" y="765489"/>
                  <a:pt x="764539" y="0"/>
                  <a:pt x="170838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6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6">
            <a:extLst>
              <a:ext uri="{FF2B5EF4-FFF2-40B4-BE49-F238E27FC236}">
                <a16:creationId xmlns:a16="http://schemas.microsoft.com/office/drawing/2014/main" id="{76A419FE-5C31-C343-3DB4-F544DBEBDD6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096069" y="3598208"/>
            <a:ext cx="11232004" cy="11250068"/>
          </a:xfrm>
          <a:custGeom>
            <a:avLst/>
            <a:gdLst>
              <a:gd name="connsiteX0" fmla="*/ 1708383 w 3416765"/>
              <a:gd name="connsiteY0" fmla="*/ 0 h 3422260"/>
              <a:gd name="connsiteX1" fmla="*/ 3416765 w 3416765"/>
              <a:gd name="connsiteY1" fmla="*/ 1710507 h 3422260"/>
              <a:gd name="connsiteX2" fmla="*/ 1708383 w 3416765"/>
              <a:gd name="connsiteY2" fmla="*/ 3422260 h 3422260"/>
              <a:gd name="connsiteX3" fmla="*/ 0 w 3416765"/>
              <a:gd name="connsiteY3" fmla="*/ 1710507 h 3422260"/>
              <a:gd name="connsiteX4" fmla="*/ 1708383 w 3416765"/>
              <a:gd name="connsiteY4" fmla="*/ 0 h 342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765" h="3422260">
                <a:moveTo>
                  <a:pt x="1708383" y="0"/>
                </a:moveTo>
                <a:cubicBezTo>
                  <a:pt x="2652227" y="0"/>
                  <a:pt x="3416765" y="765489"/>
                  <a:pt x="3416765" y="1710507"/>
                </a:cubicBezTo>
                <a:cubicBezTo>
                  <a:pt x="3416765" y="2655524"/>
                  <a:pt x="2652227" y="3422260"/>
                  <a:pt x="1708383" y="3422260"/>
                </a:cubicBezTo>
                <a:cubicBezTo>
                  <a:pt x="764539" y="3422260"/>
                  <a:pt x="0" y="2655524"/>
                  <a:pt x="0" y="1710507"/>
                </a:cubicBezTo>
                <a:cubicBezTo>
                  <a:pt x="0" y="765489"/>
                  <a:pt x="764539" y="0"/>
                  <a:pt x="170838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2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4F89ED-1871-4F43-A45A-8B0D5D5325AA}"/>
              </a:ext>
            </a:extLst>
          </p:cNvPr>
          <p:cNvSpPr/>
          <p:nvPr userDrawn="1"/>
        </p:nvSpPr>
        <p:spPr>
          <a:xfrm>
            <a:off x="22128480" y="548640"/>
            <a:ext cx="2249170" cy="8168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ebo Light" pitchFamily="2" charset="-79"/>
            </a:endParaRPr>
          </a:p>
        </p:txBody>
      </p:sp>
      <p:sp>
        <p:nvSpPr>
          <p:cNvPr id="4" name="Picture Placeholder 36">
            <a:extLst>
              <a:ext uri="{FF2B5EF4-FFF2-40B4-BE49-F238E27FC236}">
                <a16:creationId xmlns:a16="http://schemas.microsoft.com/office/drawing/2014/main" id="{B6242187-04EB-EE5B-5D0A-1BF31CF8193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295715" y="2663869"/>
            <a:ext cx="8374793" cy="8388262"/>
          </a:xfrm>
          <a:custGeom>
            <a:avLst/>
            <a:gdLst>
              <a:gd name="connsiteX0" fmla="*/ 1708383 w 3416765"/>
              <a:gd name="connsiteY0" fmla="*/ 0 h 3422260"/>
              <a:gd name="connsiteX1" fmla="*/ 3416765 w 3416765"/>
              <a:gd name="connsiteY1" fmla="*/ 1710507 h 3422260"/>
              <a:gd name="connsiteX2" fmla="*/ 1708383 w 3416765"/>
              <a:gd name="connsiteY2" fmla="*/ 3422260 h 3422260"/>
              <a:gd name="connsiteX3" fmla="*/ 0 w 3416765"/>
              <a:gd name="connsiteY3" fmla="*/ 1710507 h 3422260"/>
              <a:gd name="connsiteX4" fmla="*/ 1708383 w 3416765"/>
              <a:gd name="connsiteY4" fmla="*/ 0 h 342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765" h="3422260">
                <a:moveTo>
                  <a:pt x="1708383" y="0"/>
                </a:moveTo>
                <a:cubicBezTo>
                  <a:pt x="2652227" y="0"/>
                  <a:pt x="3416765" y="765489"/>
                  <a:pt x="3416765" y="1710507"/>
                </a:cubicBezTo>
                <a:cubicBezTo>
                  <a:pt x="3416765" y="2655524"/>
                  <a:pt x="2652227" y="3422260"/>
                  <a:pt x="1708383" y="3422260"/>
                </a:cubicBezTo>
                <a:cubicBezTo>
                  <a:pt x="764539" y="3422260"/>
                  <a:pt x="0" y="2655524"/>
                  <a:pt x="0" y="1710507"/>
                </a:cubicBezTo>
                <a:cubicBezTo>
                  <a:pt x="0" y="765489"/>
                  <a:pt x="764539" y="0"/>
                  <a:pt x="170838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6" name="Picture Placeholder 36">
            <a:extLst>
              <a:ext uri="{FF2B5EF4-FFF2-40B4-BE49-F238E27FC236}">
                <a16:creationId xmlns:a16="http://schemas.microsoft.com/office/drawing/2014/main" id="{6DBE05B5-AED2-4B41-F98A-0BDC9B993D7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38323" y="2663869"/>
            <a:ext cx="8374793" cy="8388262"/>
          </a:xfrm>
          <a:custGeom>
            <a:avLst/>
            <a:gdLst>
              <a:gd name="connsiteX0" fmla="*/ 1708383 w 3416765"/>
              <a:gd name="connsiteY0" fmla="*/ 0 h 3422260"/>
              <a:gd name="connsiteX1" fmla="*/ 3416765 w 3416765"/>
              <a:gd name="connsiteY1" fmla="*/ 1710507 h 3422260"/>
              <a:gd name="connsiteX2" fmla="*/ 1708383 w 3416765"/>
              <a:gd name="connsiteY2" fmla="*/ 3422260 h 3422260"/>
              <a:gd name="connsiteX3" fmla="*/ 0 w 3416765"/>
              <a:gd name="connsiteY3" fmla="*/ 1710507 h 3422260"/>
              <a:gd name="connsiteX4" fmla="*/ 1708383 w 3416765"/>
              <a:gd name="connsiteY4" fmla="*/ 0 h 342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765" h="3422260">
                <a:moveTo>
                  <a:pt x="1708383" y="0"/>
                </a:moveTo>
                <a:cubicBezTo>
                  <a:pt x="2652227" y="0"/>
                  <a:pt x="3416765" y="765489"/>
                  <a:pt x="3416765" y="1710507"/>
                </a:cubicBezTo>
                <a:cubicBezTo>
                  <a:pt x="3416765" y="2655524"/>
                  <a:pt x="2652227" y="3422260"/>
                  <a:pt x="1708383" y="3422260"/>
                </a:cubicBezTo>
                <a:cubicBezTo>
                  <a:pt x="764539" y="3422260"/>
                  <a:pt x="0" y="2655524"/>
                  <a:pt x="0" y="1710507"/>
                </a:cubicBezTo>
                <a:cubicBezTo>
                  <a:pt x="0" y="765489"/>
                  <a:pt x="764539" y="0"/>
                  <a:pt x="170838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6">
            <a:extLst>
              <a:ext uri="{FF2B5EF4-FFF2-40B4-BE49-F238E27FC236}">
                <a16:creationId xmlns:a16="http://schemas.microsoft.com/office/drawing/2014/main" id="{6861B3C6-8B6C-F5E5-C989-BE62A39A5BA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473456" y="-1196784"/>
            <a:ext cx="15609051" cy="15634154"/>
          </a:xfrm>
          <a:custGeom>
            <a:avLst/>
            <a:gdLst>
              <a:gd name="connsiteX0" fmla="*/ 1708383 w 3416765"/>
              <a:gd name="connsiteY0" fmla="*/ 0 h 3422260"/>
              <a:gd name="connsiteX1" fmla="*/ 3416765 w 3416765"/>
              <a:gd name="connsiteY1" fmla="*/ 1710507 h 3422260"/>
              <a:gd name="connsiteX2" fmla="*/ 1708383 w 3416765"/>
              <a:gd name="connsiteY2" fmla="*/ 3422260 h 3422260"/>
              <a:gd name="connsiteX3" fmla="*/ 0 w 3416765"/>
              <a:gd name="connsiteY3" fmla="*/ 1710507 h 3422260"/>
              <a:gd name="connsiteX4" fmla="*/ 1708383 w 3416765"/>
              <a:gd name="connsiteY4" fmla="*/ 0 h 342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765" h="3422260">
                <a:moveTo>
                  <a:pt x="1708383" y="0"/>
                </a:moveTo>
                <a:cubicBezTo>
                  <a:pt x="2652227" y="0"/>
                  <a:pt x="3416765" y="765489"/>
                  <a:pt x="3416765" y="1710507"/>
                </a:cubicBezTo>
                <a:cubicBezTo>
                  <a:pt x="3416765" y="2655524"/>
                  <a:pt x="2652227" y="3422260"/>
                  <a:pt x="1708383" y="3422260"/>
                </a:cubicBezTo>
                <a:cubicBezTo>
                  <a:pt x="764539" y="3422260"/>
                  <a:pt x="0" y="2655524"/>
                  <a:pt x="0" y="1710507"/>
                </a:cubicBezTo>
                <a:cubicBezTo>
                  <a:pt x="0" y="765489"/>
                  <a:pt x="764539" y="0"/>
                  <a:pt x="170838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6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1">
            <a:extLst>
              <a:ext uri="{FF2B5EF4-FFF2-40B4-BE49-F238E27FC236}">
                <a16:creationId xmlns:a16="http://schemas.microsoft.com/office/drawing/2014/main" id="{A35DD5D9-2E76-5C11-8F0C-8A3754120BA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609134" y="2725857"/>
            <a:ext cx="8264274" cy="8264285"/>
          </a:xfrm>
          <a:custGeom>
            <a:avLst/>
            <a:gdLst>
              <a:gd name="connsiteX0" fmla="*/ 1424758 w 2850758"/>
              <a:gd name="connsiteY0" fmla="*/ 0 h 2850762"/>
              <a:gd name="connsiteX1" fmla="*/ 2850758 w 2850758"/>
              <a:gd name="connsiteY1" fmla="*/ 0 h 2850762"/>
              <a:gd name="connsiteX2" fmla="*/ 2850758 w 2850758"/>
              <a:gd name="connsiteY2" fmla="*/ 1426004 h 2850762"/>
              <a:gd name="connsiteX3" fmla="*/ 1424758 w 2850758"/>
              <a:gd name="connsiteY3" fmla="*/ 2850762 h 2850762"/>
              <a:gd name="connsiteX4" fmla="*/ 0 w 2850758"/>
              <a:gd name="connsiteY4" fmla="*/ 1426004 h 2850762"/>
              <a:gd name="connsiteX5" fmla="*/ 1424758 w 2850758"/>
              <a:gd name="connsiteY5" fmla="*/ 0 h 285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0758" h="2850762">
                <a:moveTo>
                  <a:pt x="1424758" y="0"/>
                </a:moveTo>
                <a:lnTo>
                  <a:pt x="2850758" y="0"/>
                </a:lnTo>
                <a:lnTo>
                  <a:pt x="2850758" y="1426004"/>
                </a:lnTo>
                <a:cubicBezTo>
                  <a:pt x="2850758" y="2213108"/>
                  <a:pt x="2213106" y="2850762"/>
                  <a:pt x="1424758" y="2850762"/>
                </a:cubicBezTo>
                <a:cubicBezTo>
                  <a:pt x="637654" y="2850762"/>
                  <a:pt x="0" y="2213108"/>
                  <a:pt x="0" y="1426004"/>
                </a:cubicBezTo>
                <a:cubicBezTo>
                  <a:pt x="0" y="637654"/>
                  <a:pt x="637654" y="0"/>
                  <a:pt x="1424758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9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0489F703-DDC4-8D4A-D046-D0A0C7BA3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44343" y="2895775"/>
            <a:ext cx="4069080" cy="4069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43" tIns="91422" rIns="182843" bIns="91422" rtlCol="0" anchor="ctr">
            <a:normAutofit/>
          </a:bodyPr>
          <a:lstStyle>
            <a:lvl1pPr>
              <a:defRPr lang="en-US" sz="2400" dirty="0">
                <a:solidFill>
                  <a:schemeClr val="tx1"/>
                </a:solidFill>
                <a:latin typeface="Heebo Light" pitchFamily="2" charset="-79"/>
                <a:cs typeface="Heebo Light" pitchFamily="2" charset="-79"/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B4A9EBE-CD60-9BDF-E130-782A35C28A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164895" y="2895775"/>
            <a:ext cx="4069080" cy="406675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43" tIns="91422" rIns="182843" bIns="91422" rtlCol="0" anchor="ctr">
            <a:normAutofit/>
          </a:bodyPr>
          <a:lstStyle>
            <a:lvl1pPr>
              <a:defRPr lang="en-US" sz="2400" dirty="0">
                <a:solidFill>
                  <a:schemeClr val="tx1"/>
                </a:solidFill>
                <a:latin typeface="Heebo Light" pitchFamily="2" charset="-79"/>
                <a:cs typeface="Heebo Light" pitchFamily="2" charset="-79"/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6">
            <a:extLst>
              <a:ext uri="{FF2B5EF4-FFF2-40B4-BE49-F238E27FC236}">
                <a16:creationId xmlns:a16="http://schemas.microsoft.com/office/drawing/2014/main" id="{BD7910F3-0A27-03CF-386A-C009BB4585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63885" y="1828799"/>
            <a:ext cx="6449880" cy="6460253"/>
          </a:xfrm>
          <a:custGeom>
            <a:avLst/>
            <a:gdLst>
              <a:gd name="connsiteX0" fmla="*/ 1708383 w 3416765"/>
              <a:gd name="connsiteY0" fmla="*/ 0 h 3422260"/>
              <a:gd name="connsiteX1" fmla="*/ 3416765 w 3416765"/>
              <a:gd name="connsiteY1" fmla="*/ 1710507 h 3422260"/>
              <a:gd name="connsiteX2" fmla="*/ 1708383 w 3416765"/>
              <a:gd name="connsiteY2" fmla="*/ 3422260 h 3422260"/>
              <a:gd name="connsiteX3" fmla="*/ 0 w 3416765"/>
              <a:gd name="connsiteY3" fmla="*/ 1710507 h 3422260"/>
              <a:gd name="connsiteX4" fmla="*/ 1708383 w 3416765"/>
              <a:gd name="connsiteY4" fmla="*/ 0 h 342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765" h="3422260">
                <a:moveTo>
                  <a:pt x="1708383" y="0"/>
                </a:moveTo>
                <a:cubicBezTo>
                  <a:pt x="2652227" y="0"/>
                  <a:pt x="3416765" y="765489"/>
                  <a:pt x="3416765" y="1710507"/>
                </a:cubicBezTo>
                <a:cubicBezTo>
                  <a:pt x="3416765" y="2655524"/>
                  <a:pt x="2652227" y="3422260"/>
                  <a:pt x="1708383" y="3422260"/>
                </a:cubicBezTo>
                <a:cubicBezTo>
                  <a:pt x="764539" y="3422260"/>
                  <a:pt x="0" y="2655524"/>
                  <a:pt x="0" y="1710507"/>
                </a:cubicBezTo>
                <a:cubicBezTo>
                  <a:pt x="0" y="765489"/>
                  <a:pt x="764539" y="0"/>
                  <a:pt x="170838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9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4F89ED-1871-4F43-A45A-8B0D5D5325AA}"/>
              </a:ext>
            </a:extLst>
          </p:cNvPr>
          <p:cNvSpPr/>
          <p:nvPr userDrawn="1"/>
        </p:nvSpPr>
        <p:spPr>
          <a:xfrm>
            <a:off x="22128480" y="548640"/>
            <a:ext cx="2249170" cy="8168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ebo Light" pitchFamily="2" charset="-79"/>
            </a:endParaRPr>
          </a:p>
        </p:txBody>
      </p:sp>
      <p:sp>
        <p:nvSpPr>
          <p:cNvPr id="6" name="Picture Placeholder 36">
            <a:extLst>
              <a:ext uri="{FF2B5EF4-FFF2-40B4-BE49-F238E27FC236}">
                <a16:creationId xmlns:a16="http://schemas.microsoft.com/office/drawing/2014/main" id="{6DBE05B5-AED2-4B41-F98A-0BDC9B993D7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60661" y="4025902"/>
            <a:ext cx="6856328" cy="6867354"/>
          </a:xfrm>
          <a:custGeom>
            <a:avLst/>
            <a:gdLst>
              <a:gd name="connsiteX0" fmla="*/ 1708383 w 3416765"/>
              <a:gd name="connsiteY0" fmla="*/ 0 h 3422260"/>
              <a:gd name="connsiteX1" fmla="*/ 3416765 w 3416765"/>
              <a:gd name="connsiteY1" fmla="*/ 1710507 h 3422260"/>
              <a:gd name="connsiteX2" fmla="*/ 1708383 w 3416765"/>
              <a:gd name="connsiteY2" fmla="*/ 3422260 h 3422260"/>
              <a:gd name="connsiteX3" fmla="*/ 0 w 3416765"/>
              <a:gd name="connsiteY3" fmla="*/ 1710507 h 3422260"/>
              <a:gd name="connsiteX4" fmla="*/ 1708383 w 3416765"/>
              <a:gd name="connsiteY4" fmla="*/ 0 h 342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765" h="3422260">
                <a:moveTo>
                  <a:pt x="1708383" y="0"/>
                </a:moveTo>
                <a:cubicBezTo>
                  <a:pt x="2652227" y="0"/>
                  <a:pt x="3416765" y="765489"/>
                  <a:pt x="3416765" y="1710507"/>
                </a:cubicBezTo>
                <a:cubicBezTo>
                  <a:pt x="3416765" y="2655524"/>
                  <a:pt x="2652227" y="3422260"/>
                  <a:pt x="1708383" y="3422260"/>
                </a:cubicBezTo>
                <a:cubicBezTo>
                  <a:pt x="764539" y="3422260"/>
                  <a:pt x="0" y="2655524"/>
                  <a:pt x="0" y="1710507"/>
                </a:cubicBezTo>
                <a:cubicBezTo>
                  <a:pt x="0" y="765489"/>
                  <a:pt x="764539" y="0"/>
                  <a:pt x="170838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5" name="Picture Placeholder 36">
            <a:extLst>
              <a:ext uri="{FF2B5EF4-FFF2-40B4-BE49-F238E27FC236}">
                <a16:creationId xmlns:a16="http://schemas.microsoft.com/office/drawing/2014/main" id="{BE12CECD-B935-E580-955D-9E116EEDD84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992993" y="3447456"/>
            <a:ext cx="3201512" cy="3206664"/>
          </a:xfrm>
          <a:custGeom>
            <a:avLst/>
            <a:gdLst>
              <a:gd name="connsiteX0" fmla="*/ 1708383 w 3416765"/>
              <a:gd name="connsiteY0" fmla="*/ 0 h 3422260"/>
              <a:gd name="connsiteX1" fmla="*/ 3416765 w 3416765"/>
              <a:gd name="connsiteY1" fmla="*/ 1710507 h 3422260"/>
              <a:gd name="connsiteX2" fmla="*/ 1708383 w 3416765"/>
              <a:gd name="connsiteY2" fmla="*/ 3422260 h 3422260"/>
              <a:gd name="connsiteX3" fmla="*/ 0 w 3416765"/>
              <a:gd name="connsiteY3" fmla="*/ 1710507 h 3422260"/>
              <a:gd name="connsiteX4" fmla="*/ 1708383 w 3416765"/>
              <a:gd name="connsiteY4" fmla="*/ 0 h 342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765" h="3422260">
                <a:moveTo>
                  <a:pt x="1708383" y="0"/>
                </a:moveTo>
                <a:cubicBezTo>
                  <a:pt x="2652227" y="0"/>
                  <a:pt x="3416765" y="765489"/>
                  <a:pt x="3416765" y="1710507"/>
                </a:cubicBezTo>
                <a:cubicBezTo>
                  <a:pt x="3416765" y="2655524"/>
                  <a:pt x="2652227" y="3422260"/>
                  <a:pt x="1708383" y="3422260"/>
                </a:cubicBezTo>
                <a:cubicBezTo>
                  <a:pt x="764539" y="3422260"/>
                  <a:pt x="0" y="2655524"/>
                  <a:pt x="0" y="1710507"/>
                </a:cubicBezTo>
                <a:cubicBezTo>
                  <a:pt x="0" y="765489"/>
                  <a:pt x="764539" y="0"/>
                  <a:pt x="170838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9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1">
            <a:extLst>
              <a:ext uri="{FF2B5EF4-FFF2-40B4-BE49-F238E27FC236}">
                <a16:creationId xmlns:a16="http://schemas.microsoft.com/office/drawing/2014/main" id="{0D4374B0-FA5E-FD14-520F-E96627B652B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670561" y="-1073839"/>
            <a:ext cx="9363456" cy="935940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31">
            <a:extLst>
              <a:ext uri="{FF2B5EF4-FFF2-40B4-BE49-F238E27FC236}">
                <a16:creationId xmlns:a16="http://schemas.microsoft.com/office/drawing/2014/main" id="{74D939C7-FB28-C6CE-4A12-3A09FAA80FF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153309" y="3478887"/>
            <a:ext cx="11302415" cy="6330185"/>
          </a:xfrm>
          <a:custGeom>
            <a:avLst/>
            <a:gdLst>
              <a:gd name="connsiteX0" fmla="*/ 0 w 4471842"/>
              <a:gd name="connsiteY0" fmla="*/ 0 h 2504561"/>
              <a:gd name="connsiteX1" fmla="*/ 4471842 w 4471842"/>
              <a:gd name="connsiteY1" fmla="*/ 0 h 2504561"/>
              <a:gd name="connsiteX2" fmla="*/ 4471842 w 4471842"/>
              <a:gd name="connsiteY2" fmla="*/ 2504561 h 2504561"/>
              <a:gd name="connsiteX3" fmla="*/ 0 w 4471842"/>
              <a:gd name="connsiteY3" fmla="*/ 2504561 h 250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1842" h="2504561">
                <a:moveTo>
                  <a:pt x="0" y="0"/>
                </a:moveTo>
                <a:lnTo>
                  <a:pt x="4471842" y="0"/>
                </a:lnTo>
                <a:lnTo>
                  <a:pt x="4471842" y="2504561"/>
                </a:lnTo>
                <a:lnTo>
                  <a:pt x="0" y="250456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51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20" r:id="rId2"/>
    <p:sldLayoutId id="2147484023" r:id="rId3"/>
    <p:sldLayoutId id="2147484022" r:id="rId4"/>
    <p:sldLayoutId id="2147484024" r:id="rId5"/>
    <p:sldLayoutId id="2147484031" r:id="rId6"/>
    <p:sldLayoutId id="2147484032" r:id="rId7"/>
    <p:sldLayoutId id="2147484035" r:id="rId8"/>
    <p:sldLayoutId id="2147484029" r:id="rId9"/>
    <p:sldLayoutId id="2147484027" r:id="rId10"/>
    <p:sldLayoutId id="2147484021" r:id="rId11"/>
  </p:sldLayoutIdLst>
  <p:hf hdr="0" ftr="0" dt="0"/>
  <p:txStyles>
    <p:titleStyle>
      <a:lvl1pPr algn="ctr" defTabSz="1828434" rtl="0" eaLnBrk="1" latinLnBrk="0" hangingPunct="1">
        <a:lnSpc>
          <a:spcPct val="90000"/>
        </a:lnSpc>
        <a:spcBef>
          <a:spcPct val="0"/>
        </a:spcBef>
        <a:buNone/>
        <a:defRPr lang="en-US" sz="8800" b="0" i="0" kern="1200">
          <a:solidFill>
            <a:schemeClr val="tx2"/>
          </a:solidFill>
          <a:latin typeface="Calistoga" panose="00000500000000000000" pitchFamily="2" charset="0"/>
          <a:ea typeface="Arimo" panose="020B0604020202020204" pitchFamily="34" charset="0"/>
          <a:cs typeface="Heebo Medium" pitchFamily="2" charset="-79"/>
        </a:defRPr>
      </a:lvl1pPr>
    </p:titleStyle>
    <p:bodyStyle>
      <a:lvl1pPr marL="457109" indent="-457109" algn="l" defTabSz="1828434" rtl="0" eaLnBrk="1" latinLnBrk="0" hangingPunct="1">
        <a:lnSpc>
          <a:spcPts val="4200"/>
        </a:lnSpc>
        <a:spcBef>
          <a:spcPts val="2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tx1"/>
          </a:solidFill>
          <a:effectLst/>
          <a:latin typeface="Ubuntu Light" panose="020B0304030602030204" pitchFamily="34" charset="0"/>
          <a:ea typeface="Open Sans Light" panose="020B0306030504020204" pitchFamily="34" charset="0"/>
          <a:cs typeface="Open Sans" charset="0"/>
        </a:defRPr>
      </a:lvl1pPr>
      <a:lvl2pPr marL="1371326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/>
          </a:solidFill>
          <a:effectLst/>
          <a:latin typeface="Ubuntu Light" panose="020B0304030602030204" pitchFamily="34" charset="0"/>
          <a:ea typeface="Open Sans Light" panose="020B0306030504020204" pitchFamily="34" charset="0"/>
          <a:cs typeface="Open Sans" charset="0"/>
        </a:defRPr>
      </a:lvl2pPr>
      <a:lvl3pPr marL="2285543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 smtClean="0">
          <a:solidFill>
            <a:schemeClr val="tx1"/>
          </a:solidFill>
          <a:effectLst/>
          <a:latin typeface="Ubuntu Light" panose="020B0304030602030204" pitchFamily="34" charset="0"/>
          <a:ea typeface="Open Sans Light" panose="020B0306030504020204" pitchFamily="34" charset="0"/>
          <a:cs typeface="Open Sans" charset="0"/>
        </a:defRPr>
      </a:lvl3pPr>
      <a:lvl4pPr marL="3199760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chemeClr val="tx1"/>
          </a:solidFill>
          <a:effectLst/>
          <a:latin typeface="Ubuntu Light" panose="020B0304030602030204" pitchFamily="34" charset="0"/>
          <a:ea typeface="Open Sans Light" panose="020B0306030504020204" pitchFamily="34" charset="0"/>
          <a:cs typeface="Open Sans" charset="0"/>
        </a:defRPr>
      </a:lvl4pPr>
      <a:lvl5pPr marL="4113977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>
          <a:solidFill>
            <a:schemeClr val="tx1"/>
          </a:solidFill>
          <a:effectLst/>
          <a:latin typeface="Ubuntu Light" panose="020B0304030602030204" pitchFamily="34" charset="0"/>
          <a:ea typeface="Open Sans Light" panose="020B0306030504020204" pitchFamily="34" charset="0"/>
          <a:cs typeface="Open Sans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8" userDrawn="1">
          <p15:clr>
            <a:srgbClr val="A4A3A4"/>
          </p15:clr>
        </p15:guide>
        <p15:guide id="3" pos="958" userDrawn="1">
          <p15:clr>
            <a:srgbClr val="A4A3A4"/>
          </p15:clr>
        </p15:guide>
        <p15:guide id="4" pos="14398" userDrawn="1">
          <p15:clr>
            <a:srgbClr val="A4A3A4"/>
          </p15:clr>
        </p15:guide>
        <p15:guide id="5" orient="horz" pos="8160" userDrawn="1">
          <p15:clr>
            <a:srgbClr val="A4A3A4"/>
          </p15:clr>
        </p15:guide>
        <p15:guide id="6" orient="horz" pos="48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ตัวแทนรูปภาพ 1"/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4" r="12544"/>
          <a:stretch>
            <a:fillRect/>
          </a:stretch>
        </p:blipFill>
        <p:spPr>
          <a:xfrm>
            <a:off x="1297428" y="2039068"/>
            <a:ext cx="11232004" cy="1125006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0BC533-6F79-5672-D9C5-BF142BD31A62}"/>
              </a:ext>
            </a:extLst>
          </p:cNvPr>
          <p:cNvSpPr txBox="1"/>
          <p:nvPr/>
        </p:nvSpPr>
        <p:spPr>
          <a:xfrm>
            <a:off x="8893940" y="2822299"/>
            <a:ext cx="14992986" cy="42280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ct val="110000"/>
              </a:lnSpc>
            </a:pPr>
            <a:r>
              <a:rPr lang="th-TH" sz="25000" dirty="0" smtClean="0">
                <a:solidFill>
                  <a:schemeClr val="tx2"/>
                </a:solidFill>
                <a:latin typeface="Calistoga" pitchFamily="2" charset="77"/>
                <a:ea typeface="Arimo" panose="020B0604020202020204" pitchFamily="34" charset="0"/>
                <a:cs typeface="Arimo" panose="020B0604020202020204" pitchFamily="34" charset="0"/>
              </a:rPr>
              <a:t>เกมอนุกรมข้าว</a:t>
            </a:r>
            <a:endParaRPr lang="en-US" sz="25000" dirty="0">
              <a:solidFill>
                <a:schemeClr val="tx2"/>
              </a:solidFill>
              <a:latin typeface="Calistoga" pitchFamily="2" charset="77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49D66F-C053-D0B8-49CD-45DED5FAEC48}"/>
              </a:ext>
            </a:extLst>
          </p:cNvPr>
          <p:cNvGrpSpPr/>
          <p:nvPr/>
        </p:nvGrpSpPr>
        <p:grpSpPr>
          <a:xfrm rot="16200000">
            <a:off x="4417884" y="-608142"/>
            <a:ext cx="4324843" cy="5898933"/>
            <a:chOff x="20427971" y="6949080"/>
            <a:chExt cx="2248547" cy="306693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EAB44C-C883-183C-1E50-0375033CB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3825" y="7514048"/>
              <a:ext cx="1812693" cy="2501971"/>
            </a:xfrm>
            <a:custGeom>
              <a:avLst/>
              <a:gdLst>
                <a:gd name="connsiteX0" fmla="*/ 686864 w 1812693"/>
                <a:gd name="connsiteY0" fmla="*/ 2013987 h 2501971"/>
                <a:gd name="connsiteX1" fmla="*/ 1042740 w 1812693"/>
                <a:gd name="connsiteY1" fmla="*/ 2235274 h 2501971"/>
                <a:gd name="connsiteX2" fmla="*/ 718082 w 1812693"/>
                <a:gd name="connsiteY2" fmla="*/ 2500318 h 2501971"/>
                <a:gd name="connsiteX3" fmla="*/ 88 w 1812693"/>
                <a:gd name="connsiteY3" fmla="*/ 2302785 h 2501971"/>
                <a:gd name="connsiteX4" fmla="*/ 686864 w 1812693"/>
                <a:gd name="connsiteY4" fmla="*/ 2013987 h 2501971"/>
                <a:gd name="connsiteX5" fmla="*/ 1433502 w 1812693"/>
                <a:gd name="connsiteY5" fmla="*/ 1259477 h 2501971"/>
                <a:gd name="connsiteX6" fmla="*/ 1583966 w 1812693"/>
                <a:gd name="connsiteY6" fmla="*/ 1361049 h 2501971"/>
                <a:gd name="connsiteX7" fmla="*/ 1139804 w 1812693"/>
                <a:gd name="connsiteY7" fmla="*/ 1681862 h 2501971"/>
                <a:gd name="connsiteX8" fmla="*/ 555052 w 1812693"/>
                <a:gd name="connsiteY8" fmla="*/ 1681862 h 2501971"/>
                <a:gd name="connsiteX9" fmla="*/ 1042760 w 1812693"/>
                <a:gd name="connsiteY9" fmla="*/ 1362293 h 2501971"/>
                <a:gd name="connsiteX10" fmla="*/ 1433502 w 1812693"/>
                <a:gd name="connsiteY10" fmla="*/ 1259477 h 2501971"/>
                <a:gd name="connsiteX11" fmla="*/ 1665966 w 1812693"/>
                <a:gd name="connsiteY11" fmla="*/ 180 h 2501971"/>
                <a:gd name="connsiteX12" fmla="*/ 1774502 w 1812693"/>
                <a:gd name="connsiteY12" fmla="*/ 44498 h 2501971"/>
                <a:gd name="connsiteX13" fmla="*/ 1709536 w 1812693"/>
                <a:gd name="connsiteY13" fmla="*/ 302917 h 2501971"/>
                <a:gd name="connsiteX14" fmla="*/ 1213550 w 1812693"/>
                <a:gd name="connsiteY14" fmla="*/ 565080 h 2501971"/>
                <a:gd name="connsiteX15" fmla="*/ 1517138 w 1812693"/>
                <a:gd name="connsiteY15" fmla="*/ 75708 h 2501971"/>
                <a:gd name="connsiteX16" fmla="*/ 1665966 w 1812693"/>
                <a:gd name="connsiteY16" fmla="*/ 180 h 250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2693" h="2501971">
                  <a:moveTo>
                    <a:pt x="686864" y="2013987"/>
                  </a:moveTo>
                  <a:cubicBezTo>
                    <a:pt x="902888" y="2000235"/>
                    <a:pt x="1035248" y="2111504"/>
                    <a:pt x="1042740" y="2235274"/>
                  </a:cubicBezTo>
                  <a:cubicBezTo>
                    <a:pt x="1051482" y="2359045"/>
                    <a:pt x="934104" y="2486566"/>
                    <a:pt x="718082" y="2500318"/>
                  </a:cubicBezTo>
                  <a:cubicBezTo>
                    <a:pt x="502060" y="2515321"/>
                    <a:pt x="8828" y="2426556"/>
                    <a:pt x="88" y="2302785"/>
                  </a:cubicBezTo>
                  <a:cubicBezTo>
                    <a:pt x="-7404" y="2177765"/>
                    <a:pt x="470842" y="2027740"/>
                    <a:pt x="686864" y="2013987"/>
                  </a:cubicBezTo>
                  <a:close/>
                  <a:moveTo>
                    <a:pt x="1433502" y="1259477"/>
                  </a:moveTo>
                  <a:cubicBezTo>
                    <a:pt x="1507276" y="1262252"/>
                    <a:pt x="1565304" y="1289706"/>
                    <a:pt x="1583966" y="1361049"/>
                  </a:cubicBezTo>
                  <a:cubicBezTo>
                    <a:pt x="1633732" y="1551299"/>
                    <a:pt x="1463284" y="1614715"/>
                    <a:pt x="1139804" y="1681862"/>
                  </a:cubicBezTo>
                  <a:cubicBezTo>
                    <a:pt x="924566" y="1726626"/>
                    <a:pt x="573714" y="1735331"/>
                    <a:pt x="555052" y="1681862"/>
                  </a:cubicBezTo>
                  <a:cubicBezTo>
                    <a:pt x="536390" y="1629637"/>
                    <a:pt x="885996" y="1430683"/>
                    <a:pt x="1042760" y="1362293"/>
                  </a:cubicBezTo>
                  <a:cubicBezTo>
                    <a:pt x="1143848" y="1318772"/>
                    <a:pt x="1310544" y="1254850"/>
                    <a:pt x="1433502" y="1259477"/>
                  </a:cubicBezTo>
                  <a:close/>
                  <a:moveTo>
                    <a:pt x="1665966" y="180"/>
                  </a:moveTo>
                  <a:cubicBezTo>
                    <a:pt x="1709224" y="-2004"/>
                    <a:pt x="1745766" y="15785"/>
                    <a:pt x="1774502" y="44498"/>
                  </a:cubicBezTo>
                  <a:cubicBezTo>
                    <a:pt x="1830722" y="100676"/>
                    <a:pt x="1836968" y="211784"/>
                    <a:pt x="1709536" y="302917"/>
                  </a:cubicBezTo>
                  <a:cubicBezTo>
                    <a:pt x="1630828" y="359095"/>
                    <a:pt x="1253528" y="603781"/>
                    <a:pt x="1213550" y="565080"/>
                  </a:cubicBezTo>
                  <a:cubicBezTo>
                    <a:pt x="1173572" y="526380"/>
                    <a:pt x="1378462" y="205542"/>
                    <a:pt x="1517138" y="75708"/>
                  </a:cubicBezTo>
                  <a:cubicBezTo>
                    <a:pt x="1572734" y="24524"/>
                    <a:pt x="1622708" y="2365"/>
                    <a:pt x="1665966" y="1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6223F10-336C-5CFB-C6C4-9A9A7A14F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7971" y="6949080"/>
              <a:ext cx="1746754" cy="2960695"/>
            </a:xfrm>
            <a:custGeom>
              <a:avLst/>
              <a:gdLst>
                <a:gd name="T0" fmla="*/ 1260 w 1401"/>
                <a:gd name="T1" fmla="*/ 190 h 2376"/>
                <a:gd name="T2" fmla="*/ 1260 w 1401"/>
                <a:gd name="T3" fmla="*/ 190 h 2376"/>
                <a:gd name="T4" fmla="*/ 1006 w 1401"/>
                <a:gd name="T5" fmla="*/ 48 h 2376"/>
                <a:gd name="T6" fmla="*/ 1006 w 1401"/>
                <a:gd name="T7" fmla="*/ 48 h 2376"/>
                <a:gd name="T8" fmla="*/ 1027 w 1401"/>
                <a:gd name="T9" fmla="*/ 327 h 2376"/>
                <a:gd name="T10" fmla="*/ 1027 w 1401"/>
                <a:gd name="T11" fmla="*/ 327 h 2376"/>
                <a:gd name="T12" fmla="*/ 1354 w 1401"/>
                <a:gd name="T13" fmla="*/ 659 h 2376"/>
                <a:gd name="T14" fmla="*/ 1354 w 1401"/>
                <a:gd name="T15" fmla="*/ 659 h 2376"/>
                <a:gd name="T16" fmla="*/ 1091 w 1401"/>
                <a:gd name="T17" fmla="*/ 1379 h 2376"/>
                <a:gd name="T18" fmla="*/ 1091 w 1401"/>
                <a:gd name="T19" fmla="*/ 1379 h 2376"/>
                <a:gd name="T20" fmla="*/ 1095 w 1401"/>
                <a:gd name="T21" fmla="*/ 979 h 2376"/>
                <a:gd name="T22" fmla="*/ 1095 w 1401"/>
                <a:gd name="T23" fmla="*/ 979 h 2376"/>
                <a:gd name="T24" fmla="*/ 921 w 1401"/>
                <a:gd name="T25" fmla="*/ 786 h 2376"/>
                <a:gd name="T26" fmla="*/ 921 w 1401"/>
                <a:gd name="T27" fmla="*/ 786 h 2376"/>
                <a:gd name="T28" fmla="*/ 830 w 1401"/>
                <a:gd name="T29" fmla="*/ 1029 h 2376"/>
                <a:gd name="T30" fmla="*/ 830 w 1401"/>
                <a:gd name="T31" fmla="*/ 1029 h 2376"/>
                <a:gd name="T32" fmla="*/ 1045 w 1401"/>
                <a:gd name="T33" fmla="*/ 1454 h 2376"/>
                <a:gd name="T34" fmla="*/ 1045 w 1401"/>
                <a:gd name="T35" fmla="*/ 1454 h 2376"/>
                <a:gd name="T36" fmla="*/ 659 w 1401"/>
                <a:gd name="T37" fmla="*/ 1919 h 2376"/>
                <a:gd name="T38" fmla="*/ 659 w 1401"/>
                <a:gd name="T39" fmla="*/ 1919 h 2376"/>
                <a:gd name="T40" fmla="*/ 407 w 1401"/>
                <a:gd name="T41" fmla="*/ 2134 h 2376"/>
                <a:gd name="T42" fmla="*/ 407 w 1401"/>
                <a:gd name="T43" fmla="*/ 2134 h 2376"/>
                <a:gd name="T44" fmla="*/ 421 w 1401"/>
                <a:gd name="T45" fmla="*/ 1568 h 2376"/>
                <a:gd name="T46" fmla="*/ 421 w 1401"/>
                <a:gd name="T47" fmla="*/ 1568 h 2376"/>
                <a:gd name="T48" fmla="*/ 164 w 1401"/>
                <a:gd name="T49" fmla="*/ 1352 h 2376"/>
                <a:gd name="T50" fmla="*/ 164 w 1401"/>
                <a:gd name="T51" fmla="*/ 1352 h 2376"/>
                <a:gd name="T52" fmla="*/ 43 w 1401"/>
                <a:gd name="T53" fmla="*/ 1666 h 2376"/>
                <a:gd name="T54" fmla="*/ 43 w 1401"/>
                <a:gd name="T55" fmla="*/ 1666 h 2376"/>
                <a:gd name="T56" fmla="*/ 368 w 1401"/>
                <a:gd name="T57" fmla="*/ 2163 h 2376"/>
                <a:gd name="T58" fmla="*/ 368 w 1401"/>
                <a:gd name="T59" fmla="*/ 2163 h 2376"/>
                <a:gd name="T60" fmla="*/ 80 w 1401"/>
                <a:gd name="T61" fmla="*/ 2350 h 2376"/>
                <a:gd name="T62" fmla="*/ 80 w 1401"/>
                <a:gd name="T63" fmla="*/ 2350 h 2376"/>
                <a:gd name="T64" fmla="*/ 75 w 1401"/>
                <a:gd name="T65" fmla="*/ 2368 h 2376"/>
                <a:gd name="T66" fmla="*/ 75 w 1401"/>
                <a:gd name="T67" fmla="*/ 2368 h 2376"/>
                <a:gd name="T68" fmla="*/ 86 w 1401"/>
                <a:gd name="T69" fmla="*/ 2375 h 2376"/>
                <a:gd name="T70" fmla="*/ 86 w 1401"/>
                <a:gd name="T71" fmla="*/ 2375 h 2376"/>
                <a:gd name="T72" fmla="*/ 92 w 1401"/>
                <a:gd name="T73" fmla="*/ 2374 h 2376"/>
                <a:gd name="T74" fmla="*/ 92 w 1401"/>
                <a:gd name="T75" fmla="*/ 2374 h 2376"/>
                <a:gd name="T76" fmla="*/ 676 w 1401"/>
                <a:gd name="T77" fmla="*/ 1939 h 2376"/>
                <a:gd name="T78" fmla="*/ 676 w 1401"/>
                <a:gd name="T79" fmla="*/ 1939 h 2376"/>
                <a:gd name="T80" fmla="*/ 1383 w 1401"/>
                <a:gd name="T81" fmla="*/ 649 h 2376"/>
                <a:gd name="T82" fmla="*/ 1383 w 1401"/>
                <a:gd name="T83" fmla="*/ 649 h 2376"/>
                <a:gd name="T84" fmla="*/ 1383 w 1401"/>
                <a:gd name="T85" fmla="*/ 646 h 2376"/>
                <a:gd name="T86" fmla="*/ 1383 w 1401"/>
                <a:gd name="T87" fmla="*/ 646 h 2376"/>
                <a:gd name="T88" fmla="*/ 1260 w 1401"/>
                <a:gd name="T89" fmla="*/ 190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1" h="2376">
                  <a:moveTo>
                    <a:pt x="1260" y="190"/>
                  </a:moveTo>
                  <a:lnTo>
                    <a:pt x="1260" y="190"/>
                  </a:lnTo>
                  <a:cubicBezTo>
                    <a:pt x="1179" y="75"/>
                    <a:pt x="1093" y="0"/>
                    <a:pt x="1006" y="48"/>
                  </a:cubicBezTo>
                  <a:lnTo>
                    <a:pt x="1006" y="48"/>
                  </a:lnTo>
                  <a:cubicBezTo>
                    <a:pt x="920" y="97"/>
                    <a:pt x="914" y="242"/>
                    <a:pt x="1027" y="327"/>
                  </a:cubicBezTo>
                  <a:lnTo>
                    <a:pt x="1027" y="327"/>
                  </a:lnTo>
                  <a:cubicBezTo>
                    <a:pt x="1289" y="522"/>
                    <a:pt x="1326" y="633"/>
                    <a:pt x="1354" y="659"/>
                  </a:cubicBezTo>
                  <a:lnTo>
                    <a:pt x="1354" y="659"/>
                  </a:lnTo>
                  <a:cubicBezTo>
                    <a:pt x="1312" y="933"/>
                    <a:pt x="1213" y="1174"/>
                    <a:pt x="1091" y="1379"/>
                  </a:cubicBezTo>
                  <a:lnTo>
                    <a:pt x="1091" y="1379"/>
                  </a:lnTo>
                  <a:cubicBezTo>
                    <a:pt x="1117" y="1272"/>
                    <a:pt x="1114" y="1078"/>
                    <a:pt x="1095" y="979"/>
                  </a:cubicBezTo>
                  <a:lnTo>
                    <a:pt x="1095" y="979"/>
                  </a:lnTo>
                  <a:cubicBezTo>
                    <a:pt x="1069" y="840"/>
                    <a:pt x="989" y="773"/>
                    <a:pt x="921" y="786"/>
                  </a:cubicBezTo>
                  <a:lnTo>
                    <a:pt x="921" y="786"/>
                  </a:lnTo>
                  <a:cubicBezTo>
                    <a:pt x="853" y="799"/>
                    <a:pt x="804" y="891"/>
                    <a:pt x="830" y="1029"/>
                  </a:cubicBezTo>
                  <a:lnTo>
                    <a:pt x="830" y="1029"/>
                  </a:lnTo>
                  <a:cubicBezTo>
                    <a:pt x="855" y="1165"/>
                    <a:pt x="977" y="1458"/>
                    <a:pt x="1045" y="1454"/>
                  </a:cubicBezTo>
                  <a:lnTo>
                    <a:pt x="1045" y="1454"/>
                  </a:lnTo>
                  <a:cubicBezTo>
                    <a:pt x="923" y="1644"/>
                    <a:pt x="783" y="1799"/>
                    <a:pt x="659" y="1919"/>
                  </a:cubicBezTo>
                  <a:lnTo>
                    <a:pt x="659" y="1919"/>
                  </a:lnTo>
                  <a:cubicBezTo>
                    <a:pt x="570" y="2002"/>
                    <a:pt x="485" y="2075"/>
                    <a:pt x="407" y="2134"/>
                  </a:cubicBezTo>
                  <a:lnTo>
                    <a:pt x="407" y="2134"/>
                  </a:lnTo>
                  <a:cubicBezTo>
                    <a:pt x="468" y="2035"/>
                    <a:pt x="459" y="1713"/>
                    <a:pt x="421" y="1568"/>
                  </a:cubicBezTo>
                  <a:lnTo>
                    <a:pt x="421" y="1568"/>
                  </a:lnTo>
                  <a:cubicBezTo>
                    <a:pt x="378" y="1400"/>
                    <a:pt x="260" y="1327"/>
                    <a:pt x="164" y="1352"/>
                  </a:cubicBezTo>
                  <a:lnTo>
                    <a:pt x="164" y="1352"/>
                  </a:lnTo>
                  <a:cubicBezTo>
                    <a:pt x="67" y="1377"/>
                    <a:pt x="0" y="1498"/>
                    <a:pt x="43" y="1666"/>
                  </a:cubicBezTo>
                  <a:lnTo>
                    <a:pt x="43" y="1666"/>
                  </a:lnTo>
                  <a:cubicBezTo>
                    <a:pt x="86" y="1830"/>
                    <a:pt x="270" y="2173"/>
                    <a:pt x="368" y="2163"/>
                  </a:cubicBezTo>
                  <a:lnTo>
                    <a:pt x="368" y="2163"/>
                  </a:lnTo>
                  <a:cubicBezTo>
                    <a:pt x="202" y="2286"/>
                    <a:pt x="82" y="2349"/>
                    <a:pt x="80" y="2350"/>
                  </a:cubicBezTo>
                  <a:lnTo>
                    <a:pt x="80" y="2350"/>
                  </a:lnTo>
                  <a:cubicBezTo>
                    <a:pt x="73" y="2353"/>
                    <a:pt x="71" y="2361"/>
                    <a:pt x="75" y="2368"/>
                  </a:cubicBezTo>
                  <a:lnTo>
                    <a:pt x="75" y="2368"/>
                  </a:lnTo>
                  <a:cubicBezTo>
                    <a:pt x="76" y="2373"/>
                    <a:pt x="81" y="2375"/>
                    <a:pt x="86" y="2375"/>
                  </a:cubicBezTo>
                  <a:lnTo>
                    <a:pt x="86" y="2375"/>
                  </a:lnTo>
                  <a:cubicBezTo>
                    <a:pt x="88" y="2375"/>
                    <a:pt x="91" y="2375"/>
                    <a:pt x="92" y="2374"/>
                  </a:cubicBezTo>
                  <a:lnTo>
                    <a:pt x="92" y="2374"/>
                  </a:lnTo>
                  <a:cubicBezTo>
                    <a:pt x="95" y="2372"/>
                    <a:pt x="378" y="2224"/>
                    <a:pt x="676" y="1939"/>
                  </a:cubicBezTo>
                  <a:lnTo>
                    <a:pt x="676" y="1939"/>
                  </a:lnTo>
                  <a:cubicBezTo>
                    <a:pt x="952" y="1675"/>
                    <a:pt x="1298" y="1237"/>
                    <a:pt x="1383" y="649"/>
                  </a:cubicBezTo>
                  <a:lnTo>
                    <a:pt x="1383" y="649"/>
                  </a:lnTo>
                  <a:cubicBezTo>
                    <a:pt x="1383" y="648"/>
                    <a:pt x="1383" y="647"/>
                    <a:pt x="1383" y="646"/>
                  </a:cubicBezTo>
                  <a:lnTo>
                    <a:pt x="1383" y="646"/>
                  </a:lnTo>
                  <a:cubicBezTo>
                    <a:pt x="1400" y="579"/>
                    <a:pt x="1365" y="338"/>
                    <a:pt x="1260" y="19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53CD370-69B3-FF89-C30A-3C8EECBC7BCB}"/>
              </a:ext>
            </a:extLst>
          </p:cNvPr>
          <p:cNvSpPr txBox="1"/>
          <p:nvPr/>
        </p:nvSpPr>
        <p:spPr>
          <a:xfrm>
            <a:off x="6209725" y="2039068"/>
            <a:ext cx="1499298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th-TH" sz="9600" dirty="0" smtClean="0">
                <a:solidFill>
                  <a:schemeClr val="accent1"/>
                </a:solidFill>
                <a:latin typeface="Calistoga" pitchFamily="2" charset="77"/>
                <a:ea typeface="Arimo" panose="020B0604020202020204" pitchFamily="34" charset="0"/>
                <a:cs typeface="Arimo" panose="020B0604020202020204" pitchFamily="34" charset="0"/>
              </a:rPr>
              <a:t>หน่วยการเรียนรู้ ข้าว</a:t>
            </a:r>
            <a:endParaRPr lang="en-US" sz="9600" dirty="0">
              <a:solidFill>
                <a:schemeClr val="accent1"/>
              </a:solidFill>
              <a:latin typeface="Calistoga" pitchFamily="2" charset="77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694AA8-822D-12E9-3A01-AF9FAD43E163}"/>
              </a:ext>
            </a:extLst>
          </p:cNvPr>
          <p:cNvGrpSpPr/>
          <p:nvPr/>
        </p:nvGrpSpPr>
        <p:grpSpPr>
          <a:xfrm rot="17902175">
            <a:off x="14435621" y="7693994"/>
            <a:ext cx="4324843" cy="5898933"/>
            <a:chOff x="20427971" y="6949080"/>
            <a:chExt cx="2248547" cy="3066939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59B4FCC-14A4-EC39-69E6-DF0F50947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3825" y="7514048"/>
              <a:ext cx="1812693" cy="2501971"/>
            </a:xfrm>
            <a:custGeom>
              <a:avLst/>
              <a:gdLst>
                <a:gd name="connsiteX0" fmla="*/ 686864 w 1812693"/>
                <a:gd name="connsiteY0" fmla="*/ 2013987 h 2501971"/>
                <a:gd name="connsiteX1" fmla="*/ 1042740 w 1812693"/>
                <a:gd name="connsiteY1" fmla="*/ 2235274 h 2501971"/>
                <a:gd name="connsiteX2" fmla="*/ 718082 w 1812693"/>
                <a:gd name="connsiteY2" fmla="*/ 2500318 h 2501971"/>
                <a:gd name="connsiteX3" fmla="*/ 88 w 1812693"/>
                <a:gd name="connsiteY3" fmla="*/ 2302785 h 2501971"/>
                <a:gd name="connsiteX4" fmla="*/ 686864 w 1812693"/>
                <a:gd name="connsiteY4" fmla="*/ 2013987 h 2501971"/>
                <a:gd name="connsiteX5" fmla="*/ 1433502 w 1812693"/>
                <a:gd name="connsiteY5" fmla="*/ 1259477 h 2501971"/>
                <a:gd name="connsiteX6" fmla="*/ 1583966 w 1812693"/>
                <a:gd name="connsiteY6" fmla="*/ 1361049 h 2501971"/>
                <a:gd name="connsiteX7" fmla="*/ 1139804 w 1812693"/>
                <a:gd name="connsiteY7" fmla="*/ 1681862 h 2501971"/>
                <a:gd name="connsiteX8" fmla="*/ 555052 w 1812693"/>
                <a:gd name="connsiteY8" fmla="*/ 1681862 h 2501971"/>
                <a:gd name="connsiteX9" fmla="*/ 1042760 w 1812693"/>
                <a:gd name="connsiteY9" fmla="*/ 1362293 h 2501971"/>
                <a:gd name="connsiteX10" fmla="*/ 1433502 w 1812693"/>
                <a:gd name="connsiteY10" fmla="*/ 1259477 h 2501971"/>
                <a:gd name="connsiteX11" fmla="*/ 1665966 w 1812693"/>
                <a:gd name="connsiteY11" fmla="*/ 180 h 2501971"/>
                <a:gd name="connsiteX12" fmla="*/ 1774502 w 1812693"/>
                <a:gd name="connsiteY12" fmla="*/ 44498 h 2501971"/>
                <a:gd name="connsiteX13" fmla="*/ 1709536 w 1812693"/>
                <a:gd name="connsiteY13" fmla="*/ 302917 h 2501971"/>
                <a:gd name="connsiteX14" fmla="*/ 1213550 w 1812693"/>
                <a:gd name="connsiteY14" fmla="*/ 565080 h 2501971"/>
                <a:gd name="connsiteX15" fmla="*/ 1517138 w 1812693"/>
                <a:gd name="connsiteY15" fmla="*/ 75708 h 2501971"/>
                <a:gd name="connsiteX16" fmla="*/ 1665966 w 1812693"/>
                <a:gd name="connsiteY16" fmla="*/ 180 h 250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2693" h="2501971">
                  <a:moveTo>
                    <a:pt x="686864" y="2013987"/>
                  </a:moveTo>
                  <a:cubicBezTo>
                    <a:pt x="902888" y="2000235"/>
                    <a:pt x="1035248" y="2111504"/>
                    <a:pt x="1042740" y="2235274"/>
                  </a:cubicBezTo>
                  <a:cubicBezTo>
                    <a:pt x="1051482" y="2359045"/>
                    <a:pt x="934104" y="2486566"/>
                    <a:pt x="718082" y="2500318"/>
                  </a:cubicBezTo>
                  <a:cubicBezTo>
                    <a:pt x="502060" y="2515321"/>
                    <a:pt x="8828" y="2426556"/>
                    <a:pt x="88" y="2302785"/>
                  </a:cubicBezTo>
                  <a:cubicBezTo>
                    <a:pt x="-7404" y="2177765"/>
                    <a:pt x="470842" y="2027740"/>
                    <a:pt x="686864" y="2013987"/>
                  </a:cubicBezTo>
                  <a:close/>
                  <a:moveTo>
                    <a:pt x="1433502" y="1259477"/>
                  </a:moveTo>
                  <a:cubicBezTo>
                    <a:pt x="1507276" y="1262252"/>
                    <a:pt x="1565304" y="1289706"/>
                    <a:pt x="1583966" y="1361049"/>
                  </a:cubicBezTo>
                  <a:cubicBezTo>
                    <a:pt x="1633732" y="1551299"/>
                    <a:pt x="1463284" y="1614715"/>
                    <a:pt x="1139804" y="1681862"/>
                  </a:cubicBezTo>
                  <a:cubicBezTo>
                    <a:pt x="924566" y="1726626"/>
                    <a:pt x="573714" y="1735331"/>
                    <a:pt x="555052" y="1681862"/>
                  </a:cubicBezTo>
                  <a:cubicBezTo>
                    <a:pt x="536390" y="1629637"/>
                    <a:pt x="885996" y="1430683"/>
                    <a:pt x="1042760" y="1362293"/>
                  </a:cubicBezTo>
                  <a:cubicBezTo>
                    <a:pt x="1143848" y="1318772"/>
                    <a:pt x="1310544" y="1254850"/>
                    <a:pt x="1433502" y="1259477"/>
                  </a:cubicBezTo>
                  <a:close/>
                  <a:moveTo>
                    <a:pt x="1665966" y="180"/>
                  </a:moveTo>
                  <a:cubicBezTo>
                    <a:pt x="1709224" y="-2004"/>
                    <a:pt x="1745766" y="15785"/>
                    <a:pt x="1774502" y="44498"/>
                  </a:cubicBezTo>
                  <a:cubicBezTo>
                    <a:pt x="1830722" y="100676"/>
                    <a:pt x="1836968" y="211784"/>
                    <a:pt x="1709536" y="302917"/>
                  </a:cubicBezTo>
                  <a:cubicBezTo>
                    <a:pt x="1630828" y="359095"/>
                    <a:pt x="1253528" y="603781"/>
                    <a:pt x="1213550" y="565080"/>
                  </a:cubicBezTo>
                  <a:cubicBezTo>
                    <a:pt x="1173572" y="526380"/>
                    <a:pt x="1378462" y="205542"/>
                    <a:pt x="1517138" y="75708"/>
                  </a:cubicBezTo>
                  <a:cubicBezTo>
                    <a:pt x="1572734" y="24524"/>
                    <a:pt x="1622708" y="2365"/>
                    <a:pt x="1665966" y="1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E9CBFEB-2DAA-FD6C-A295-D28B67E18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7971" y="6949080"/>
              <a:ext cx="1746754" cy="2960695"/>
            </a:xfrm>
            <a:custGeom>
              <a:avLst/>
              <a:gdLst>
                <a:gd name="T0" fmla="*/ 1260 w 1401"/>
                <a:gd name="T1" fmla="*/ 190 h 2376"/>
                <a:gd name="T2" fmla="*/ 1260 w 1401"/>
                <a:gd name="T3" fmla="*/ 190 h 2376"/>
                <a:gd name="T4" fmla="*/ 1006 w 1401"/>
                <a:gd name="T5" fmla="*/ 48 h 2376"/>
                <a:gd name="T6" fmla="*/ 1006 w 1401"/>
                <a:gd name="T7" fmla="*/ 48 h 2376"/>
                <a:gd name="T8" fmla="*/ 1027 w 1401"/>
                <a:gd name="T9" fmla="*/ 327 h 2376"/>
                <a:gd name="T10" fmla="*/ 1027 w 1401"/>
                <a:gd name="T11" fmla="*/ 327 h 2376"/>
                <a:gd name="T12" fmla="*/ 1354 w 1401"/>
                <a:gd name="T13" fmla="*/ 659 h 2376"/>
                <a:gd name="T14" fmla="*/ 1354 w 1401"/>
                <a:gd name="T15" fmla="*/ 659 h 2376"/>
                <a:gd name="T16" fmla="*/ 1091 w 1401"/>
                <a:gd name="T17" fmla="*/ 1379 h 2376"/>
                <a:gd name="T18" fmla="*/ 1091 w 1401"/>
                <a:gd name="T19" fmla="*/ 1379 h 2376"/>
                <a:gd name="T20" fmla="*/ 1095 w 1401"/>
                <a:gd name="T21" fmla="*/ 979 h 2376"/>
                <a:gd name="T22" fmla="*/ 1095 w 1401"/>
                <a:gd name="T23" fmla="*/ 979 h 2376"/>
                <a:gd name="T24" fmla="*/ 921 w 1401"/>
                <a:gd name="T25" fmla="*/ 786 h 2376"/>
                <a:gd name="T26" fmla="*/ 921 w 1401"/>
                <a:gd name="T27" fmla="*/ 786 h 2376"/>
                <a:gd name="T28" fmla="*/ 830 w 1401"/>
                <a:gd name="T29" fmla="*/ 1029 h 2376"/>
                <a:gd name="T30" fmla="*/ 830 w 1401"/>
                <a:gd name="T31" fmla="*/ 1029 h 2376"/>
                <a:gd name="T32" fmla="*/ 1045 w 1401"/>
                <a:gd name="T33" fmla="*/ 1454 h 2376"/>
                <a:gd name="T34" fmla="*/ 1045 w 1401"/>
                <a:gd name="T35" fmla="*/ 1454 h 2376"/>
                <a:gd name="T36" fmla="*/ 659 w 1401"/>
                <a:gd name="T37" fmla="*/ 1919 h 2376"/>
                <a:gd name="T38" fmla="*/ 659 w 1401"/>
                <a:gd name="T39" fmla="*/ 1919 h 2376"/>
                <a:gd name="T40" fmla="*/ 407 w 1401"/>
                <a:gd name="T41" fmla="*/ 2134 h 2376"/>
                <a:gd name="T42" fmla="*/ 407 w 1401"/>
                <a:gd name="T43" fmla="*/ 2134 h 2376"/>
                <a:gd name="T44" fmla="*/ 421 w 1401"/>
                <a:gd name="T45" fmla="*/ 1568 h 2376"/>
                <a:gd name="T46" fmla="*/ 421 w 1401"/>
                <a:gd name="T47" fmla="*/ 1568 h 2376"/>
                <a:gd name="T48" fmla="*/ 164 w 1401"/>
                <a:gd name="T49" fmla="*/ 1352 h 2376"/>
                <a:gd name="T50" fmla="*/ 164 w 1401"/>
                <a:gd name="T51" fmla="*/ 1352 h 2376"/>
                <a:gd name="T52" fmla="*/ 43 w 1401"/>
                <a:gd name="T53" fmla="*/ 1666 h 2376"/>
                <a:gd name="T54" fmla="*/ 43 w 1401"/>
                <a:gd name="T55" fmla="*/ 1666 h 2376"/>
                <a:gd name="T56" fmla="*/ 368 w 1401"/>
                <a:gd name="T57" fmla="*/ 2163 h 2376"/>
                <a:gd name="T58" fmla="*/ 368 w 1401"/>
                <a:gd name="T59" fmla="*/ 2163 h 2376"/>
                <a:gd name="T60" fmla="*/ 80 w 1401"/>
                <a:gd name="T61" fmla="*/ 2350 h 2376"/>
                <a:gd name="T62" fmla="*/ 80 w 1401"/>
                <a:gd name="T63" fmla="*/ 2350 h 2376"/>
                <a:gd name="T64" fmla="*/ 75 w 1401"/>
                <a:gd name="T65" fmla="*/ 2368 h 2376"/>
                <a:gd name="T66" fmla="*/ 75 w 1401"/>
                <a:gd name="T67" fmla="*/ 2368 h 2376"/>
                <a:gd name="T68" fmla="*/ 86 w 1401"/>
                <a:gd name="T69" fmla="*/ 2375 h 2376"/>
                <a:gd name="T70" fmla="*/ 86 w 1401"/>
                <a:gd name="T71" fmla="*/ 2375 h 2376"/>
                <a:gd name="T72" fmla="*/ 92 w 1401"/>
                <a:gd name="T73" fmla="*/ 2374 h 2376"/>
                <a:gd name="T74" fmla="*/ 92 w 1401"/>
                <a:gd name="T75" fmla="*/ 2374 h 2376"/>
                <a:gd name="T76" fmla="*/ 676 w 1401"/>
                <a:gd name="T77" fmla="*/ 1939 h 2376"/>
                <a:gd name="T78" fmla="*/ 676 w 1401"/>
                <a:gd name="T79" fmla="*/ 1939 h 2376"/>
                <a:gd name="T80" fmla="*/ 1383 w 1401"/>
                <a:gd name="T81" fmla="*/ 649 h 2376"/>
                <a:gd name="T82" fmla="*/ 1383 w 1401"/>
                <a:gd name="T83" fmla="*/ 649 h 2376"/>
                <a:gd name="T84" fmla="*/ 1383 w 1401"/>
                <a:gd name="T85" fmla="*/ 646 h 2376"/>
                <a:gd name="T86" fmla="*/ 1383 w 1401"/>
                <a:gd name="T87" fmla="*/ 646 h 2376"/>
                <a:gd name="T88" fmla="*/ 1260 w 1401"/>
                <a:gd name="T89" fmla="*/ 190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1" h="2376">
                  <a:moveTo>
                    <a:pt x="1260" y="190"/>
                  </a:moveTo>
                  <a:lnTo>
                    <a:pt x="1260" y="190"/>
                  </a:lnTo>
                  <a:cubicBezTo>
                    <a:pt x="1179" y="75"/>
                    <a:pt x="1093" y="0"/>
                    <a:pt x="1006" y="48"/>
                  </a:cubicBezTo>
                  <a:lnTo>
                    <a:pt x="1006" y="48"/>
                  </a:lnTo>
                  <a:cubicBezTo>
                    <a:pt x="920" y="97"/>
                    <a:pt x="914" y="242"/>
                    <a:pt x="1027" y="327"/>
                  </a:cubicBezTo>
                  <a:lnTo>
                    <a:pt x="1027" y="327"/>
                  </a:lnTo>
                  <a:cubicBezTo>
                    <a:pt x="1289" y="522"/>
                    <a:pt x="1326" y="633"/>
                    <a:pt x="1354" y="659"/>
                  </a:cubicBezTo>
                  <a:lnTo>
                    <a:pt x="1354" y="659"/>
                  </a:lnTo>
                  <a:cubicBezTo>
                    <a:pt x="1312" y="933"/>
                    <a:pt x="1213" y="1174"/>
                    <a:pt x="1091" y="1379"/>
                  </a:cubicBezTo>
                  <a:lnTo>
                    <a:pt x="1091" y="1379"/>
                  </a:lnTo>
                  <a:cubicBezTo>
                    <a:pt x="1117" y="1272"/>
                    <a:pt x="1114" y="1078"/>
                    <a:pt x="1095" y="979"/>
                  </a:cubicBezTo>
                  <a:lnTo>
                    <a:pt x="1095" y="979"/>
                  </a:lnTo>
                  <a:cubicBezTo>
                    <a:pt x="1069" y="840"/>
                    <a:pt x="989" y="773"/>
                    <a:pt x="921" y="786"/>
                  </a:cubicBezTo>
                  <a:lnTo>
                    <a:pt x="921" y="786"/>
                  </a:lnTo>
                  <a:cubicBezTo>
                    <a:pt x="853" y="799"/>
                    <a:pt x="804" y="891"/>
                    <a:pt x="830" y="1029"/>
                  </a:cubicBezTo>
                  <a:lnTo>
                    <a:pt x="830" y="1029"/>
                  </a:lnTo>
                  <a:cubicBezTo>
                    <a:pt x="855" y="1165"/>
                    <a:pt x="977" y="1458"/>
                    <a:pt x="1045" y="1454"/>
                  </a:cubicBezTo>
                  <a:lnTo>
                    <a:pt x="1045" y="1454"/>
                  </a:lnTo>
                  <a:cubicBezTo>
                    <a:pt x="923" y="1644"/>
                    <a:pt x="783" y="1799"/>
                    <a:pt x="659" y="1919"/>
                  </a:cubicBezTo>
                  <a:lnTo>
                    <a:pt x="659" y="1919"/>
                  </a:lnTo>
                  <a:cubicBezTo>
                    <a:pt x="570" y="2002"/>
                    <a:pt x="485" y="2075"/>
                    <a:pt x="407" y="2134"/>
                  </a:cubicBezTo>
                  <a:lnTo>
                    <a:pt x="407" y="2134"/>
                  </a:lnTo>
                  <a:cubicBezTo>
                    <a:pt x="468" y="2035"/>
                    <a:pt x="459" y="1713"/>
                    <a:pt x="421" y="1568"/>
                  </a:cubicBezTo>
                  <a:lnTo>
                    <a:pt x="421" y="1568"/>
                  </a:lnTo>
                  <a:cubicBezTo>
                    <a:pt x="378" y="1400"/>
                    <a:pt x="260" y="1327"/>
                    <a:pt x="164" y="1352"/>
                  </a:cubicBezTo>
                  <a:lnTo>
                    <a:pt x="164" y="1352"/>
                  </a:lnTo>
                  <a:cubicBezTo>
                    <a:pt x="67" y="1377"/>
                    <a:pt x="0" y="1498"/>
                    <a:pt x="43" y="1666"/>
                  </a:cubicBezTo>
                  <a:lnTo>
                    <a:pt x="43" y="1666"/>
                  </a:lnTo>
                  <a:cubicBezTo>
                    <a:pt x="86" y="1830"/>
                    <a:pt x="270" y="2173"/>
                    <a:pt x="368" y="2163"/>
                  </a:cubicBezTo>
                  <a:lnTo>
                    <a:pt x="368" y="2163"/>
                  </a:lnTo>
                  <a:cubicBezTo>
                    <a:pt x="202" y="2286"/>
                    <a:pt x="82" y="2349"/>
                    <a:pt x="80" y="2350"/>
                  </a:cubicBezTo>
                  <a:lnTo>
                    <a:pt x="80" y="2350"/>
                  </a:lnTo>
                  <a:cubicBezTo>
                    <a:pt x="73" y="2353"/>
                    <a:pt x="71" y="2361"/>
                    <a:pt x="75" y="2368"/>
                  </a:cubicBezTo>
                  <a:lnTo>
                    <a:pt x="75" y="2368"/>
                  </a:lnTo>
                  <a:cubicBezTo>
                    <a:pt x="76" y="2373"/>
                    <a:pt x="81" y="2375"/>
                    <a:pt x="86" y="2375"/>
                  </a:cubicBezTo>
                  <a:lnTo>
                    <a:pt x="86" y="2375"/>
                  </a:lnTo>
                  <a:cubicBezTo>
                    <a:pt x="88" y="2375"/>
                    <a:pt x="91" y="2375"/>
                    <a:pt x="92" y="2374"/>
                  </a:cubicBezTo>
                  <a:lnTo>
                    <a:pt x="92" y="2374"/>
                  </a:lnTo>
                  <a:cubicBezTo>
                    <a:pt x="95" y="2372"/>
                    <a:pt x="378" y="2224"/>
                    <a:pt x="676" y="1939"/>
                  </a:cubicBezTo>
                  <a:lnTo>
                    <a:pt x="676" y="1939"/>
                  </a:lnTo>
                  <a:cubicBezTo>
                    <a:pt x="952" y="1675"/>
                    <a:pt x="1298" y="1237"/>
                    <a:pt x="1383" y="649"/>
                  </a:cubicBezTo>
                  <a:lnTo>
                    <a:pt x="1383" y="649"/>
                  </a:lnTo>
                  <a:cubicBezTo>
                    <a:pt x="1383" y="648"/>
                    <a:pt x="1383" y="647"/>
                    <a:pt x="1383" y="646"/>
                  </a:cubicBezTo>
                  <a:lnTo>
                    <a:pt x="1383" y="646"/>
                  </a:lnTo>
                  <a:cubicBezTo>
                    <a:pt x="1400" y="579"/>
                    <a:pt x="1365" y="338"/>
                    <a:pt x="1260" y="19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D53CD370-69B3-FF89-C30A-3C8EECBC7BCB}"/>
              </a:ext>
            </a:extLst>
          </p:cNvPr>
          <p:cNvSpPr txBox="1"/>
          <p:nvPr/>
        </p:nvSpPr>
        <p:spPr>
          <a:xfrm>
            <a:off x="8255537" y="6779172"/>
            <a:ext cx="14992986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th-TH" sz="9600" dirty="0" smtClean="0">
                <a:solidFill>
                  <a:schemeClr val="accent1"/>
                </a:solidFill>
                <a:latin typeface="Calistoga" pitchFamily="2" charset="77"/>
                <a:ea typeface="Arimo" panose="020B0604020202020204" pitchFamily="34" charset="0"/>
                <a:cs typeface="Arimo" panose="020B0604020202020204" pitchFamily="34" charset="0"/>
              </a:rPr>
              <a:t>ด้วยกระบวนการเรียนรู้ </a:t>
            </a:r>
            <a:endParaRPr lang="en-US" sz="9600" dirty="0" smtClean="0">
              <a:solidFill>
                <a:schemeClr val="accent1"/>
              </a:solidFill>
              <a:latin typeface="Calistoga" pitchFamily="2" charset="77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algn="r"/>
            <a:r>
              <a:rPr lang="en-US" sz="9600" dirty="0" smtClean="0">
                <a:solidFill>
                  <a:schemeClr val="accent1"/>
                </a:solidFill>
                <a:latin typeface="Calistoga" pitchFamily="2" charset="77"/>
                <a:ea typeface="Arimo" panose="020B0604020202020204" pitchFamily="34" charset="0"/>
                <a:cs typeface="Arimo" panose="020B0604020202020204" pitchFamily="34" charset="0"/>
              </a:rPr>
              <a:t>High Scope</a:t>
            </a:r>
            <a:endParaRPr lang="en-US" sz="9600" dirty="0">
              <a:solidFill>
                <a:schemeClr val="accent1"/>
              </a:solidFill>
              <a:latin typeface="Calistoga" pitchFamily="2" charset="77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1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96B1528-0C00-7F4D-A160-C753398043B0}"/>
              </a:ext>
            </a:extLst>
          </p:cNvPr>
          <p:cNvSpPr txBox="1"/>
          <p:nvPr/>
        </p:nvSpPr>
        <p:spPr>
          <a:xfrm>
            <a:off x="13807242" y="2068535"/>
            <a:ext cx="6309560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th-TH" sz="9600" dirty="0" smtClean="0">
                <a:solidFill>
                  <a:schemeClr val="tx2"/>
                </a:solidFill>
                <a:latin typeface="Calistoga" pitchFamily="2" charset="77"/>
                <a:ea typeface="Arimo" panose="020B0604020202020204" pitchFamily="34" charset="0"/>
                <a:cs typeface="Arimo" panose="020B0604020202020204" pitchFamily="34" charset="0"/>
              </a:rPr>
              <a:t>เกมอนุกรมข้าว</a:t>
            </a:r>
            <a:endParaRPr lang="en-US" sz="9600" dirty="0">
              <a:solidFill>
                <a:schemeClr val="tx2"/>
              </a:solidFill>
              <a:latin typeface="Calistoga" pitchFamily="2" charset="77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F4B726-729F-CA48-A9D5-9C3DC8814070}"/>
              </a:ext>
            </a:extLst>
          </p:cNvPr>
          <p:cNvSpPr txBox="1"/>
          <p:nvPr/>
        </p:nvSpPr>
        <p:spPr>
          <a:xfrm>
            <a:off x="13169933" y="3641549"/>
            <a:ext cx="10521339" cy="60939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เป็นเกมที่ใช้กระบวนการการเรียนรู้แบบ </a:t>
            </a:r>
            <a:r>
              <a:rPr lang="en-US" sz="6000" dirty="0">
                <a:solidFill>
                  <a:schemeClr val="accent1"/>
                </a:solidFill>
                <a:latin typeface="TH SarabunPSK" panose="020B0500040200020003" pitchFamily="34" charset="-34"/>
                <a:ea typeface="Arimo" panose="020B0604020202020204" pitchFamily="34" charset="0"/>
                <a:cs typeface="TH SarabunPSK" panose="020B0500040200020003" pitchFamily="34" charset="-34"/>
              </a:rPr>
              <a:t>High </a:t>
            </a:r>
            <a:r>
              <a:rPr lang="en-US" sz="6000" dirty="0" smtClean="0">
                <a:solidFill>
                  <a:schemeClr val="accent1"/>
                </a:solidFill>
                <a:latin typeface="TH SarabunPSK" panose="020B0500040200020003" pitchFamily="34" charset="-34"/>
                <a:ea typeface="Arimo" panose="020B0604020202020204" pitchFamily="34" charset="0"/>
                <a:cs typeface="TH SarabunPSK" panose="020B0500040200020003" pitchFamily="34" charset="-34"/>
              </a:rPr>
              <a:t>Scope</a:t>
            </a:r>
            <a:r>
              <a:rPr lang="th-TH" sz="6000" dirty="0" smtClean="0">
                <a:solidFill>
                  <a:schemeClr val="accent1"/>
                </a:solidFill>
                <a:latin typeface="TH SarabunPSK" panose="020B0500040200020003" pitchFamily="34" charset="-34"/>
                <a:ea typeface="Arimo" panose="020B0604020202020204" pitchFamily="34" charset="0"/>
                <a:cs typeface="TH SarabunPSK" panose="020B0500040200020003" pitchFamily="34" charset="-34"/>
              </a:rPr>
              <a:t> </a:t>
            </a:r>
            <a:r>
              <a:rPr lang="th-TH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กล่าวคือ เป็นการเรียนรู้ที่นักเรียนได้จัดกระทำกับวัตถุ มีปฏิสัมพันธ์กับบุคคล ความคิดและเหตุการณ์ จนกระทั้งสามารถสร้างองค์ความรู้ด้วยตนเองได้</a:t>
            </a:r>
            <a:endParaRPr lang="en-US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ตัวแทนรูปภาพ 1"/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0" b="12430"/>
          <a:stretch>
            <a:fillRect/>
          </a:stretch>
        </p:blipFill>
        <p:spPr>
          <a:xfrm>
            <a:off x="327635" y="925884"/>
            <a:ext cx="11088511" cy="11106344"/>
          </a:xfrm>
        </p:spPr>
      </p:pic>
      <p:sp>
        <p:nvSpPr>
          <p:cNvPr id="6" name="Freeform 105">
            <a:extLst>
              <a:ext uri="{FF2B5EF4-FFF2-40B4-BE49-F238E27FC236}">
                <a16:creationId xmlns:a16="http://schemas.microsoft.com/office/drawing/2014/main" id="{F0969555-A306-0CA6-5365-D1AF2994A1C2}"/>
              </a:ext>
            </a:extLst>
          </p:cNvPr>
          <p:cNvSpPr>
            <a:spLocks noChangeArrowheads="1"/>
          </p:cNvSpPr>
          <p:nvPr/>
        </p:nvSpPr>
        <p:spPr bwMode="auto">
          <a:xfrm rot="2749034">
            <a:off x="20829842" y="8311669"/>
            <a:ext cx="3173624" cy="6426267"/>
          </a:xfrm>
          <a:custGeom>
            <a:avLst/>
            <a:gdLst>
              <a:gd name="T0" fmla="*/ 849 w 1062"/>
              <a:gd name="T1" fmla="*/ 1752 h 2152"/>
              <a:gd name="T2" fmla="*/ 740 w 1062"/>
              <a:gd name="T3" fmla="*/ 1808 h 2152"/>
              <a:gd name="T4" fmla="*/ 750 w 1062"/>
              <a:gd name="T5" fmla="*/ 1651 h 2152"/>
              <a:gd name="T6" fmla="*/ 735 w 1062"/>
              <a:gd name="T7" fmla="*/ 1420 h 2152"/>
              <a:gd name="T8" fmla="*/ 858 w 1062"/>
              <a:gd name="T9" fmla="*/ 1439 h 2152"/>
              <a:gd name="T10" fmla="*/ 1029 w 1062"/>
              <a:gd name="T11" fmla="*/ 1278 h 2152"/>
              <a:gd name="T12" fmla="*/ 808 w 1062"/>
              <a:gd name="T13" fmla="*/ 1297 h 2152"/>
              <a:gd name="T14" fmla="*/ 730 w 1062"/>
              <a:gd name="T15" fmla="*/ 1383 h 2152"/>
              <a:gd name="T16" fmla="*/ 600 w 1062"/>
              <a:gd name="T17" fmla="*/ 912 h 2152"/>
              <a:gd name="T18" fmla="*/ 725 w 1062"/>
              <a:gd name="T19" fmla="*/ 919 h 2152"/>
              <a:gd name="T20" fmla="*/ 879 w 1062"/>
              <a:gd name="T21" fmla="*/ 742 h 2152"/>
              <a:gd name="T22" fmla="*/ 662 w 1062"/>
              <a:gd name="T23" fmla="*/ 783 h 2152"/>
              <a:gd name="T24" fmla="*/ 591 w 1062"/>
              <a:gd name="T25" fmla="*/ 888 h 2152"/>
              <a:gd name="T26" fmla="*/ 424 w 1062"/>
              <a:gd name="T27" fmla="*/ 539 h 2152"/>
              <a:gd name="T28" fmla="*/ 540 w 1062"/>
              <a:gd name="T29" fmla="*/ 497 h 2152"/>
              <a:gd name="T30" fmla="*/ 617 w 1062"/>
              <a:gd name="T31" fmla="*/ 276 h 2152"/>
              <a:gd name="T32" fmla="*/ 431 w 1062"/>
              <a:gd name="T33" fmla="*/ 394 h 2152"/>
              <a:gd name="T34" fmla="*/ 397 w 1062"/>
              <a:gd name="T35" fmla="*/ 491 h 2152"/>
              <a:gd name="T36" fmla="*/ 277 w 1062"/>
              <a:gd name="T37" fmla="*/ 295 h 2152"/>
              <a:gd name="T38" fmla="*/ 257 w 1062"/>
              <a:gd name="T39" fmla="*/ 146 h 2152"/>
              <a:gd name="T40" fmla="*/ 16 w 1062"/>
              <a:gd name="T41" fmla="*/ 12 h 2152"/>
              <a:gd name="T42" fmla="*/ 116 w 1062"/>
              <a:gd name="T43" fmla="*/ 252 h 2152"/>
              <a:gd name="T44" fmla="*/ 259 w 1062"/>
              <a:gd name="T45" fmla="*/ 307 h 2152"/>
              <a:gd name="T46" fmla="*/ 460 w 1062"/>
              <a:gd name="T47" fmla="*/ 654 h 2152"/>
              <a:gd name="T48" fmla="*/ 356 w 1062"/>
              <a:gd name="T49" fmla="*/ 634 h 2152"/>
              <a:gd name="T50" fmla="*/ 166 w 1062"/>
              <a:gd name="T51" fmla="*/ 770 h 2152"/>
              <a:gd name="T52" fmla="*/ 386 w 1062"/>
              <a:gd name="T53" fmla="*/ 782 h 2152"/>
              <a:gd name="T54" fmla="*/ 480 w 1062"/>
              <a:gd name="T55" fmla="*/ 695 h 2152"/>
              <a:gd name="T56" fmla="*/ 644 w 1062"/>
              <a:gd name="T57" fmla="*/ 1107 h 2152"/>
              <a:gd name="T58" fmla="*/ 528 w 1062"/>
              <a:gd name="T59" fmla="*/ 1077 h 2152"/>
              <a:gd name="T60" fmla="*/ 337 w 1062"/>
              <a:gd name="T61" fmla="*/ 1214 h 2152"/>
              <a:gd name="T62" fmla="*/ 558 w 1062"/>
              <a:gd name="T63" fmla="*/ 1225 h 2152"/>
              <a:gd name="T64" fmla="*/ 652 w 1062"/>
              <a:gd name="T65" fmla="*/ 1137 h 2152"/>
              <a:gd name="T66" fmla="*/ 727 w 1062"/>
              <a:gd name="T67" fmla="*/ 1627 h 2152"/>
              <a:gd name="T68" fmla="*/ 648 w 1062"/>
              <a:gd name="T69" fmla="*/ 1556 h 2152"/>
              <a:gd name="T70" fmla="*/ 414 w 1062"/>
              <a:gd name="T71" fmla="*/ 1575 h 2152"/>
              <a:gd name="T72" fmla="*/ 598 w 1062"/>
              <a:gd name="T73" fmla="*/ 1697 h 2152"/>
              <a:gd name="T74" fmla="*/ 727 w 1062"/>
              <a:gd name="T75" fmla="*/ 1667 h 2152"/>
              <a:gd name="T76" fmla="*/ 674 w 1062"/>
              <a:gd name="T77" fmla="*/ 2011 h 2152"/>
              <a:gd name="T78" fmla="*/ 622 w 1062"/>
              <a:gd name="T79" fmla="*/ 2134 h 2152"/>
              <a:gd name="T80" fmla="*/ 626 w 1062"/>
              <a:gd name="T81" fmla="*/ 2150 h 2152"/>
              <a:gd name="T82" fmla="*/ 632 w 1062"/>
              <a:gd name="T83" fmla="*/ 2151 h 2152"/>
              <a:gd name="T84" fmla="*/ 641 w 1062"/>
              <a:gd name="T85" fmla="*/ 2146 h 2152"/>
              <a:gd name="T86" fmla="*/ 736 w 1062"/>
              <a:gd name="T87" fmla="*/ 1841 h 2152"/>
              <a:gd name="T88" fmla="*/ 843 w 1062"/>
              <a:gd name="T89" fmla="*/ 1902 h 2152"/>
              <a:gd name="T90" fmla="*/ 1060 w 1062"/>
              <a:gd name="T91" fmla="*/ 1816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62" h="2152">
                <a:moveTo>
                  <a:pt x="849" y="1752"/>
                </a:moveTo>
                <a:lnTo>
                  <a:pt x="849" y="1752"/>
                </a:lnTo>
                <a:cubicBezTo>
                  <a:pt x="801" y="1750"/>
                  <a:pt x="756" y="1781"/>
                  <a:pt x="740" y="1808"/>
                </a:cubicBezTo>
                <a:lnTo>
                  <a:pt x="740" y="1808"/>
                </a:lnTo>
                <a:cubicBezTo>
                  <a:pt x="745" y="1760"/>
                  <a:pt x="749" y="1708"/>
                  <a:pt x="750" y="1651"/>
                </a:cubicBezTo>
                <a:lnTo>
                  <a:pt x="750" y="1651"/>
                </a:lnTo>
                <a:cubicBezTo>
                  <a:pt x="750" y="1574"/>
                  <a:pt x="745" y="1497"/>
                  <a:pt x="735" y="1420"/>
                </a:cubicBezTo>
                <a:lnTo>
                  <a:pt x="735" y="1420"/>
                </a:lnTo>
                <a:cubicBezTo>
                  <a:pt x="754" y="1443"/>
                  <a:pt x="811" y="1455"/>
                  <a:pt x="858" y="1439"/>
                </a:cubicBezTo>
                <a:lnTo>
                  <a:pt x="858" y="1439"/>
                </a:lnTo>
                <a:cubicBezTo>
                  <a:pt x="914" y="1422"/>
                  <a:pt x="1035" y="1295"/>
                  <a:pt x="1029" y="1278"/>
                </a:cubicBezTo>
                <a:lnTo>
                  <a:pt x="1029" y="1278"/>
                </a:lnTo>
                <a:cubicBezTo>
                  <a:pt x="1023" y="1261"/>
                  <a:pt x="865" y="1277"/>
                  <a:pt x="808" y="1297"/>
                </a:cubicBezTo>
                <a:lnTo>
                  <a:pt x="808" y="1297"/>
                </a:lnTo>
                <a:cubicBezTo>
                  <a:pt x="767" y="1312"/>
                  <a:pt x="738" y="1352"/>
                  <a:pt x="730" y="1383"/>
                </a:cubicBezTo>
                <a:lnTo>
                  <a:pt x="730" y="1383"/>
                </a:lnTo>
                <a:cubicBezTo>
                  <a:pt x="705" y="1221"/>
                  <a:pt x="659" y="1062"/>
                  <a:pt x="600" y="912"/>
                </a:cubicBezTo>
                <a:lnTo>
                  <a:pt x="600" y="912"/>
                </a:lnTo>
                <a:cubicBezTo>
                  <a:pt x="621" y="932"/>
                  <a:pt x="679" y="939"/>
                  <a:pt x="725" y="919"/>
                </a:cubicBezTo>
                <a:lnTo>
                  <a:pt x="725" y="919"/>
                </a:lnTo>
                <a:cubicBezTo>
                  <a:pt x="778" y="896"/>
                  <a:pt x="887" y="758"/>
                  <a:pt x="879" y="742"/>
                </a:cubicBezTo>
                <a:lnTo>
                  <a:pt x="879" y="742"/>
                </a:lnTo>
                <a:cubicBezTo>
                  <a:pt x="872" y="726"/>
                  <a:pt x="716" y="757"/>
                  <a:pt x="662" y="783"/>
                </a:cubicBezTo>
                <a:lnTo>
                  <a:pt x="662" y="783"/>
                </a:lnTo>
                <a:cubicBezTo>
                  <a:pt x="616" y="804"/>
                  <a:pt x="590" y="856"/>
                  <a:pt x="591" y="888"/>
                </a:cubicBezTo>
                <a:lnTo>
                  <a:pt x="591" y="888"/>
                </a:lnTo>
                <a:cubicBezTo>
                  <a:pt x="541" y="764"/>
                  <a:pt x="484" y="647"/>
                  <a:pt x="424" y="539"/>
                </a:cubicBezTo>
                <a:lnTo>
                  <a:pt x="424" y="539"/>
                </a:lnTo>
                <a:cubicBezTo>
                  <a:pt x="452" y="547"/>
                  <a:pt x="506" y="532"/>
                  <a:pt x="540" y="497"/>
                </a:cubicBezTo>
                <a:lnTo>
                  <a:pt x="540" y="497"/>
                </a:lnTo>
                <a:cubicBezTo>
                  <a:pt x="581" y="457"/>
                  <a:pt x="630" y="288"/>
                  <a:pt x="617" y="276"/>
                </a:cubicBezTo>
                <a:lnTo>
                  <a:pt x="617" y="276"/>
                </a:lnTo>
                <a:cubicBezTo>
                  <a:pt x="605" y="264"/>
                  <a:pt x="471" y="350"/>
                  <a:pt x="431" y="394"/>
                </a:cubicBezTo>
                <a:lnTo>
                  <a:pt x="431" y="394"/>
                </a:lnTo>
                <a:cubicBezTo>
                  <a:pt x="405" y="422"/>
                  <a:pt x="396" y="460"/>
                  <a:pt x="397" y="491"/>
                </a:cubicBezTo>
                <a:lnTo>
                  <a:pt x="397" y="491"/>
                </a:lnTo>
                <a:cubicBezTo>
                  <a:pt x="358" y="421"/>
                  <a:pt x="317" y="355"/>
                  <a:pt x="277" y="295"/>
                </a:cubicBezTo>
                <a:lnTo>
                  <a:pt x="277" y="295"/>
                </a:lnTo>
                <a:cubicBezTo>
                  <a:pt x="297" y="266"/>
                  <a:pt x="292" y="196"/>
                  <a:pt x="257" y="146"/>
                </a:cubicBezTo>
                <a:lnTo>
                  <a:pt x="257" y="146"/>
                </a:lnTo>
                <a:cubicBezTo>
                  <a:pt x="218" y="92"/>
                  <a:pt x="33" y="0"/>
                  <a:pt x="16" y="12"/>
                </a:cubicBezTo>
                <a:lnTo>
                  <a:pt x="16" y="12"/>
                </a:lnTo>
                <a:cubicBezTo>
                  <a:pt x="0" y="25"/>
                  <a:pt x="73" y="196"/>
                  <a:pt x="116" y="252"/>
                </a:cubicBezTo>
                <a:lnTo>
                  <a:pt x="116" y="252"/>
                </a:lnTo>
                <a:cubicBezTo>
                  <a:pt x="153" y="302"/>
                  <a:pt x="224" y="319"/>
                  <a:pt x="259" y="307"/>
                </a:cubicBezTo>
                <a:lnTo>
                  <a:pt x="259" y="307"/>
                </a:lnTo>
                <a:cubicBezTo>
                  <a:pt x="338" y="428"/>
                  <a:pt x="405" y="544"/>
                  <a:pt x="460" y="654"/>
                </a:cubicBezTo>
                <a:lnTo>
                  <a:pt x="460" y="654"/>
                </a:lnTo>
                <a:cubicBezTo>
                  <a:pt x="436" y="638"/>
                  <a:pt x="394" y="627"/>
                  <a:pt x="356" y="634"/>
                </a:cubicBezTo>
                <a:lnTo>
                  <a:pt x="356" y="634"/>
                </a:lnTo>
                <a:cubicBezTo>
                  <a:pt x="300" y="644"/>
                  <a:pt x="162" y="753"/>
                  <a:pt x="166" y="770"/>
                </a:cubicBezTo>
                <a:lnTo>
                  <a:pt x="166" y="770"/>
                </a:lnTo>
                <a:cubicBezTo>
                  <a:pt x="169" y="788"/>
                  <a:pt x="328" y="794"/>
                  <a:pt x="386" y="782"/>
                </a:cubicBezTo>
                <a:lnTo>
                  <a:pt x="386" y="782"/>
                </a:lnTo>
                <a:cubicBezTo>
                  <a:pt x="437" y="771"/>
                  <a:pt x="474" y="726"/>
                  <a:pt x="480" y="695"/>
                </a:cubicBezTo>
                <a:lnTo>
                  <a:pt x="480" y="695"/>
                </a:lnTo>
                <a:cubicBezTo>
                  <a:pt x="553" y="844"/>
                  <a:pt x="606" y="982"/>
                  <a:pt x="644" y="1107"/>
                </a:cubicBezTo>
                <a:lnTo>
                  <a:pt x="644" y="1107"/>
                </a:lnTo>
                <a:cubicBezTo>
                  <a:pt x="624" y="1086"/>
                  <a:pt x="574" y="1069"/>
                  <a:pt x="528" y="1077"/>
                </a:cubicBezTo>
                <a:lnTo>
                  <a:pt x="528" y="1077"/>
                </a:lnTo>
                <a:cubicBezTo>
                  <a:pt x="471" y="1087"/>
                  <a:pt x="333" y="1197"/>
                  <a:pt x="337" y="1214"/>
                </a:cubicBezTo>
                <a:lnTo>
                  <a:pt x="337" y="1214"/>
                </a:lnTo>
                <a:cubicBezTo>
                  <a:pt x="340" y="1231"/>
                  <a:pt x="499" y="1237"/>
                  <a:pt x="558" y="1225"/>
                </a:cubicBezTo>
                <a:lnTo>
                  <a:pt x="558" y="1225"/>
                </a:lnTo>
                <a:cubicBezTo>
                  <a:pt x="609" y="1214"/>
                  <a:pt x="646" y="1168"/>
                  <a:pt x="652" y="1137"/>
                </a:cubicBezTo>
                <a:lnTo>
                  <a:pt x="652" y="1137"/>
                </a:lnTo>
                <a:cubicBezTo>
                  <a:pt x="708" y="1332"/>
                  <a:pt x="726" y="1497"/>
                  <a:pt x="727" y="1627"/>
                </a:cubicBezTo>
                <a:lnTo>
                  <a:pt x="727" y="1627"/>
                </a:lnTo>
                <a:cubicBezTo>
                  <a:pt x="715" y="1600"/>
                  <a:pt x="685" y="1570"/>
                  <a:pt x="648" y="1556"/>
                </a:cubicBezTo>
                <a:lnTo>
                  <a:pt x="648" y="1556"/>
                </a:lnTo>
                <a:cubicBezTo>
                  <a:pt x="594" y="1535"/>
                  <a:pt x="420" y="1558"/>
                  <a:pt x="414" y="1575"/>
                </a:cubicBezTo>
                <a:lnTo>
                  <a:pt x="414" y="1575"/>
                </a:lnTo>
                <a:cubicBezTo>
                  <a:pt x="408" y="1592"/>
                  <a:pt x="542" y="1678"/>
                  <a:pt x="598" y="1697"/>
                </a:cubicBezTo>
                <a:lnTo>
                  <a:pt x="598" y="1697"/>
                </a:lnTo>
                <a:cubicBezTo>
                  <a:pt x="649" y="1716"/>
                  <a:pt x="709" y="1692"/>
                  <a:pt x="727" y="1667"/>
                </a:cubicBezTo>
                <a:lnTo>
                  <a:pt x="727" y="1667"/>
                </a:lnTo>
                <a:cubicBezTo>
                  <a:pt x="724" y="1822"/>
                  <a:pt x="696" y="1938"/>
                  <a:pt x="674" y="2011"/>
                </a:cubicBezTo>
                <a:lnTo>
                  <a:pt x="674" y="2011"/>
                </a:lnTo>
                <a:cubicBezTo>
                  <a:pt x="648" y="2091"/>
                  <a:pt x="622" y="2134"/>
                  <a:pt x="622" y="2134"/>
                </a:cubicBezTo>
                <a:lnTo>
                  <a:pt x="622" y="2134"/>
                </a:lnTo>
                <a:cubicBezTo>
                  <a:pt x="619" y="2139"/>
                  <a:pt x="621" y="2146"/>
                  <a:pt x="626" y="2150"/>
                </a:cubicBezTo>
                <a:lnTo>
                  <a:pt x="626" y="2150"/>
                </a:lnTo>
                <a:cubicBezTo>
                  <a:pt x="628" y="2151"/>
                  <a:pt x="630" y="2151"/>
                  <a:pt x="632" y="2151"/>
                </a:cubicBezTo>
                <a:lnTo>
                  <a:pt x="632" y="2151"/>
                </a:lnTo>
                <a:cubicBezTo>
                  <a:pt x="636" y="2151"/>
                  <a:pt x="639" y="2149"/>
                  <a:pt x="641" y="2146"/>
                </a:cubicBezTo>
                <a:lnTo>
                  <a:pt x="641" y="2146"/>
                </a:lnTo>
                <a:cubicBezTo>
                  <a:pt x="645" y="2140"/>
                  <a:pt x="707" y="2037"/>
                  <a:pt x="736" y="1841"/>
                </a:cubicBezTo>
                <a:lnTo>
                  <a:pt x="736" y="1841"/>
                </a:lnTo>
                <a:cubicBezTo>
                  <a:pt x="747" y="1869"/>
                  <a:pt x="794" y="1899"/>
                  <a:pt x="843" y="1902"/>
                </a:cubicBezTo>
                <a:lnTo>
                  <a:pt x="843" y="1902"/>
                </a:lnTo>
                <a:cubicBezTo>
                  <a:pt x="900" y="1907"/>
                  <a:pt x="1060" y="1833"/>
                  <a:pt x="1060" y="1816"/>
                </a:cubicBezTo>
                <a:lnTo>
                  <a:pt x="1060" y="1816"/>
                </a:lnTo>
                <a:cubicBezTo>
                  <a:pt x="1061" y="1798"/>
                  <a:pt x="909" y="1754"/>
                  <a:pt x="849" y="1752"/>
                </a:cubicBezTo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4814" y="10140890"/>
            <a:ext cx="5303980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4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DF1296-DF64-2AFB-4984-2114F6B131AC}"/>
              </a:ext>
            </a:extLst>
          </p:cNvPr>
          <p:cNvSpPr txBox="1"/>
          <p:nvPr/>
        </p:nvSpPr>
        <p:spPr>
          <a:xfrm>
            <a:off x="5085826" y="893376"/>
            <a:ext cx="21335842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th-TH" sz="9600" dirty="0" smtClean="0">
                <a:solidFill>
                  <a:schemeClr val="bg1"/>
                </a:solidFill>
                <a:latin typeface="Calistoga" pitchFamily="2" charset="77"/>
                <a:ea typeface="Arimo" panose="020B0604020202020204" pitchFamily="34" charset="0"/>
                <a:cs typeface="Arimo" panose="020B0604020202020204" pitchFamily="34" charset="0"/>
              </a:rPr>
              <a:t>อุปกรณ์</a:t>
            </a:r>
            <a:r>
              <a:rPr lang="th-TH" sz="9600" dirty="0" err="1" smtClean="0">
                <a:solidFill>
                  <a:schemeClr val="bg1"/>
                </a:solidFill>
                <a:latin typeface="Calistoga" pitchFamily="2" charset="77"/>
                <a:ea typeface="Arimo" panose="020B0604020202020204" pitchFamily="34" charset="0"/>
                <a:cs typeface="Arimo" panose="020B0604020202020204" pitchFamily="34" charset="0"/>
              </a:rPr>
              <a:t>การทำ</a:t>
            </a:r>
            <a:r>
              <a:rPr lang="th-TH" sz="9600" dirty="0" smtClean="0">
                <a:solidFill>
                  <a:schemeClr val="bg1"/>
                </a:solidFill>
                <a:latin typeface="Calistoga" pitchFamily="2" charset="77"/>
                <a:ea typeface="Arimo" panose="020B0604020202020204" pitchFamily="34" charset="0"/>
                <a:cs typeface="Arimo" panose="020B0604020202020204" pitchFamily="34" charset="0"/>
              </a:rPr>
              <a:t>เกมอนุกรมข้าว</a:t>
            </a:r>
            <a:endParaRPr lang="en-US" sz="9600" dirty="0">
              <a:solidFill>
                <a:schemeClr val="bg1"/>
              </a:solidFill>
              <a:latin typeface="Calistoga" pitchFamily="2" charset="77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FE182E4-F12F-891F-4E62-455B011DE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6297" y="4446354"/>
            <a:ext cx="6579949" cy="8179801"/>
          </a:xfrm>
          <a:custGeom>
            <a:avLst/>
            <a:gdLst>
              <a:gd name="T0" fmla="*/ 1112 w 1124"/>
              <a:gd name="T1" fmla="*/ 1369 h 1397"/>
              <a:gd name="T2" fmla="*/ 1112 w 1124"/>
              <a:gd name="T3" fmla="*/ 1369 h 1397"/>
              <a:gd name="T4" fmla="*/ 896 w 1124"/>
              <a:gd name="T5" fmla="*/ 1300 h 1397"/>
              <a:gd name="T6" fmla="*/ 896 w 1124"/>
              <a:gd name="T7" fmla="*/ 1300 h 1397"/>
              <a:gd name="T8" fmla="*/ 1025 w 1124"/>
              <a:gd name="T9" fmla="*/ 974 h 1397"/>
              <a:gd name="T10" fmla="*/ 1025 w 1124"/>
              <a:gd name="T11" fmla="*/ 974 h 1397"/>
              <a:gd name="T12" fmla="*/ 945 w 1124"/>
              <a:gd name="T13" fmla="*/ 796 h 1397"/>
              <a:gd name="T14" fmla="*/ 945 w 1124"/>
              <a:gd name="T15" fmla="*/ 796 h 1397"/>
              <a:gd name="T16" fmla="*/ 824 w 1124"/>
              <a:gd name="T17" fmla="*/ 949 h 1397"/>
              <a:gd name="T18" fmla="*/ 824 w 1124"/>
              <a:gd name="T19" fmla="*/ 949 h 1397"/>
              <a:gd name="T20" fmla="*/ 859 w 1124"/>
              <a:gd name="T21" fmla="*/ 1282 h 1397"/>
              <a:gd name="T22" fmla="*/ 859 w 1124"/>
              <a:gd name="T23" fmla="*/ 1282 h 1397"/>
              <a:gd name="T24" fmla="*/ 428 w 1124"/>
              <a:gd name="T25" fmla="*/ 936 h 1397"/>
              <a:gd name="T26" fmla="*/ 428 w 1124"/>
              <a:gd name="T27" fmla="*/ 936 h 1397"/>
              <a:gd name="T28" fmla="*/ 569 w 1124"/>
              <a:gd name="T29" fmla="*/ 607 h 1397"/>
              <a:gd name="T30" fmla="*/ 569 w 1124"/>
              <a:gd name="T31" fmla="*/ 607 h 1397"/>
              <a:gd name="T32" fmla="*/ 489 w 1124"/>
              <a:gd name="T33" fmla="*/ 429 h 1397"/>
              <a:gd name="T34" fmla="*/ 489 w 1124"/>
              <a:gd name="T35" fmla="*/ 429 h 1397"/>
              <a:gd name="T36" fmla="*/ 367 w 1124"/>
              <a:gd name="T37" fmla="*/ 582 h 1397"/>
              <a:gd name="T38" fmla="*/ 367 w 1124"/>
              <a:gd name="T39" fmla="*/ 582 h 1397"/>
              <a:gd name="T40" fmla="*/ 392 w 1124"/>
              <a:gd name="T41" fmla="*/ 889 h 1397"/>
              <a:gd name="T42" fmla="*/ 392 w 1124"/>
              <a:gd name="T43" fmla="*/ 889 h 1397"/>
              <a:gd name="T44" fmla="*/ 359 w 1124"/>
              <a:gd name="T45" fmla="*/ 843 h 1397"/>
              <a:gd name="T46" fmla="*/ 359 w 1124"/>
              <a:gd name="T47" fmla="*/ 843 h 1397"/>
              <a:gd name="T48" fmla="*/ 186 w 1124"/>
              <a:gd name="T49" fmla="*/ 501 h 1397"/>
              <a:gd name="T50" fmla="*/ 186 w 1124"/>
              <a:gd name="T51" fmla="*/ 501 h 1397"/>
              <a:gd name="T52" fmla="*/ 217 w 1124"/>
              <a:gd name="T53" fmla="*/ 157 h 1397"/>
              <a:gd name="T54" fmla="*/ 217 w 1124"/>
              <a:gd name="T55" fmla="*/ 157 h 1397"/>
              <a:gd name="T56" fmla="*/ 91 w 1124"/>
              <a:gd name="T57" fmla="*/ 8 h 1397"/>
              <a:gd name="T58" fmla="*/ 91 w 1124"/>
              <a:gd name="T59" fmla="*/ 8 h 1397"/>
              <a:gd name="T60" fmla="*/ 16 w 1124"/>
              <a:gd name="T61" fmla="*/ 188 h 1397"/>
              <a:gd name="T62" fmla="*/ 16 w 1124"/>
              <a:gd name="T63" fmla="*/ 188 h 1397"/>
              <a:gd name="T64" fmla="*/ 161 w 1124"/>
              <a:gd name="T65" fmla="*/ 512 h 1397"/>
              <a:gd name="T66" fmla="*/ 161 w 1124"/>
              <a:gd name="T67" fmla="*/ 512 h 1397"/>
              <a:gd name="T68" fmla="*/ 336 w 1124"/>
              <a:gd name="T69" fmla="*/ 857 h 1397"/>
              <a:gd name="T70" fmla="*/ 336 w 1124"/>
              <a:gd name="T71" fmla="*/ 857 h 1397"/>
              <a:gd name="T72" fmla="*/ 512 w 1124"/>
              <a:gd name="T73" fmla="*/ 1070 h 1397"/>
              <a:gd name="T74" fmla="*/ 512 w 1124"/>
              <a:gd name="T75" fmla="*/ 1070 h 1397"/>
              <a:gd name="T76" fmla="*/ 191 w 1124"/>
              <a:gd name="T77" fmla="*/ 1044 h 1397"/>
              <a:gd name="T78" fmla="*/ 191 w 1124"/>
              <a:gd name="T79" fmla="*/ 1044 h 1397"/>
              <a:gd name="T80" fmla="*/ 40 w 1124"/>
              <a:gd name="T81" fmla="*/ 1167 h 1397"/>
              <a:gd name="T82" fmla="*/ 40 w 1124"/>
              <a:gd name="T83" fmla="*/ 1167 h 1397"/>
              <a:gd name="T84" fmla="*/ 219 w 1124"/>
              <a:gd name="T85" fmla="*/ 1246 h 1397"/>
              <a:gd name="T86" fmla="*/ 219 w 1124"/>
              <a:gd name="T87" fmla="*/ 1246 h 1397"/>
              <a:gd name="T88" fmla="*/ 547 w 1124"/>
              <a:gd name="T89" fmla="*/ 1103 h 1397"/>
              <a:gd name="T90" fmla="*/ 547 w 1124"/>
              <a:gd name="T91" fmla="*/ 1103 h 1397"/>
              <a:gd name="T92" fmla="*/ 1105 w 1124"/>
              <a:gd name="T93" fmla="*/ 1395 h 1397"/>
              <a:gd name="T94" fmla="*/ 1105 w 1124"/>
              <a:gd name="T95" fmla="*/ 1395 h 1397"/>
              <a:gd name="T96" fmla="*/ 1109 w 1124"/>
              <a:gd name="T97" fmla="*/ 1396 h 1397"/>
              <a:gd name="T98" fmla="*/ 1109 w 1124"/>
              <a:gd name="T99" fmla="*/ 1396 h 1397"/>
              <a:gd name="T100" fmla="*/ 1121 w 1124"/>
              <a:gd name="T101" fmla="*/ 1385 h 1397"/>
              <a:gd name="T102" fmla="*/ 1121 w 1124"/>
              <a:gd name="T103" fmla="*/ 1385 h 1397"/>
              <a:gd name="T104" fmla="*/ 1112 w 1124"/>
              <a:gd name="T105" fmla="*/ 1369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24" h="1397">
                <a:moveTo>
                  <a:pt x="1112" y="1369"/>
                </a:moveTo>
                <a:lnTo>
                  <a:pt x="1112" y="1369"/>
                </a:lnTo>
                <a:cubicBezTo>
                  <a:pt x="1034" y="1352"/>
                  <a:pt x="962" y="1328"/>
                  <a:pt x="896" y="1300"/>
                </a:cubicBezTo>
                <a:lnTo>
                  <a:pt x="896" y="1300"/>
                </a:lnTo>
                <a:cubicBezTo>
                  <a:pt x="946" y="1269"/>
                  <a:pt x="1013" y="1070"/>
                  <a:pt x="1025" y="974"/>
                </a:cubicBezTo>
                <a:lnTo>
                  <a:pt x="1025" y="974"/>
                </a:lnTo>
                <a:cubicBezTo>
                  <a:pt x="1038" y="869"/>
                  <a:pt x="996" y="802"/>
                  <a:pt x="945" y="796"/>
                </a:cubicBezTo>
                <a:lnTo>
                  <a:pt x="945" y="796"/>
                </a:lnTo>
                <a:cubicBezTo>
                  <a:pt x="893" y="790"/>
                  <a:pt x="836" y="844"/>
                  <a:pt x="824" y="949"/>
                </a:cubicBezTo>
                <a:lnTo>
                  <a:pt x="824" y="949"/>
                </a:lnTo>
                <a:cubicBezTo>
                  <a:pt x="813" y="1037"/>
                  <a:pt x="825" y="1221"/>
                  <a:pt x="859" y="1282"/>
                </a:cubicBezTo>
                <a:lnTo>
                  <a:pt x="859" y="1282"/>
                </a:lnTo>
                <a:cubicBezTo>
                  <a:pt x="668" y="1191"/>
                  <a:pt x="527" y="1060"/>
                  <a:pt x="428" y="936"/>
                </a:cubicBezTo>
                <a:lnTo>
                  <a:pt x="428" y="936"/>
                </a:lnTo>
                <a:cubicBezTo>
                  <a:pt x="479" y="936"/>
                  <a:pt x="556" y="710"/>
                  <a:pt x="569" y="607"/>
                </a:cubicBezTo>
                <a:lnTo>
                  <a:pt x="569" y="607"/>
                </a:lnTo>
                <a:cubicBezTo>
                  <a:pt x="582" y="501"/>
                  <a:pt x="541" y="435"/>
                  <a:pt x="489" y="429"/>
                </a:cubicBezTo>
                <a:lnTo>
                  <a:pt x="489" y="429"/>
                </a:lnTo>
                <a:cubicBezTo>
                  <a:pt x="438" y="422"/>
                  <a:pt x="380" y="476"/>
                  <a:pt x="367" y="582"/>
                </a:cubicBezTo>
                <a:lnTo>
                  <a:pt x="367" y="582"/>
                </a:lnTo>
                <a:cubicBezTo>
                  <a:pt x="358" y="659"/>
                  <a:pt x="366" y="812"/>
                  <a:pt x="392" y="889"/>
                </a:cubicBezTo>
                <a:lnTo>
                  <a:pt x="392" y="889"/>
                </a:lnTo>
                <a:cubicBezTo>
                  <a:pt x="381" y="874"/>
                  <a:pt x="370" y="858"/>
                  <a:pt x="359" y="843"/>
                </a:cubicBezTo>
                <a:lnTo>
                  <a:pt x="359" y="843"/>
                </a:lnTo>
                <a:cubicBezTo>
                  <a:pt x="266" y="706"/>
                  <a:pt x="213" y="575"/>
                  <a:pt x="186" y="501"/>
                </a:cubicBezTo>
                <a:lnTo>
                  <a:pt x="186" y="501"/>
                </a:lnTo>
                <a:cubicBezTo>
                  <a:pt x="224" y="451"/>
                  <a:pt x="232" y="250"/>
                  <a:pt x="217" y="157"/>
                </a:cubicBezTo>
                <a:lnTo>
                  <a:pt x="217" y="157"/>
                </a:lnTo>
                <a:cubicBezTo>
                  <a:pt x="201" y="53"/>
                  <a:pt x="142" y="0"/>
                  <a:pt x="91" y="8"/>
                </a:cubicBezTo>
                <a:lnTo>
                  <a:pt x="91" y="8"/>
                </a:lnTo>
                <a:cubicBezTo>
                  <a:pt x="40" y="16"/>
                  <a:pt x="0" y="84"/>
                  <a:pt x="16" y="188"/>
                </a:cubicBezTo>
                <a:lnTo>
                  <a:pt x="16" y="188"/>
                </a:lnTo>
                <a:cubicBezTo>
                  <a:pt x="32" y="287"/>
                  <a:pt x="110" y="496"/>
                  <a:pt x="161" y="512"/>
                </a:cubicBezTo>
                <a:lnTo>
                  <a:pt x="161" y="512"/>
                </a:lnTo>
                <a:cubicBezTo>
                  <a:pt x="189" y="588"/>
                  <a:pt x="243" y="719"/>
                  <a:pt x="336" y="857"/>
                </a:cubicBezTo>
                <a:lnTo>
                  <a:pt x="336" y="857"/>
                </a:lnTo>
                <a:cubicBezTo>
                  <a:pt x="382" y="925"/>
                  <a:pt x="439" y="998"/>
                  <a:pt x="512" y="1070"/>
                </a:cubicBezTo>
                <a:lnTo>
                  <a:pt x="512" y="1070"/>
                </a:lnTo>
                <a:cubicBezTo>
                  <a:pt x="440" y="1041"/>
                  <a:pt x="273" y="1033"/>
                  <a:pt x="191" y="1044"/>
                </a:cubicBezTo>
                <a:lnTo>
                  <a:pt x="191" y="1044"/>
                </a:lnTo>
                <a:cubicBezTo>
                  <a:pt x="87" y="1059"/>
                  <a:pt x="33" y="1116"/>
                  <a:pt x="40" y="1167"/>
                </a:cubicBezTo>
                <a:lnTo>
                  <a:pt x="40" y="1167"/>
                </a:lnTo>
                <a:cubicBezTo>
                  <a:pt x="47" y="1219"/>
                  <a:pt x="114" y="1260"/>
                  <a:pt x="219" y="1246"/>
                </a:cubicBezTo>
                <a:lnTo>
                  <a:pt x="219" y="1246"/>
                </a:lnTo>
                <a:cubicBezTo>
                  <a:pt x="321" y="1232"/>
                  <a:pt x="542" y="1154"/>
                  <a:pt x="547" y="1103"/>
                </a:cubicBezTo>
                <a:lnTo>
                  <a:pt x="547" y="1103"/>
                </a:lnTo>
                <a:cubicBezTo>
                  <a:pt x="684" y="1229"/>
                  <a:pt x="866" y="1343"/>
                  <a:pt x="1105" y="1395"/>
                </a:cubicBezTo>
                <a:lnTo>
                  <a:pt x="1105" y="1395"/>
                </a:lnTo>
                <a:cubicBezTo>
                  <a:pt x="1107" y="1396"/>
                  <a:pt x="1107" y="1396"/>
                  <a:pt x="1109" y="1396"/>
                </a:cubicBezTo>
                <a:lnTo>
                  <a:pt x="1109" y="1396"/>
                </a:lnTo>
                <a:cubicBezTo>
                  <a:pt x="1115" y="1396"/>
                  <a:pt x="1120" y="1392"/>
                  <a:pt x="1121" y="1385"/>
                </a:cubicBezTo>
                <a:lnTo>
                  <a:pt x="1121" y="1385"/>
                </a:lnTo>
                <a:cubicBezTo>
                  <a:pt x="1123" y="1378"/>
                  <a:pt x="1119" y="1371"/>
                  <a:pt x="1112" y="1369"/>
                </a:cubicBezTo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68A52ABC-E091-6720-5685-F4D3EB401F3A}"/>
              </a:ext>
            </a:extLst>
          </p:cNvPr>
          <p:cNvSpPr>
            <a:spLocks noChangeArrowheads="1"/>
          </p:cNvSpPr>
          <p:nvPr/>
        </p:nvSpPr>
        <p:spPr bwMode="auto">
          <a:xfrm rot="8443707">
            <a:off x="1583835" y="-1053050"/>
            <a:ext cx="5656779" cy="7032171"/>
          </a:xfrm>
          <a:custGeom>
            <a:avLst/>
            <a:gdLst>
              <a:gd name="T0" fmla="*/ 1112 w 1124"/>
              <a:gd name="T1" fmla="*/ 1369 h 1397"/>
              <a:gd name="T2" fmla="*/ 1112 w 1124"/>
              <a:gd name="T3" fmla="*/ 1369 h 1397"/>
              <a:gd name="T4" fmla="*/ 896 w 1124"/>
              <a:gd name="T5" fmla="*/ 1300 h 1397"/>
              <a:gd name="T6" fmla="*/ 896 w 1124"/>
              <a:gd name="T7" fmla="*/ 1300 h 1397"/>
              <a:gd name="T8" fmla="*/ 1025 w 1124"/>
              <a:gd name="T9" fmla="*/ 974 h 1397"/>
              <a:gd name="T10" fmla="*/ 1025 w 1124"/>
              <a:gd name="T11" fmla="*/ 974 h 1397"/>
              <a:gd name="T12" fmla="*/ 945 w 1124"/>
              <a:gd name="T13" fmla="*/ 796 h 1397"/>
              <a:gd name="T14" fmla="*/ 945 w 1124"/>
              <a:gd name="T15" fmla="*/ 796 h 1397"/>
              <a:gd name="T16" fmla="*/ 824 w 1124"/>
              <a:gd name="T17" fmla="*/ 949 h 1397"/>
              <a:gd name="T18" fmla="*/ 824 w 1124"/>
              <a:gd name="T19" fmla="*/ 949 h 1397"/>
              <a:gd name="T20" fmla="*/ 859 w 1124"/>
              <a:gd name="T21" fmla="*/ 1282 h 1397"/>
              <a:gd name="T22" fmla="*/ 859 w 1124"/>
              <a:gd name="T23" fmla="*/ 1282 h 1397"/>
              <a:gd name="T24" fmla="*/ 428 w 1124"/>
              <a:gd name="T25" fmla="*/ 936 h 1397"/>
              <a:gd name="T26" fmla="*/ 428 w 1124"/>
              <a:gd name="T27" fmla="*/ 936 h 1397"/>
              <a:gd name="T28" fmla="*/ 569 w 1124"/>
              <a:gd name="T29" fmla="*/ 607 h 1397"/>
              <a:gd name="T30" fmla="*/ 569 w 1124"/>
              <a:gd name="T31" fmla="*/ 607 h 1397"/>
              <a:gd name="T32" fmla="*/ 489 w 1124"/>
              <a:gd name="T33" fmla="*/ 429 h 1397"/>
              <a:gd name="T34" fmla="*/ 489 w 1124"/>
              <a:gd name="T35" fmla="*/ 429 h 1397"/>
              <a:gd name="T36" fmla="*/ 367 w 1124"/>
              <a:gd name="T37" fmla="*/ 582 h 1397"/>
              <a:gd name="T38" fmla="*/ 367 w 1124"/>
              <a:gd name="T39" fmla="*/ 582 h 1397"/>
              <a:gd name="T40" fmla="*/ 392 w 1124"/>
              <a:gd name="T41" fmla="*/ 889 h 1397"/>
              <a:gd name="T42" fmla="*/ 392 w 1124"/>
              <a:gd name="T43" fmla="*/ 889 h 1397"/>
              <a:gd name="T44" fmla="*/ 359 w 1124"/>
              <a:gd name="T45" fmla="*/ 843 h 1397"/>
              <a:gd name="T46" fmla="*/ 359 w 1124"/>
              <a:gd name="T47" fmla="*/ 843 h 1397"/>
              <a:gd name="T48" fmla="*/ 186 w 1124"/>
              <a:gd name="T49" fmla="*/ 501 h 1397"/>
              <a:gd name="T50" fmla="*/ 186 w 1124"/>
              <a:gd name="T51" fmla="*/ 501 h 1397"/>
              <a:gd name="T52" fmla="*/ 217 w 1124"/>
              <a:gd name="T53" fmla="*/ 157 h 1397"/>
              <a:gd name="T54" fmla="*/ 217 w 1124"/>
              <a:gd name="T55" fmla="*/ 157 h 1397"/>
              <a:gd name="T56" fmla="*/ 91 w 1124"/>
              <a:gd name="T57" fmla="*/ 8 h 1397"/>
              <a:gd name="T58" fmla="*/ 91 w 1124"/>
              <a:gd name="T59" fmla="*/ 8 h 1397"/>
              <a:gd name="T60" fmla="*/ 16 w 1124"/>
              <a:gd name="T61" fmla="*/ 188 h 1397"/>
              <a:gd name="T62" fmla="*/ 16 w 1124"/>
              <a:gd name="T63" fmla="*/ 188 h 1397"/>
              <a:gd name="T64" fmla="*/ 161 w 1124"/>
              <a:gd name="T65" fmla="*/ 512 h 1397"/>
              <a:gd name="T66" fmla="*/ 161 w 1124"/>
              <a:gd name="T67" fmla="*/ 512 h 1397"/>
              <a:gd name="T68" fmla="*/ 336 w 1124"/>
              <a:gd name="T69" fmla="*/ 857 h 1397"/>
              <a:gd name="T70" fmla="*/ 336 w 1124"/>
              <a:gd name="T71" fmla="*/ 857 h 1397"/>
              <a:gd name="T72" fmla="*/ 512 w 1124"/>
              <a:gd name="T73" fmla="*/ 1070 h 1397"/>
              <a:gd name="T74" fmla="*/ 512 w 1124"/>
              <a:gd name="T75" fmla="*/ 1070 h 1397"/>
              <a:gd name="T76" fmla="*/ 191 w 1124"/>
              <a:gd name="T77" fmla="*/ 1044 h 1397"/>
              <a:gd name="T78" fmla="*/ 191 w 1124"/>
              <a:gd name="T79" fmla="*/ 1044 h 1397"/>
              <a:gd name="T80" fmla="*/ 40 w 1124"/>
              <a:gd name="T81" fmla="*/ 1167 h 1397"/>
              <a:gd name="T82" fmla="*/ 40 w 1124"/>
              <a:gd name="T83" fmla="*/ 1167 h 1397"/>
              <a:gd name="T84" fmla="*/ 219 w 1124"/>
              <a:gd name="T85" fmla="*/ 1246 h 1397"/>
              <a:gd name="T86" fmla="*/ 219 w 1124"/>
              <a:gd name="T87" fmla="*/ 1246 h 1397"/>
              <a:gd name="T88" fmla="*/ 547 w 1124"/>
              <a:gd name="T89" fmla="*/ 1103 h 1397"/>
              <a:gd name="T90" fmla="*/ 547 w 1124"/>
              <a:gd name="T91" fmla="*/ 1103 h 1397"/>
              <a:gd name="T92" fmla="*/ 1105 w 1124"/>
              <a:gd name="T93" fmla="*/ 1395 h 1397"/>
              <a:gd name="T94" fmla="*/ 1105 w 1124"/>
              <a:gd name="T95" fmla="*/ 1395 h 1397"/>
              <a:gd name="T96" fmla="*/ 1109 w 1124"/>
              <a:gd name="T97" fmla="*/ 1396 h 1397"/>
              <a:gd name="T98" fmla="*/ 1109 w 1124"/>
              <a:gd name="T99" fmla="*/ 1396 h 1397"/>
              <a:gd name="T100" fmla="*/ 1121 w 1124"/>
              <a:gd name="T101" fmla="*/ 1385 h 1397"/>
              <a:gd name="T102" fmla="*/ 1121 w 1124"/>
              <a:gd name="T103" fmla="*/ 1385 h 1397"/>
              <a:gd name="T104" fmla="*/ 1112 w 1124"/>
              <a:gd name="T105" fmla="*/ 1369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24" h="1397">
                <a:moveTo>
                  <a:pt x="1112" y="1369"/>
                </a:moveTo>
                <a:lnTo>
                  <a:pt x="1112" y="1369"/>
                </a:lnTo>
                <a:cubicBezTo>
                  <a:pt x="1034" y="1352"/>
                  <a:pt x="962" y="1328"/>
                  <a:pt x="896" y="1300"/>
                </a:cubicBezTo>
                <a:lnTo>
                  <a:pt x="896" y="1300"/>
                </a:lnTo>
                <a:cubicBezTo>
                  <a:pt x="946" y="1269"/>
                  <a:pt x="1013" y="1070"/>
                  <a:pt x="1025" y="974"/>
                </a:cubicBezTo>
                <a:lnTo>
                  <a:pt x="1025" y="974"/>
                </a:lnTo>
                <a:cubicBezTo>
                  <a:pt x="1038" y="869"/>
                  <a:pt x="996" y="802"/>
                  <a:pt x="945" y="796"/>
                </a:cubicBezTo>
                <a:lnTo>
                  <a:pt x="945" y="796"/>
                </a:lnTo>
                <a:cubicBezTo>
                  <a:pt x="893" y="790"/>
                  <a:pt x="836" y="844"/>
                  <a:pt x="824" y="949"/>
                </a:cubicBezTo>
                <a:lnTo>
                  <a:pt x="824" y="949"/>
                </a:lnTo>
                <a:cubicBezTo>
                  <a:pt x="813" y="1037"/>
                  <a:pt x="825" y="1221"/>
                  <a:pt x="859" y="1282"/>
                </a:cubicBezTo>
                <a:lnTo>
                  <a:pt x="859" y="1282"/>
                </a:lnTo>
                <a:cubicBezTo>
                  <a:pt x="668" y="1191"/>
                  <a:pt x="527" y="1060"/>
                  <a:pt x="428" y="936"/>
                </a:cubicBezTo>
                <a:lnTo>
                  <a:pt x="428" y="936"/>
                </a:lnTo>
                <a:cubicBezTo>
                  <a:pt x="479" y="936"/>
                  <a:pt x="556" y="710"/>
                  <a:pt x="569" y="607"/>
                </a:cubicBezTo>
                <a:lnTo>
                  <a:pt x="569" y="607"/>
                </a:lnTo>
                <a:cubicBezTo>
                  <a:pt x="582" y="501"/>
                  <a:pt x="541" y="435"/>
                  <a:pt x="489" y="429"/>
                </a:cubicBezTo>
                <a:lnTo>
                  <a:pt x="489" y="429"/>
                </a:lnTo>
                <a:cubicBezTo>
                  <a:pt x="438" y="422"/>
                  <a:pt x="380" y="476"/>
                  <a:pt x="367" y="582"/>
                </a:cubicBezTo>
                <a:lnTo>
                  <a:pt x="367" y="582"/>
                </a:lnTo>
                <a:cubicBezTo>
                  <a:pt x="358" y="659"/>
                  <a:pt x="366" y="812"/>
                  <a:pt x="392" y="889"/>
                </a:cubicBezTo>
                <a:lnTo>
                  <a:pt x="392" y="889"/>
                </a:lnTo>
                <a:cubicBezTo>
                  <a:pt x="381" y="874"/>
                  <a:pt x="370" y="858"/>
                  <a:pt x="359" y="843"/>
                </a:cubicBezTo>
                <a:lnTo>
                  <a:pt x="359" y="843"/>
                </a:lnTo>
                <a:cubicBezTo>
                  <a:pt x="266" y="706"/>
                  <a:pt x="213" y="575"/>
                  <a:pt x="186" y="501"/>
                </a:cubicBezTo>
                <a:lnTo>
                  <a:pt x="186" y="501"/>
                </a:lnTo>
                <a:cubicBezTo>
                  <a:pt x="224" y="451"/>
                  <a:pt x="232" y="250"/>
                  <a:pt x="217" y="157"/>
                </a:cubicBezTo>
                <a:lnTo>
                  <a:pt x="217" y="157"/>
                </a:lnTo>
                <a:cubicBezTo>
                  <a:pt x="201" y="53"/>
                  <a:pt x="142" y="0"/>
                  <a:pt x="91" y="8"/>
                </a:cubicBezTo>
                <a:lnTo>
                  <a:pt x="91" y="8"/>
                </a:lnTo>
                <a:cubicBezTo>
                  <a:pt x="40" y="16"/>
                  <a:pt x="0" y="84"/>
                  <a:pt x="16" y="188"/>
                </a:cubicBezTo>
                <a:lnTo>
                  <a:pt x="16" y="188"/>
                </a:lnTo>
                <a:cubicBezTo>
                  <a:pt x="32" y="287"/>
                  <a:pt x="110" y="496"/>
                  <a:pt x="161" y="512"/>
                </a:cubicBezTo>
                <a:lnTo>
                  <a:pt x="161" y="512"/>
                </a:lnTo>
                <a:cubicBezTo>
                  <a:pt x="189" y="588"/>
                  <a:pt x="243" y="719"/>
                  <a:pt x="336" y="857"/>
                </a:cubicBezTo>
                <a:lnTo>
                  <a:pt x="336" y="857"/>
                </a:lnTo>
                <a:cubicBezTo>
                  <a:pt x="382" y="925"/>
                  <a:pt x="439" y="998"/>
                  <a:pt x="512" y="1070"/>
                </a:cubicBezTo>
                <a:lnTo>
                  <a:pt x="512" y="1070"/>
                </a:lnTo>
                <a:cubicBezTo>
                  <a:pt x="440" y="1041"/>
                  <a:pt x="273" y="1033"/>
                  <a:pt x="191" y="1044"/>
                </a:cubicBezTo>
                <a:lnTo>
                  <a:pt x="191" y="1044"/>
                </a:lnTo>
                <a:cubicBezTo>
                  <a:pt x="87" y="1059"/>
                  <a:pt x="33" y="1116"/>
                  <a:pt x="40" y="1167"/>
                </a:cubicBezTo>
                <a:lnTo>
                  <a:pt x="40" y="1167"/>
                </a:lnTo>
                <a:cubicBezTo>
                  <a:pt x="47" y="1219"/>
                  <a:pt x="114" y="1260"/>
                  <a:pt x="219" y="1246"/>
                </a:cubicBezTo>
                <a:lnTo>
                  <a:pt x="219" y="1246"/>
                </a:lnTo>
                <a:cubicBezTo>
                  <a:pt x="321" y="1232"/>
                  <a:pt x="542" y="1154"/>
                  <a:pt x="547" y="1103"/>
                </a:cubicBezTo>
                <a:lnTo>
                  <a:pt x="547" y="1103"/>
                </a:lnTo>
                <a:cubicBezTo>
                  <a:pt x="684" y="1229"/>
                  <a:pt x="866" y="1343"/>
                  <a:pt x="1105" y="1395"/>
                </a:cubicBezTo>
                <a:lnTo>
                  <a:pt x="1105" y="1395"/>
                </a:lnTo>
                <a:cubicBezTo>
                  <a:pt x="1107" y="1396"/>
                  <a:pt x="1107" y="1396"/>
                  <a:pt x="1109" y="1396"/>
                </a:cubicBezTo>
                <a:lnTo>
                  <a:pt x="1109" y="1396"/>
                </a:lnTo>
                <a:cubicBezTo>
                  <a:pt x="1115" y="1396"/>
                  <a:pt x="1120" y="1392"/>
                  <a:pt x="1121" y="1385"/>
                </a:cubicBezTo>
                <a:lnTo>
                  <a:pt x="1121" y="1385"/>
                </a:lnTo>
                <a:cubicBezTo>
                  <a:pt x="1123" y="1378"/>
                  <a:pt x="1119" y="1371"/>
                  <a:pt x="1112" y="1369"/>
                </a:cubicBezTo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9DDD20-A35B-6C85-6F61-9457E635AD2D}"/>
              </a:ext>
            </a:extLst>
          </p:cNvPr>
          <p:cNvSpPr/>
          <p:nvPr/>
        </p:nvSpPr>
        <p:spPr>
          <a:xfrm>
            <a:off x="10019863" y="5121858"/>
            <a:ext cx="1323439" cy="1323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E485-49DB-15CB-3BB5-195C68E68F62}"/>
              </a:ext>
            </a:extLst>
          </p:cNvPr>
          <p:cNvSpPr txBox="1"/>
          <p:nvPr/>
        </p:nvSpPr>
        <p:spPr>
          <a:xfrm>
            <a:off x="11679304" y="5076668"/>
            <a:ext cx="385723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 spc="300">
                <a:solidFill>
                  <a:schemeClr val="tx2"/>
                </a:solidFill>
                <a:latin typeface="Heebo Medium" pitchFamily="2" charset="-79"/>
                <a:cs typeface="Heebo Medium" pitchFamily="2" charset="-79"/>
              </a:defRPr>
            </a:lvl1pPr>
          </a:lstStyle>
          <a:p>
            <a:r>
              <a:rPr lang="th-TH" sz="6600" dirty="0" smtClean="0">
                <a:solidFill>
                  <a:schemeClr val="bg1"/>
                </a:solidFill>
                <a:latin typeface="Calistoga" pitchFamily="2" charset="77"/>
                <a:ea typeface="Roboto" panose="02000000000000000000" pitchFamily="2" charset="0"/>
              </a:rPr>
              <a:t>กรรไกร , </a:t>
            </a:r>
            <a:r>
              <a:rPr lang="th-TH" sz="6600" dirty="0" err="1" smtClean="0">
                <a:solidFill>
                  <a:schemeClr val="bg1"/>
                </a:solidFill>
                <a:latin typeface="Calistoga" pitchFamily="2" charset="77"/>
                <a:ea typeface="Roboto" panose="02000000000000000000" pitchFamily="2" charset="0"/>
              </a:rPr>
              <a:t>คัตเต</a:t>
            </a:r>
            <a:r>
              <a:rPr lang="th-TH" sz="6600" dirty="0" smtClean="0">
                <a:solidFill>
                  <a:schemeClr val="bg1"/>
                </a:solidFill>
                <a:latin typeface="Calistoga" pitchFamily="2" charset="77"/>
                <a:ea typeface="Roboto" panose="02000000000000000000" pitchFamily="2" charset="0"/>
              </a:rPr>
              <a:t>อร์</a:t>
            </a:r>
            <a:endParaRPr lang="en-US" sz="6600" dirty="0">
              <a:solidFill>
                <a:schemeClr val="bg1"/>
              </a:solidFill>
              <a:latin typeface="Calistoga" pitchFamily="2" charset="77"/>
              <a:ea typeface="Roboto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0D4E91-71C3-31EB-9577-338FD2E83E95}"/>
              </a:ext>
            </a:extLst>
          </p:cNvPr>
          <p:cNvSpPr/>
          <p:nvPr/>
        </p:nvSpPr>
        <p:spPr>
          <a:xfrm>
            <a:off x="10019863" y="3135093"/>
            <a:ext cx="1323439" cy="1323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FCBA50-3199-B676-F0A0-EFD9F271BCAF}"/>
              </a:ext>
            </a:extLst>
          </p:cNvPr>
          <p:cNvSpPr txBox="1"/>
          <p:nvPr/>
        </p:nvSpPr>
        <p:spPr>
          <a:xfrm>
            <a:off x="11679304" y="3249188"/>
            <a:ext cx="385723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 spc="300">
                <a:solidFill>
                  <a:schemeClr val="tx2"/>
                </a:solidFill>
                <a:latin typeface="Heebo Medium" pitchFamily="2" charset="-79"/>
                <a:cs typeface="Heebo Medium" pitchFamily="2" charset="-79"/>
              </a:defRPr>
            </a:lvl1pPr>
          </a:lstStyle>
          <a:p>
            <a:r>
              <a:rPr lang="th-TH" sz="6600" dirty="0" smtClean="0">
                <a:solidFill>
                  <a:schemeClr val="bg1"/>
                </a:solidFill>
                <a:latin typeface="Calistoga" pitchFamily="2" charset="77"/>
                <a:ea typeface="Roboto" panose="02000000000000000000" pitchFamily="2" charset="0"/>
              </a:rPr>
              <a:t>ฟิวเจอร์บอร์ด</a:t>
            </a:r>
            <a:endParaRPr lang="en-US" sz="6600" dirty="0">
              <a:solidFill>
                <a:schemeClr val="bg1"/>
              </a:solidFill>
              <a:latin typeface="Calistoga" pitchFamily="2" charset="77"/>
              <a:ea typeface="Roboto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1B0254-C532-FA1F-7622-9DAAE91004C0}"/>
              </a:ext>
            </a:extLst>
          </p:cNvPr>
          <p:cNvSpPr txBox="1"/>
          <p:nvPr/>
        </p:nvSpPr>
        <p:spPr>
          <a:xfrm>
            <a:off x="10154685" y="3412093"/>
            <a:ext cx="105379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 spc="300">
                <a:solidFill>
                  <a:schemeClr val="tx2"/>
                </a:solidFill>
                <a:latin typeface="Heebo Medium" pitchFamily="2" charset="-79"/>
                <a:cs typeface="Heebo Medium" pitchFamily="2" charset="-79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latin typeface="TH SarabunPSK" panose="020B0500040200020003" pitchFamily="34" charset="-34"/>
                <a:ea typeface="Roboto" panose="02000000000000000000" pitchFamily="2" charset="0"/>
                <a:cs typeface="TH SarabunPSK" panose="020B0500040200020003" pitchFamily="34" charset="-34"/>
              </a:rPr>
              <a:t>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168936-DE5E-93D8-A18E-BA5CC691E5DF}"/>
              </a:ext>
            </a:extLst>
          </p:cNvPr>
          <p:cNvSpPr txBox="1"/>
          <p:nvPr/>
        </p:nvSpPr>
        <p:spPr>
          <a:xfrm>
            <a:off x="10154685" y="5398858"/>
            <a:ext cx="105379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 spc="300">
                <a:solidFill>
                  <a:schemeClr val="tx2"/>
                </a:solidFill>
                <a:latin typeface="Heebo Medium" pitchFamily="2" charset="-79"/>
                <a:cs typeface="Heebo Medium" pitchFamily="2" charset="-79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latin typeface="TH SarabunPSK" panose="020B0500040200020003" pitchFamily="34" charset="-34"/>
                <a:ea typeface="Roboto" panose="02000000000000000000" pitchFamily="2" charset="0"/>
                <a:cs typeface="TH SarabunPSK" panose="020B0500040200020003" pitchFamily="34" charset="-34"/>
              </a:rPr>
              <a:t>02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6" y="1935381"/>
            <a:ext cx="9005455" cy="8766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Oval 5">
            <a:extLst>
              <a:ext uri="{FF2B5EF4-FFF2-40B4-BE49-F238E27FC236}">
                <a16:creationId xmlns:a16="http://schemas.microsoft.com/office/drawing/2014/main" id="{329DDD20-A35B-6C85-6F61-9457E635AD2D}"/>
              </a:ext>
            </a:extLst>
          </p:cNvPr>
          <p:cNvSpPr/>
          <p:nvPr/>
        </p:nvSpPr>
        <p:spPr>
          <a:xfrm>
            <a:off x="10019863" y="8956052"/>
            <a:ext cx="1323439" cy="1323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F2BBE485-49DB-15CB-3BB5-195C68E68F62}"/>
              </a:ext>
            </a:extLst>
          </p:cNvPr>
          <p:cNvSpPr txBox="1"/>
          <p:nvPr/>
        </p:nvSpPr>
        <p:spPr>
          <a:xfrm>
            <a:off x="11679304" y="8910862"/>
            <a:ext cx="385723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 spc="300">
                <a:solidFill>
                  <a:schemeClr val="tx2"/>
                </a:solidFill>
                <a:latin typeface="Heebo Medium" pitchFamily="2" charset="-79"/>
                <a:cs typeface="Heebo Medium" pitchFamily="2" charset="-79"/>
              </a:defRPr>
            </a:lvl1pPr>
          </a:lstStyle>
          <a:p>
            <a:r>
              <a:rPr lang="th-TH" sz="6600" dirty="0" smtClean="0">
                <a:solidFill>
                  <a:schemeClr val="bg1"/>
                </a:solidFill>
                <a:latin typeface="Calistoga" pitchFamily="2" charset="77"/>
                <a:ea typeface="Roboto" panose="02000000000000000000" pitchFamily="2" charset="0"/>
              </a:rPr>
              <a:t>ดินสอ</a:t>
            </a:r>
            <a:endParaRPr lang="en-US" sz="6600" dirty="0">
              <a:solidFill>
                <a:schemeClr val="bg1"/>
              </a:solidFill>
              <a:latin typeface="Calistoga" pitchFamily="2" charset="77"/>
              <a:ea typeface="Roboto" panose="02000000000000000000" pitchFamily="2" charset="0"/>
            </a:endParaRPr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id="{A10D4E91-71C3-31EB-9577-338FD2E83E95}"/>
              </a:ext>
            </a:extLst>
          </p:cNvPr>
          <p:cNvSpPr/>
          <p:nvPr/>
        </p:nvSpPr>
        <p:spPr>
          <a:xfrm>
            <a:off x="10019863" y="6969287"/>
            <a:ext cx="1323439" cy="1323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DDFCBA50-3199-B676-F0A0-EFD9F271BCAF}"/>
              </a:ext>
            </a:extLst>
          </p:cNvPr>
          <p:cNvSpPr txBox="1"/>
          <p:nvPr/>
        </p:nvSpPr>
        <p:spPr>
          <a:xfrm>
            <a:off x="11679304" y="7083382"/>
            <a:ext cx="385723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 spc="300">
                <a:solidFill>
                  <a:schemeClr val="tx2"/>
                </a:solidFill>
                <a:latin typeface="Heebo Medium" pitchFamily="2" charset="-79"/>
                <a:cs typeface="Heebo Medium" pitchFamily="2" charset="-79"/>
              </a:defRPr>
            </a:lvl1pPr>
          </a:lstStyle>
          <a:p>
            <a:r>
              <a:rPr lang="th-TH" sz="6600" dirty="0" smtClean="0">
                <a:solidFill>
                  <a:schemeClr val="bg1"/>
                </a:solidFill>
                <a:latin typeface="Calistoga" pitchFamily="2" charset="77"/>
                <a:ea typeface="Roboto" panose="02000000000000000000" pitchFamily="2" charset="0"/>
              </a:rPr>
              <a:t>ไม้บรรทัด</a:t>
            </a:r>
            <a:endParaRPr lang="en-US" sz="6600" dirty="0">
              <a:solidFill>
                <a:schemeClr val="bg1"/>
              </a:solidFill>
              <a:latin typeface="Calistoga" pitchFamily="2" charset="77"/>
              <a:ea typeface="Roboto" panose="02000000000000000000" pitchFamily="2" charset="0"/>
            </a:endParaRP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3F1B0254-C532-FA1F-7622-9DAAE91004C0}"/>
              </a:ext>
            </a:extLst>
          </p:cNvPr>
          <p:cNvSpPr txBox="1"/>
          <p:nvPr/>
        </p:nvSpPr>
        <p:spPr>
          <a:xfrm>
            <a:off x="10154685" y="7246287"/>
            <a:ext cx="105379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 spc="300">
                <a:solidFill>
                  <a:schemeClr val="tx2"/>
                </a:solidFill>
                <a:latin typeface="Heebo Medium" pitchFamily="2" charset="-79"/>
                <a:cs typeface="Heebo Medium" pitchFamily="2" charset="-79"/>
              </a:defRPr>
            </a:lvl1pPr>
          </a:lstStyle>
          <a:p>
            <a:pPr algn="ctr"/>
            <a:r>
              <a:rPr lang="en-US" sz="4400" dirty="0" smtClean="0">
                <a:solidFill>
                  <a:schemeClr val="bg1"/>
                </a:solidFill>
                <a:latin typeface="TH SarabunPSK" panose="020B0500040200020003" pitchFamily="34" charset="-34"/>
                <a:ea typeface="Roboto" panose="02000000000000000000" pitchFamily="2" charset="0"/>
                <a:cs typeface="TH SarabunPSK" panose="020B0500040200020003" pitchFamily="34" charset="-34"/>
              </a:rPr>
              <a:t>0</a:t>
            </a:r>
            <a:r>
              <a:rPr lang="th-TH" sz="4400" dirty="0" smtClean="0">
                <a:solidFill>
                  <a:schemeClr val="bg1"/>
                </a:solidFill>
                <a:latin typeface="TH SarabunPSK" panose="020B0500040200020003" pitchFamily="34" charset="-34"/>
                <a:ea typeface="Roboto" panose="02000000000000000000" pitchFamily="2" charset="0"/>
                <a:cs typeface="TH SarabunPSK" panose="020B0500040200020003" pitchFamily="34" charset="-34"/>
              </a:rPr>
              <a:t>3</a:t>
            </a:r>
            <a:endParaRPr lang="en-US" sz="4400" dirty="0">
              <a:solidFill>
                <a:schemeClr val="bg1"/>
              </a:solidFill>
              <a:latin typeface="TH SarabunPSK" panose="020B0500040200020003" pitchFamily="34" charset="-34"/>
              <a:ea typeface="Roboto" panose="02000000000000000000" pitchFamily="2" charset="0"/>
              <a:cs typeface="TH SarabunPSK" panose="020B0500040200020003" pitchFamily="34" charset="-34"/>
            </a:endParaRPr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44168936-DE5E-93D8-A18E-BA5CC691E5DF}"/>
              </a:ext>
            </a:extLst>
          </p:cNvPr>
          <p:cNvSpPr txBox="1"/>
          <p:nvPr/>
        </p:nvSpPr>
        <p:spPr>
          <a:xfrm>
            <a:off x="10154685" y="9233052"/>
            <a:ext cx="105379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 spc="300">
                <a:solidFill>
                  <a:schemeClr val="tx2"/>
                </a:solidFill>
                <a:latin typeface="Heebo Medium" pitchFamily="2" charset="-79"/>
                <a:cs typeface="Heebo Medium" pitchFamily="2" charset="-79"/>
              </a:defRPr>
            </a:lvl1pPr>
          </a:lstStyle>
          <a:p>
            <a:pPr algn="ctr"/>
            <a:r>
              <a:rPr lang="en-US" sz="4400" dirty="0" smtClean="0">
                <a:solidFill>
                  <a:schemeClr val="bg1"/>
                </a:solidFill>
                <a:latin typeface="TH SarabunPSK" panose="020B0500040200020003" pitchFamily="34" charset="-34"/>
                <a:ea typeface="Roboto" panose="02000000000000000000" pitchFamily="2" charset="0"/>
                <a:cs typeface="TH SarabunPSK" panose="020B0500040200020003" pitchFamily="34" charset="-34"/>
              </a:rPr>
              <a:t>0</a:t>
            </a:r>
            <a:r>
              <a:rPr lang="th-TH" sz="4400" dirty="0" smtClean="0">
                <a:solidFill>
                  <a:schemeClr val="bg1"/>
                </a:solidFill>
                <a:latin typeface="TH SarabunPSK" panose="020B0500040200020003" pitchFamily="34" charset="-34"/>
                <a:ea typeface="Roboto" panose="02000000000000000000" pitchFamily="2" charset="0"/>
                <a:cs typeface="TH SarabunPSK" panose="020B0500040200020003" pitchFamily="34" charset="-34"/>
              </a:rPr>
              <a:t>4</a:t>
            </a:r>
            <a:endParaRPr lang="en-US" sz="4400" dirty="0">
              <a:solidFill>
                <a:schemeClr val="bg1"/>
              </a:solidFill>
              <a:latin typeface="TH SarabunPSK" panose="020B0500040200020003" pitchFamily="34" charset="-34"/>
              <a:ea typeface="Roboto" panose="02000000000000000000" pitchFamily="2" charset="0"/>
              <a:cs typeface="TH SarabunPSK" panose="020B0500040200020003" pitchFamily="34" charset="-34"/>
            </a:endParaRPr>
          </a:p>
        </p:txBody>
      </p:sp>
      <p:sp>
        <p:nvSpPr>
          <p:cNvPr id="32" name="Oval 5">
            <a:extLst>
              <a:ext uri="{FF2B5EF4-FFF2-40B4-BE49-F238E27FC236}">
                <a16:creationId xmlns:a16="http://schemas.microsoft.com/office/drawing/2014/main" id="{329DDD20-A35B-6C85-6F61-9457E635AD2D}"/>
              </a:ext>
            </a:extLst>
          </p:cNvPr>
          <p:cNvSpPr/>
          <p:nvPr/>
        </p:nvSpPr>
        <p:spPr>
          <a:xfrm>
            <a:off x="15695690" y="5039465"/>
            <a:ext cx="1323439" cy="1323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F2BBE485-49DB-15CB-3BB5-195C68E68F62}"/>
              </a:ext>
            </a:extLst>
          </p:cNvPr>
          <p:cNvSpPr txBox="1"/>
          <p:nvPr/>
        </p:nvSpPr>
        <p:spPr>
          <a:xfrm>
            <a:off x="17249760" y="5229582"/>
            <a:ext cx="385723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 spc="300">
                <a:solidFill>
                  <a:schemeClr val="tx2"/>
                </a:solidFill>
                <a:latin typeface="Heebo Medium" pitchFamily="2" charset="-79"/>
                <a:cs typeface="Heebo Medium" pitchFamily="2" charset="-79"/>
              </a:defRPr>
            </a:lvl1pPr>
          </a:lstStyle>
          <a:p>
            <a:r>
              <a:rPr lang="th-TH" sz="6600" dirty="0" smtClean="0">
                <a:solidFill>
                  <a:schemeClr val="bg1"/>
                </a:solidFill>
                <a:latin typeface="Calistoga" pitchFamily="2" charset="77"/>
                <a:ea typeface="Roboto" panose="02000000000000000000" pitchFamily="2" charset="0"/>
              </a:rPr>
              <a:t>รูปลำดับของข้าว</a:t>
            </a:r>
          </a:p>
        </p:txBody>
      </p:sp>
      <p:sp>
        <p:nvSpPr>
          <p:cNvPr id="34" name="Oval 9">
            <a:extLst>
              <a:ext uri="{FF2B5EF4-FFF2-40B4-BE49-F238E27FC236}">
                <a16:creationId xmlns:a16="http://schemas.microsoft.com/office/drawing/2014/main" id="{A10D4E91-71C3-31EB-9577-338FD2E83E95}"/>
              </a:ext>
            </a:extLst>
          </p:cNvPr>
          <p:cNvSpPr/>
          <p:nvPr/>
        </p:nvSpPr>
        <p:spPr>
          <a:xfrm>
            <a:off x="15695690" y="3052700"/>
            <a:ext cx="1323439" cy="1323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DDFCBA50-3199-B676-F0A0-EFD9F271BCAF}"/>
              </a:ext>
            </a:extLst>
          </p:cNvPr>
          <p:cNvSpPr txBox="1"/>
          <p:nvPr/>
        </p:nvSpPr>
        <p:spPr>
          <a:xfrm>
            <a:off x="17355131" y="3166795"/>
            <a:ext cx="385723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 spc="300">
                <a:solidFill>
                  <a:schemeClr val="tx2"/>
                </a:solidFill>
                <a:latin typeface="Heebo Medium" pitchFamily="2" charset="-79"/>
                <a:cs typeface="Heebo Medium" pitchFamily="2" charset="-79"/>
              </a:defRPr>
            </a:lvl1pPr>
          </a:lstStyle>
          <a:p>
            <a:r>
              <a:rPr lang="th-TH" sz="6600" dirty="0" smtClean="0">
                <a:solidFill>
                  <a:schemeClr val="bg1"/>
                </a:solidFill>
                <a:latin typeface="Calistoga" pitchFamily="2" charset="77"/>
                <a:ea typeface="Roboto" panose="02000000000000000000" pitchFamily="2" charset="0"/>
              </a:rPr>
              <a:t>เทปสำหรับทำตาราง</a:t>
            </a:r>
            <a:endParaRPr lang="en-US" sz="6600" dirty="0">
              <a:solidFill>
                <a:schemeClr val="bg1"/>
              </a:solidFill>
              <a:latin typeface="Calistoga" pitchFamily="2" charset="77"/>
              <a:ea typeface="Roboto" panose="02000000000000000000" pitchFamily="2" charset="0"/>
            </a:endParaRPr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id="{3F1B0254-C532-FA1F-7622-9DAAE91004C0}"/>
              </a:ext>
            </a:extLst>
          </p:cNvPr>
          <p:cNvSpPr txBox="1"/>
          <p:nvPr/>
        </p:nvSpPr>
        <p:spPr>
          <a:xfrm>
            <a:off x="15830512" y="3329700"/>
            <a:ext cx="105379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 spc="300">
                <a:solidFill>
                  <a:schemeClr val="tx2"/>
                </a:solidFill>
                <a:latin typeface="Heebo Medium" pitchFamily="2" charset="-79"/>
                <a:cs typeface="Heebo Medium" pitchFamily="2" charset="-79"/>
              </a:defRPr>
            </a:lvl1pPr>
          </a:lstStyle>
          <a:p>
            <a:pPr algn="ctr"/>
            <a:r>
              <a:rPr lang="en-US" sz="4400" dirty="0" smtClean="0">
                <a:solidFill>
                  <a:schemeClr val="bg1"/>
                </a:solidFill>
                <a:latin typeface="TH SarabunPSK" panose="020B0500040200020003" pitchFamily="34" charset="-34"/>
                <a:ea typeface="Roboto" panose="02000000000000000000" pitchFamily="2" charset="0"/>
                <a:cs typeface="TH SarabunPSK" panose="020B0500040200020003" pitchFamily="34" charset="-34"/>
              </a:rPr>
              <a:t>0</a:t>
            </a:r>
            <a:r>
              <a:rPr lang="th-TH" sz="4400" dirty="0" smtClean="0">
                <a:solidFill>
                  <a:schemeClr val="bg1"/>
                </a:solidFill>
                <a:latin typeface="TH SarabunPSK" panose="020B0500040200020003" pitchFamily="34" charset="-34"/>
                <a:ea typeface="Roboto" panose="02000000000000000000" pitchFamily="2" charset="0"/>
                <a:cs typeface="TH SarabunPSK" panose="020B0500040200020003" pitchFamily="34" charset="-34"/>
              </a:rPr>
              <a:t>5</a:t>
            </a:r>
            <a:endParaRPr lang="en-US" sz="4400" dirty="0">
              <a:solidFill>
                <a:schemeClr val="bg1"/>
              </a:solidFill>
              <a:latin typeface="TH SarabunPSK" panose="020B0500040200020003" pitchFamily="34" charset="-34"/>
              <a:ea typeface="Roboto" panose="02000000000000000000" pitchFamily="2" charset="0"/>
              <a:cs typeface="TH SarabunPSK" panose="020B0500040200020003" pitchFamily="34" charset="-34"/>
            </a:endParaRPr>
          </a:p>
        </p:txBody>
      </p:sp>
      <p:sp>
        <p:nvSpPr>
          <p:cNvPr id="37" name="TextBox 22">
            <a:extLst>
              <a:ext uri="{FF2B5EF4-FFF2-40B4-BE49-F238E27FC236}">
                <a16:creationId xmlns:a16="http://schemas.microsoft.com/office/drawing/2014/main" id="{44168936-DE5E-93D8-A18E-BA5CC691E5DF}"/>
              </a:ext>
            </a:extLst>
          </p:cNvPr>
          <p:cNvSpPr txBox="1"/>
          <p:nvPr/>
        </p:nvSpPr>
        <p:spPr>
          <a:xfrm>
            <a:off x="15830512" y="5316465"/>
            <a:ext cx="105379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 spc="300">
                <a:solidFill>
                  <a:schemeClr val="tx2"/>
                </a:solidFill>
                <a:latin typeface="Heebo Medium" pitchFamily="2" charset="-79"/>
                <a:cs typeface="Heebo Medium" pitchFamily="2" charset="-79"/>
              </a:defRPr>
            </a:lvl1pPr>
          </a:lstStyle>
          <a:p>
            <a:pPr algn="ctr"/>
            <a:r>
              <a:rPr lang="en-US" sz="4400" dirty="0" smtClean="0">
                <a:solidFill>
                  <a:schemeClr val="bg1"/>
                </a:solidFill>
                <a:latin typeface="TH SarabunPSK" panose="020B0500040200020003" pitchFamily="34" charset="-34"/>
                <a:ea typeface="Roboto" panose="02000000000000000000" pitchFamily="2" charset="0"/>
                <a:cs typeface="TH SarabunPSK" panose="020B0500040200020003" pitchFamily="34" charset="-34"/>
              </a:rPr>
              <a:t>0</a:t>
            </a:r>
            <a:r>
              <a:rPr lang="th-TH" sz="4400" dirty="0" smtClean="0">
                <a:solidFill>
                  <a:schemeClr val="bg1"/>
                </a:solidFill>
                <a:latin typeface="TH SarabunPSK" panose="020B0500040200020003" pitchFamily="34" charset="-34"/>
                <a:ea typeface="Roboto" panose="02000000000000000000" pitchFamily="2" charset="0"/>
                <a:cs typeface="TH SarabunPSK" panose="020B0500040200020003" pitchFamily="34" charset="-34"/>
              </a:rPr>
              <a:t>6</a:t>
            </a:r>
            <a:endParaRPr lang="en-US" sz="4400" dirty="0">
              <a:solidFill>
                <a:schemeClr val="bg1"/>
              </a:solidFill>
              <a:latin typeface="TH SarabunPSK" panose="020B0500040200020003" pitchFamily="34" charset="-34"/>
              <a:ea typeface="Roboto" panose="02000000000000000000" pitchFamily="2" charset="0"/>
              <a:cs typeface="TH SarabunPSK" panose="020B0500040200020003" pitchFamily="34" charset="-34"/>
            </a:endParaRPr>
          </a:p>
        </p:txBody>
      </p:sp>
      <p:sp>
        <p:nvSpPr>
          <p:cNvPr id="38" name="Oval 5">
            <a:extLst>
              <a:ext uri="{FF2B5EF4-FFF2-40B4-BE49-F238E27FC236}">
                <a16:creationId xmlns:a16="http://schemas.microsoft.com/office/drawing/2014/main" id="{329DDD20-A35B-6C85-6F61-9457E635AD2D}"/>
              </a:ext>
            </a:extLst>
          </p:cNvPr>
          <p:cNvSpPr/>
          <p:nvPr/>
        </p:nvSpPr>
        <p:spPr>
          <a:xfrm>
            <a:off x="15695690" y="6930689"/>
            <a:ext cx="1323439" cy="1323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6">
            <a:extLst>
              <a:ext uri="{FF2B5EF4-FFF2-40B4-BE49-F238E27FC236}">
                <a16:creationId xmlns:a16="http://schemas.microsoft.com/office/drawing/2014/main" id="{F2BBE485-49DB-15CB-3BB5-195C68E68F62}"/>
              </a:ext>
            </a:extLst>
          </p:cNvPr>
          <p:cNvSpPr txBox="1"/>
          <p:nvPr/>
        </p:nvSpPr>
        <p:spPr>
          <a:xfrm>
            <a:off x="17249760" y="7120806"/>
            <a:ext cx="385723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 spc="300">
                <a:solidFill>
                  <a:schemeClr val="tx2"/>
                </a:solidFill>
                <a:latin typeface="Heebo Medium" pitchFamily="2" charset="-79"/>
                <a:cs typeface="Heebo Medium" pitchFamily="2" charset="-79"/>
              </a:defRPr>
            </a:lvl1pPr>
          </a:lstStyle>
          <a:p>
            <a:r>
              <a:rPr lang="th-TH" sz="6600" dirty="0" smtClean="0">
                <a:solidFill>
                  <a:schemeClr val="bg1"/>
                </a:solidFill>
                <a:latin typeface="Calistoga" pitchFamily="2" charset="77"/>
                <a:ea typeface="Roboto" panose="02000000000000000000" pitchFamily="2" charset="0"/>
              </a:rPr>
              <a:t>ตีนตุ๊กแก</a:t>
            </a:r>
          </a:p>
        </p:txBody>
      </p:sp>
      <p:sp>
        <p:nvSpPr>
          <p:cNvPr id="40" name="TextBox 22">
            <a:extLst>
              <a:ext uri="{FF2B5EF4-FFF2-40B4-BE49-F238E27FC236}">
                <a16:creationId xmlns:a16="http://schemas.microsoft.com/office/drawing/2014/main" id="{44168936-DE5E-93D8-A18E-BA5CC691E5DF}"/>
              </a:ext>
            </a:extLst>
          </p:cNvPr>
          <p:cNvSpPr txBox="1"/>
          <p:nvPr/>
        </p:nvSpPr>
        <p:spPr>
          <a:xfrm>
            <a:off x="15830512" y="7207689"/>
            <a:ext cx="105379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 spc="300">
                <a:solidFill>
                  <a:schemeClr val="tx2"/>
                </a:solidFill>
                <a:latin typeface="Heebo Medium" pitchFamily="2" charset="-79"/>
                <a:cs typeface="Heebo Medium" pitchFamily="2" charset="-79"/>
              </a:defRPr>
            </a:lvl1pPr>
          </a:lstStyle>
          <a:p>
            <a:pPr algn="ctr"/>
            <a:r>
              <a:rPr lang="en-US" sz="4400" dirty="0" smtClean="0">
                <a:solidFill>
                  <a:schemeClr val="bg1"/>
                </a:solidFill>
                <a:latin typeface="TH SarabunPSK" panose="020B0500040200020003" pitchFamily="34" charset="-34"/>
                <a:ea typeface="Roboto" panose="02000000000000000000" pitchFamily="2" charset="0"/>
                <a:cs typeface="TH SarabunPSK" panose="020B0500040200020003" pitchFamily="34" charset="-34"/>
              </a:rPr>
              <a:t>0</a:t>
            </a: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ea typeface="Roboto" panose="02000000000000000000" pitchFamily="2" charset="0"/>
                <a:cs typeface="TH SarabunPSK" panose="020B0500040200020003" pitchFamily="34" charset="-34"/>
              </a:rPr>
              <a:t>7</a:t>
            </a:r>
            <a:endParaRPr lang="en-US" sz="4400" dirty="0">
              <a:solidFill>
                <a:schemeClr val="bg1"/>
              </a:solidFill>
              <a:latin typeface="TH SarabunPSK" panose="020B0500040200020003" pitchFamily="34" charset="-34"/>
              <a:ea typeface="Roboto" panose="02000000000000000000" pitchFamily="2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058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7F1DF5-B148-E44A-A451-56A1F946E354}"/>
              </a:ext>
            </a:extLst>
          </p:cNvPr>
          <p:cNvSpPr txBox="1"/>
          <p:nvPr/>
        </p:nvSpPr>
        <p:spPr>
          <a:xfrm>
            <a:off x="1275295" y="2137503"/>
            <a:ext cx="9040279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th-TH" sz="9600" dirty="0" smtClean="0">
                <a:solidFill>
                  <a:schemeClr val="tx2"/>
                </a:solidFill>
                <a:latin typeface="Calistoga" pitchFamily="2" charset="77"/>
                <a:ea typeface="Arimo" panose="020B0604020202020204" pitchFamily="34" charset="0"/>
                <a:cs typeface="Arimo" panose="020B0604020202020204" pitchFamily="34" charset="0"/>
              </a:rPr>
              <a:t>ขั้นตอน</a:t>
            </a:r>
            <a:r>
              <a:rPr lang="th-TH" sz="9600" dirty="0" err="1" smtClean="0">
                <a:solidFill>
                  <a:schemeClr val="tx2"/>
                </a:solidFill>
                <a:latin typeface="Calistoga" pitchFamily="2" charset="77"/>
                <a:ea typeface="Arimo" panose="020B0604020202020204" pitchFamily="34" charset="0"/>
                <a:cs typeface="Arimo" panose="020B0604020202020204" pitchFamily="34" charset="0"/>
              </a:rPr>
              <a:t>การทำ</a:t>
            </a:r>
            <a:r>
              <a:rPr lang="th-TH" sz="9600" dirty="0" smtClean="0">
                <a:solidFill>
                  <a:schemeClr val="tx2"/>
                </a:solidFill>
                <a:latin typeface="Calistoga" pitchFamily="2" charset="77"/>
                <a:ea typeface="Arimo" panose="020B0604020202020204" pitchFamily="34" charset="0"/>
                <a:cs typeface="Arimo" panose="020B0604020202020204" pitchFamily="34" charset="0"/>
              </a:rPr>
              <a:t>เกมอนุกรมข้าว</a:t>
            </a:r>
            <a:endParaRPr lang="en-US" sz="9600" dirty="0">
              <a:solidFill>
                <a:schemeClr val="tx2"/>
              </a:solidFill>
              <a:latin typeface="Calistoga" pitchFamily="2" charset="77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032AF-8294-8E4D-900D-46874DDBCC33}"/>
              </a:ext>
            </a:extLst>
          </p:cNvPr>
          <p:cNvSpPr txBox="1"/>
          <p:nvPr/>
        </p:nvSpPr>
        <p:spPr>
          <a:xfrm>
            <a:off x="1275295" y="4818803"/>
            <a:ext cx="10954805" cy="58015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14400" indent="-914400">
              <a:lnSpc>
                <a:spcPct val="130000"/>
              </a:lnSpc>
              <a:spcAft>
                <a:spcPts val="600"/>
              </a:spcAft>
              <a:buAutoNum type="arabicPeriod"/>
            </a:pPr>
            <a:r>
              <a:rPr lang="th-TH" sz="5400" dirty="0" smtClean="0">
                <a:latin typeface="Ubuntu Light" panose="020B0304030602030204" pitchFamily="34" charset="0"/>
              </a:rPr>
              <a:t>ตัดฟิวเจอร์บอร์ดรูปสี่เหลี่ยมขนาดตามต้องการ</a:t>
            </a:r>
          </a:p>
          <a:p>
            <a:pPr marL="914400" indent="-914400">
              <a:lnSpc>
                <a:spcPct val="130000"/>
              </a:lnSpc>
              <a:spcAft>
                <a:spcPts val="600"/>
              </a:spcAft>
              <a:buAutoNum type="arabicPeriod"/>
            </a:pPr>
            <a:r>
              <a:rPr lang="th-TH" sz="5400" dirty="0" smtClean="0">
                <a:latin typeface="Ubuntu Light" panose="020B0304030602030204" pitchFamily="34" charset="0"/>
              </a:rPr>
              <a:t>ใช้เทปตีเส้นตาราง</a:t>
            </a:r>
          </a:p>
          <a:p>
            <a:pPr marL="914400" indent="-914400">
              <a:lnSpc>
                <a:spcPct val="130000"/>
              </a:lnSpc>
              <a:spcAft>
                <a:spcPts val="600"/>
              </a:spcAft>
              <a:buAutoNum type="arabicPeriod"/>
            </a:pPr>
            <a:r>
              <a:rPr lang="th-TH" sz="5400" dirty="0" smtClean="0">
                <a:latin typeface="Ubuntu Light" panose="020B0304030602030204" pitchFamily="34" charset="0"/>
              </a:rPr>
              <a:t>นำรูปลำดับข้าวที่เตรียมไว้ไปเคลือบ</a:t>
            </a:r>
          </a:p>
          <a:p>
            <a:pPr marL="914400" indent="-914400">
              <a:lnSpc>
                <a:spcPct val="130000"/>
              </a:lnSpc>
              <a:spcAft>
                <a:spcPts val="600"/>
              </a:spcAft>
              <a:buAutoNum type="arabicPeriod"/>
            </a:pPr>
            <a:r>
              <a:rPr lang="th-TH" sz="5400" dirty="0" smtClean="0">
                <a:latin typeface="Ubuntu Light" panose="020B0304030602030204" pitchFamily="34" charset="0"/>
              </a:rPr>
              <a:t>ตัดรูปข้าวที่เคลือบแล้ว</a:t>
            </a:r>
          </a:p>
          <a:p>
            <a:pPr marL="914400" indent="-914400">
              <a:lnSpc>
                <a:spcPct val="130000"/>
              </a:lnSpc>
              <a:spcAft>
                <a:spcPts val="600"/>
              </a:spcAft>
              <a:buAutoNum type="arabicPeriod"/>
            </a:pPr>
            <a:r>
              <a:rPr lang="th-TH" sz="5400" dirty="0" smtClean="0">
                <a:latin typeface="Ubuntu Light" panose="020B0304030602030204" pitchFamily="34" charset="0"/>
              </a:rPr>
              <a:t>แปะตีนตุ๊กแกลงในฟิวเจอร์บอร์ดและรูปลำดับข้าว</a:t>
            </a:r>
            <a:endParaRPr lang="en-US" sz="5400" dirty="0">
              <a:latin typeface="Ubuntu Light" panose="020B0304030602030204" pitchFamily="34" charset="0"/>
            </a:endParaRPr>
          </a:p>
        </p:txBody>
      </p:sp>
      <p:pic>
        <p:nvPicPr>
          <p:cNvPr id="2" name="ตัวแทนรูปภาพ 1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5" b="12435"/>
          <a:stretch>
            <a:fillRect/>
          </a:stretch>
        </p:blipFill>
        <p:spPr/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C937051-C63F-4C8E-0D99-0B76CE434E8D}"/>
              </a:ext>
            </a:extLst>
          </p:cNvPr>
          <p:cNvGrpSpPr/>
          <p:nvPr/>
        </p:nvGrpSpPr>
        <p:grpSpPr>
          <a:xfrm rot="15300000">
            <a:off x="15274591" y="10525026"/>
            <a:ext cx="3741747" cy="5103611"/>
            <a:chOff x="20427971" y="6949080"/>
            <a:chExt cx="2248547" cy="306693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94EDAB1-4F4C-75F7-9E48-FAF5FC8B1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3825" y="7514048"/>
              <a:ext cx="1812693" cy="2501971"/>
            </a:xfrm>
            <a:custGeom>
              <a:avLst/>
              <a:gdLst>
                <a:gd name="connsiteX0" fmla="*/ 686864 w 1812693"/>
                <a:gd name="connsiteY0" fmla="*/ 2013987 h 2501971"/>
                <a:gd name="connsiteX1" fmla="*/ 1042740 w 1812693"/>
                <a:gd name="connsiteY1" fmla="*/ 2235274 h 2501971"/>
                <a:gd name="connsiteX2" fmla="*/ 718082 w 1812693"/>
                <a:gd name="connsiteY2" fmla="*/ 2500318 h 2501971"/>
                <a:gd name="connsiteX3" fmla="*/ 88 w 1812693"/>
                <a:gd name="connsiteY3" fmla="*/ 2302785 h 2501971"/>
                <a:gd name="connsiteX4" fmla="*/ 686864 w 1812693"/>
                <a:gd name="connsiteY4" fmla="*/ 2013987 h 2501971"/>
                <a:gd name="connsiteX5" fmla="*/ 1433502 w 1812693"/>
                <a:gd name="connsiteY5" fmla="*/ 1259477 h 2501971"/>
                <a:gd name="connsiteX6" fmla="*/ 1583966 w 1812693"/>
                <a:gd name="connsiteY6" fmla="*/ 1361049 h 2501971"/>
                <a:gd name="connsiteX7" fmla="*/ 1139804 w 1812693"/>
                <a:gd name="connsiteY7" fmla="*/ 1681862 h 2501971"/>
                <a:gd name="connsiteX8" fmla="*/ 555052 w 1812693"/>
                <a:gd name="connsiteY8" fmla="*/ 1681862 h 2501971"/>
                <a:gd name="connsiteX9" fmla="*/ 1042760 w 1812693"/>
                <a:gd name="connsiteY9" fmla="*/ 1362293 h 2501971"/>
                <a:gd name="connsiteX10" fmla="*/ 1433502 w 1812693"/>
                <a:gd name="connsiteY10" fmla="*/ 1259477 h 2501971"/>
                <a:gd name="connsiteX11" fmla="*/ 1665966 w 1812693"/>
                <a:gd name="connsiteY11" fmla="*/ 180 h 2501971"/>
                <a:gd name="connsiteX12" fmla="*/ 1774502 w 1812693"/>
                <a:gd name="connsiteY12" fmla="*/ 44498 h 2501971"/>
                <a:gd name="connsiteX13" fmla="*/ 1709536 w 1812693"/>
                <a:gd name="connsiteY13" fmla="*/ 302917 h 2501971"/>
                <a:gd name="connsiteX14" fmla="*/ 1213550 w 1812693"/>
                <a:gd name="connsiteY14" fmla="*/ 565080 h 2501971"/>
                <a:gd name="connsiteX15" fmla="*/ 1517138 w 1812693"/>
                <a:gd name="connsiteY15" fmla="*/ 75708 h 2501971"/>
                <a:gd name="connsiteX16" fmla="*/ 1665966 w 1812693"/>
                <a:gd name="connsiteY16" fmla="*/ 180 h 250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2693" h="2501971">
                  <a:moveTo>
                    <a:pt x="686864" y="2013987"/>
                  </a:moveTo>
                  <a:cubicBezTo>
                    <a:pt x="902888" y="2000235"/>
                    <a:pt x="1035248" y="2111504"/>
                    <a:pt x="1042740" y="2235274"/>
                  </a:cubicBezTo>
                  <a:cubicBezTo>
                    <a:pt x="1051482" y="2359045"/>
                    <a:pt x="934104" y="2486566"/>
                    <a:pt x="718082" y="2500318"/>
                  </a:cubicBezTo>
                  <a:cubicBezTo>
                    <a:pt x="502060" y="2515321"/>
                    <a:pt x="8828" y="2426556"/>
                    <a:pt x="88" y="2302785"/>
                  </a:cubicBezTo>
                  <a:cubicBezTo>
                    <a:pt x="-7404" y="2177765"/>
                    <a:pt x="470842" y="2027740"/>
                    <a:pt x="686864" y="2013987"/>
                  </a:cubicBezTo>
                  <a:close/>
                  <a:moveTo>
                    <a:pt x="1433502" y="1259477"/>
                  </a:moveTo>
                  <a:cubicBezTo>
                    <a:pt x="1507276" y="1262252"/>
                    <a:pt x="1565304" y="1289706"/>
                    <a:pt x="1583966" y="1361049"/>
                  </a:cubicBezTo>
                  <a:cubicBezTo>
                    <a:pt x="1633732" y="1551299"/>
                    <a:pt x="1463284" y="1614715"/>
                    <a:pt x="1139804" y="1681862"/>
                  </a:cubicBezTo>
                  <a:cubicBezTo>
                    <a:pt x="924566" y="1726626"/>
                    <a:pt x="573714" y="1735331"/>
                    <a:pt x="555052" y="1681862"/>
                  </a:cubicBezTo>
                  <a:cubicBezTo>
                    <a:pt x="536390" y="1629637"/>
                    <a:pt x="885996" y="1430683"/>
                    <a:pt x="1042760" y="1362293"/>
                  </a:cubicBezTo>
                  <a:cubicBezTo>
                    <a:pt x="1143848" y="1318772"/>
                    <a:pt x="1310544" y="1254850"/>
                    <a:pt x="1433502" y="1259477"/>
                  </a:cubicBezTo>
                  <a:close/>
                  <a:moveTo>
                    <a:pt x="1665966" y="180"/>
                  </a:moveTo>
                  <a:cubicBezTo>
                    <a:pt x="1709224" y="-2004"/>
                    <a:pt x="1745766" y="15785"/>
                    <a:pt x="1774502" y="44498"/>
                  </a:cubicBezTo>
                  <a:cubicBezTo>
                    <a:pt x="1830722" y="100676"/>
                    <a:pt x="1836968" y="211784"/>
                    <a:pt x="1709536" y="302917"/>
                  </a:cubicBezTo>
                  <a:cubicBezTo>
                    <a:pt x="1630828" y="359095"/>
                    <a:pt x="1253528" y="603781"/>
                    <a:pt x="1213550" y="565080"/>
                  </a:cubicBezTo>
                  <a:cubicBezTo>
                    <a:pt x="1173572" y="526380"/>
                    <a:pt x="1378462" y="205542"/>
                    <a:pt x="1517138" y="75708"/>
                  </a:cubicBezTo>
                  <a:cubicBezTo>
                    <a:pt x="1572734" y="24524"/>
                    <a:pt x="1622708" y="2365"/>
                    <a:pt x="1665966" y="1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42B7ED3-04A9-3234-1766-EC32A9711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7971" y="6949080"/>
              <a:ext cx="1746754" cy="2960695"/>
            </a:xfrm>
            <a:custGeom>
              <a:avLst/>
              <a:gdLst>
                <a:gd name="T0" fmla="*/ 1260 w 1401"/>
                <a:gd name="T1" fmla="*/ 190 h 2376"/>
                <a:gd name="T2" fmla="*/ 1260 w 1401"/>
                <a:gd name="T3" fmla="*/ 190 h 2376"/>
                <a:gd name="T4" fmla="*/ 1006 w 1401"/>
                <a:gd name="T5" fmla="*/ 48 h 2376"/>
                <a:gd name="T6" fmla="*/ 1006 w 1401"/>
                <a:gd name="T7" fmla="*/ 48 h 2376"/>
                <a:gd name="T8" fmla="*/ 1027 w 1401"/>
                <a:gd name="T9" fmla="*/ 327 h 2376"/>
                <a:gd name="T10" fmla="*/ 1027 w 1401"/>
                <a:gd name="T11" fmla="*/ 327 h 2376"/>
                <a:gd name="T12" fmla="*/ 1354 w 1401"/>
                <a:gd name="T13" fmla="*/ 659 h 2376"/>
                <a:gd name="T14" fmla="*/ 1354 w 1401"/>
                <a:gd name="T15" fmla="*/ 659 h 2376"/>
                <a:gd name="T16" fmla="*/ 1091 w 1401"/>
                <a:gd name="T17" fmla="*/ 1379 h 2376"/>
                <a:gd name="T18" fmla="*/ 1091 w 1401"/>
                <a:gd name="T19" fmla="*/ 1379 h 2376"/>
                <a:gd name="T20" fmla="*/ 1095 w 1401"/>
                <a:gd name="T21" fmla="*/ 979 h 2376"/>
                <a:gd name="T22" fmla="*/ 1095 w 1401"/>
                <a:gd name="T23" fmla="*/ 979 h 2376"/>
                <a:gd name="T24" fmla="*/ 921 w 1401"/>
                <a:gd name="T25" fmla="*/ 786 h 2376"/>
                <a:gd name="T26" fmla="*/ 921 w 1401"/>
                <a:gd name="T27" fmla="*/ 786 h 2376"/>
                <a:gd name="T28" fmla="*/ 830 w 1401"/>
                <a:gd name="T29" fmla="*/ 1029 h 2376"/>
                <a:gd name="T30" fmla="*/ 830 w 1401"/>
                <a:gd name="T31" fmla="*/ 1029 h 2376"/>
                <a:gd name="T32" fmla="*/ 1045 w 1401"/>
                <a:gd name="T33" fmla="*/ 1454 h 2376"/>
                <a:gd name="T34" fmla="*/ 1045 w 1401"/>
                <a:gd name="T35" fmla="*/ 1454 h 2376"/>
                <a:gd name="T36" fmla="*/ 659 w 1401"/>
                <a:gd name="T37" fmla="*/ 1919 h 2376"/>
                <a:gd name="T38" fmla="*/ 659 w 1401"/>
                <a:gd name="T39" fmla="*/ 1919 h 2376"/>
                <a:gd name="T40" fmla="*/ 407 w 1401"/>
                <a:gd name="T41" fmla="*/ 2134 h 2376"/>
                <a:gd name="T42" fmla="*/ 407 w 1401"/>
                <a:gd name="T43" fmla="*/ 2134 h 2376"/>
                <a:gd name="T44" fmla="*/ 421 w 1401"/>
                <a:gd name="T45" fmla="*/ 1568 h 2376"/>
                <a:gd name="T46" fmla="*/ 421 w 1401"/>
                <a:gd name="T47" fmla="*/ 1568 h 2376"/>
                <a:gd name="T48" fmla="*/ 164 w 1401"/>
                <a:gd name="T49" fmla="*/ 1352 h 2376"/>
                <a:gd name="T50" fmla="*/ 164 w 1401"/>
                <a:gd name="T51" fmla="*/ 1352 h 2376"/>
                <a:gd name="T52" fmla="*/ 43 w 1401"/>
                <a:gd name="T53" fmla="*/ 1666 h 2376"/>
                <a:gd name="T54" fmla="*/ 43 w 1401"/>
                <a:gd name="T55" fmla="*/ 1666 h 2376"/>
                <a:gd name="T56" fmla="*/ 368 w 1401"/>
                <a:gd name="T57" fmla="*/ 2163 h 2376"/>
                <a:gd name="T58" fmla="*/ 368 w 1401"/>
                <a:gd name="T59" fmla="*/ 2163 h 2376"/>
                <a:gd name="T60" fmla="*/ 80 w 1401"/>
                <a:gd name="T61" fmla="*/ 2350 h 2376"/>
                <a:gd name="T62" fmla="*/ 80 w 1401"/>
                <a:gd name="T63" fmla="*/ 2350 h 2376"/>
                <a:gd name="T64" fmla="*/ 75 w 1401"/>
                <a:gd name="T65" fmla="*/ 2368 h 2376"/>
                <a:gd name="T66" fmla="*/ 75 w 1401"/>
                <a:gd name="T67" fmla="*/ 2368 h 2376"/>
                <a:gd name="T68" fmla="*/ 86 w 1401"/>
                <a:gd name="T69" fmla="*/ 2375 h 2376"/>
                <a:gd name="T70" fmla="*/ 86 w 1401"/>
                <a:gd name="T71" fmla="*/ 2375 h 2376"/>
                <a:gd name="T72" fmla="*/ 92 w 1401"/>
                <a:gd name="T73" fmla="*/ 2374 h 2376"/>
                <a:gd name="T74" fmla="*/ 92 w 1401"/>
                <a:gd name="T75" fmla="*/ 2374 h 2376"/>
                <a:gd name="T76" fmla="*/ 676 w 1401"/>
                <a:gd name="T77" fmla="*/ 1939 h 2376"/>
                <a:gd name="T78" fmla="*/ 676 w 1401"/>
                <a:gd name="T79" fmla="*/ 1939 h 2376"/>
                <a:gd name="T80" fmla="*/ 1383 w 1401"/>
                <a:gd name="T81" fmla="*/ 649 h 2376"/>
                <a:gd name="T82" fmla="*/ 1383 w 1401"/>
                <a:gd name="T83" fmla="*/ 649 h 2376"/>
                <a:gd name="T84" fmla="*/ 1383 w 1401"/>
                <a:gd name="T85" fmla="*/ 646 h 2376"/>
                <a:gd name="T86" fmla="*/ 1383 w 1401"/>
                <a:gd name="T87" fmla="*/ 646 h 2376"/>
                <a:gd name="T88" fmla="*/ 1260 w 1401"/>
                <a:gd name="T89" fmla="*/ 190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1" h="2376">
                  <a:moveTo>
                    <a:pt x="1260" y="190"/>
                  </a:moveTo>
                  <a:lnTo>
                    <a:pt x="1260" y="190"/>
                  </a:lnTo>
                  <a:cubicBezTo>
                    <a:pt x="1179" y="75"/>
                    <a:pt x="1093" y="0"/>
                    <a:pt x="1006" y="48"/>
                  </a:cubicBezTo>
                  <a:lnTo>
                    <a:pt x="1006" y="48"/>
                  </a:lnTo>
                  <a:cubicBezTo>
                    <a:pt x="920" y="97"/>
                    <a:pt x="914" y="242"/>
                    <a:pt x="1027" y="327"/>
                  </a:cubicBezTo>
                  <a:lnTo>
                    <a:pt x="1027" y="327"/>
                  </a:lnTo>
                  <a:cubicBezTo>
                    <a:pt x="1289" y="522"/>
                    <a:pt x="1326" y="633"/>
                    <a:pt x="1354" y="659"/>
                  </a:cubicBezTo>
                  <a:lnTo>
                    <a:pt x="1354" y="659"/>
                  </a:lnTo>
                  <a:cubicBezTo>
                    <a:pt x="1312" y="933"/>
                    <a:pt x="1213" y="1174"/>
                    <a:pt x="1091" y="1379"/>
                  </a:cubicBezTo>
                  <a:lnTo>
                    <a:pt x="1091" y="1379"/>
                  </a:lnTo>
                  <a:cubicBezTo>
                    <a:pt x="1117" y="1272"/>
                    <a:pt x="1114" y="1078"/>
                    <a:pt x="1095" y="979"/>
                  </a:cubicBezTo>
                  <a:lnTo>
                    <a:pt x="1095" y="979"/>
                  </a:lnTo>
                  <a:cubicBezTo>
                    <a:pt x="1069" y="840"/>
                    <a:pt x="989" y="773"/>
                    <a:pt x="921" y="786"/>
                  </a:cubicBezTo>
                  <a:lnTo>
                    <a:pt x="921" y="786"/>
                  </a:lnTo>
                  <a:cubicBezTo>
                    <a:pt x="853" y="799"/>
                    <a:pt x="804" y="891"/>
                    <a:pt x="830" y="1029"/>
                  </a:cubicBezTo>
                  <a:lnTo>
                    <a:pt x="830" y="1029"/>
                  </a:lnTo>
                  <a:cubicBezTo>
                    <a:pt x="855" y="1165"/>
                    <a:pt x="977" y="1458"/>
                    <a:pt x="1045" y="1454"/>
                  </a:cubicBezTo>
                  <a:lnTo>
                    <a:pt x="1045" y="1454"/>
                  </a:lnTo>
                  <a:cubicBezTo>
                    <a:pt x="923" y="1644"/>
                    <a:pt x="783" y="1799"/>
                    <a:pt x="659" y="1919"/>
                  </a:cubicBezTo>
                  <a:lnTo>
                    <a:pt x="659" y="1919"/>
                  </a:lnTo>
                  <a:cubicBezTo>
                    <a:pt x="570" y="2002"/>
                    <a:pt x="485" y="2075"/>
                    <a:pt x="407" y="2134"/>
                  </a:cubicBezTo>
                  <a:lnTo>
                    <a:pt x="407" y="2134"/>
                  </a:lnTo>
                  <a:cubicBezTo>
                    <a:pt x="468" y="2035"/>
                    <a:pt x="459" y="1713"/>
                    <a:pt x="421" y="1568"/>
                  </a:cubicBezTo>
                  <a:lnTo>
                    <a:pt x="421" y="1568"/>
                  </a:lnTo>
                  <a:cubicBezTo>
                    <a:pt x="378" y="1400"/>
                    <a:pt x="260" y="1327"/>
                    <a:pt x="164" y="1352"/>
                  </a:cubicBezTo>
                  <a:lnTo>
                    <a:pt x="164" y="1352"/>
                  </a:lnTo>
                  <a:cubicBezTo>
                    <a:pt x="67" y="1377"/>
                    <a:pt x="0" y="1498"/>
                    <a:pt x="43" y="1666"/>
                  </a:cubicBezTo>
                  <a:lnTo>
                    <a:pt x="43" y="1666"/>
                  </a:lnTo>
                  <a:cubicBezTo>
                    <a:pt x="86" y="1830"/>
                    <a:pt x="270" y="2173"/>
                    <a:pt x="368" y="2163"/>
                  </a:cubicBezTo>
                  <a:lnTo>
                    <a:pt x="368" y="2163"/>
                  </a:lnTo>
                  <a:cubicBezTo>
                    <a:pt x="202" y="2286"/>
                    <a:pt x="82" y="2349"/>
                    <a:pt x="80" y="2350"/>
                  </a:cubicBezTo>
                  <a:lnTo>
                    <a:pt x="80" y="2350"/>
                  </a:lnTo>
                  <a:cubicBezTo>
                    <a:pt x="73" y="2353"/>
                    <a:pt x="71" y="2361"/>
                    <a:pt x="75" y="2368"/>
                  </a:cubicBezTo>
                  <a:lnTo>
                    <a:pt x="75" y="2368"/>
                  </a:lnTo>
                  <a:cubicBezTo>
                    <a:pt x="76" y="2373"/>
                    <a:pt x="81" y="2375"/>
                    <a:pt x="86" y="2375"/>
                  </a:cubicBezTo>
                  <a:lnTo>
                    <a:pt x="86" y="2375"/>
                  </a:lnTo>
                  <a:cubicBezTo>
                    <a:pt x="88" y="2375"/>
                    <a:pt x="91" y="2375"/>
                    <a:pt x="92" y="2374"/>
                  </a:cubicBezTo>
                  <a:lnTo>
                    <a:pt x="92" y="2374"/>
                  </a:lnTo>
                  <a:cubicBezTo>
                    <a:pt x="95" y="2372"/>
                    <a:pt x="378" y="2224"/>
                    <a:pt x="676" y="1939"/>
                  </a:cubicBezTo>
                  <a:lnTo>
                    <a:pt x="676" y="1939"/>
                  </a:lnTo>
                  <a:cubicBezTo>
                    <a:pt x="952" y="1675"/>
                    <a:pt x="1298" y="1237"/>
                    <a:pt x="1383" y="649"/>
                  </a:cubicBezTo>
                  <a:lnTo>
                    <a:pt x="1383" y="649"/>
                  </a:lnTo>
                  <a:cubicBezTo>
                    <a:pt x="1383" y="648"/>
                    <a:pt x="1383" y="647"/>
                    <a:pt x="1383" y="646"/>
                  </a:cubicBezTo>
                  <a:lnTo>
                    <a:pt x="1383" y="646"/>
                  </a:lnTo>
                  <a:cubicBezTo>
                    <a:pt x="1400" y="579"/>
                    <a:pt x="1365" y="338"/>
                    <a:pt x="1260" y="19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C67EB4-9480-8351-3C14-0348DB95D302}"/>
              </a:ext>
            </a:extLst>
          </p:cNvPr>
          <p:cNvGrpSpPr/>
          <p:nvPr/>
        </p:nvGrpSpPr>
        <p:grpSpPr>
          <a:xfrm rot="5027698">
            <a:off x="19545079" y="-1765200"/>
            <a:ext cx="3741745" cy="5103609"/>
            <a:chOff x="20427972" y="6949081"/>
            <a:chExt cx="2248546" cy="3066938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87A651E-9A91-7C0F-C4BF-4C6E8ED00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3825" y="7514048"/>
              <a:ext cx="1812693" cy="2501971"/>
            </a:xfrm>
            <a:custGeom>
              <a:avLst/>
              <a:gdLst>
                <a:gd name="connsiteX0" fmla="*/ 686864 w 1812693"/>
                <a:gd name="connsiteY0" fmla="*/ 2013987 h 2501971"/>
                <a:gd name="connsiteX1" fmla="*/ 1042740 w 1812693"/>
                <a:gd name="connsiteY1" fmla="*/ 2235274 h 2501971"/>
                <a:gd name="connsiteX2" fmla="*/ 718082 w 1812693"/>
                <a:gd name="connsiteY2" fmla="*/ 2500318 h 2501971"/>
                <a:gd name="connsiteX3" fmla="*/ 88 w 1812693"/>
                <a:gd name="connsiteY3" fmla="*/ 2302785 h 2501971"/>
                <a:gd name="connsiteX4" fmla="*/ 686864 w 1812693"/>
                <a:gd name="connsiteY4" fmla="*/ 2013987 h 2501971"/>
                <a:gd name="connsiteX5" fmla="*/ 1433502 w 1812693"/>
                <a:gd name="connsiteY5" fmla="*/ 1259477 h 2501971"/>
                <a:gd name="connsiteX6" fmla="*/ 1583966 w 1812693"/>
                <a:gd name="connsiteY6" fmla="*/ 1361049 h 2501971"/>
                <a:gd name="connsiteX7" fmla="*/ 1139804 w 1812693"/>
                <a:gd name="connsiteY7" fmla="*/ 1681862 h 2501971"/>
                <a:gd name="connsiteX8" fmla="*/ 555052 w 1812693"/>
                <a:gd name="connsiteY8" fmla="*/ 1681862 h 2501971"/>
                <a:gd name="connsiteX9" fmla="*/ 1042760 w 1812693"/>
                <a:gd name="connsiteY9" fmla="*/ 1362293 h 2501971"/>
                <a:gd name="connsiteX10" fmla="*/ 1433502 w 1812693"/>
                <a:gd name="connsiteY10" fmla="*/ 1259477 h 2501971"/>
                <a:gd name="connsiteX11" fmla="*/ 1665966 w 1812693"/>
                <a:gd name="connsiteY11" fmla="*/ 180 h 2501971"/>
                <a:gd name="connsiteX12" fmla="*/ 1774502 w 1812693"/>
                <a:gd name="connsiteY12" fmla="*/ 44498 h 2501971"/>
                <a:gd name="connsiteX13" fmla="*/ 1709536 w 1812693"/>
                <a:gd name="connsiteY13" fmla="*/ 302917 h 2501971"/>
                <a:gd name="connsiteX14" fmla="*/ 1213550 w 1812693"/>
                <a:gd name="connsiteY14" fmla="*/ 565080 h 2501971"/>
                <a:gd name="connsiteX15" fmla="*/ 1517138 w 1812693"/>
                <a:gd name="connsiteY15" fmla="*/ 75708 h 2501971"/>
                <a:gd name="connsiteX16" fmla="*/ 1665966 w 1812693"/>
                <a:gd name="connsiteY16" fmla="*/ 180 h 250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2693" h="2501971">
                  <a:moveTo>
                    <a:pt x="686864" y="2013987"/>
                  </a:moveTo>
                  <a:cubicBezTo>
                    <a:pt x="902888" y="2000235"/>
                    <a:pt x="1035248" y="2111504"/>
                    <a:pt x="1042740" y="2235274"/>
                  </a:cubicBezTo>
                  <a:cubicBezTo>
                    <a:pt x="1051482" y="2359045"/>
                    <a:pt x="934104" y="2486566"/>
                    <a:pt x="718082" y="2500318"/>
                  </a:cubicBezTo>
                  <a:cubicBezTo>
                    <a:pt x="502060" y="2515321"/>
                    <a:pt x="8828" y="2426556"/>
                    <a:pt x="88" y="2302785"/>
                  </a:cubicBezTo>
                  <a:cubicBezTo>
                    <a:pt x="-7404" y="2177765"/>
                    <a:pt x="470842" y="2027740"/>
                    <a:pt x="686864" y="2013987"/>
                  </a:cubicBezTo>
                  <a:close/>
                  <a:moveTo>
                    <a:pt x="1433502" y="1259477"/>
                  </a:moveTo>
                  <a:cubicBezTo>
                    <a:pt x="1507276" y="1262252"/>
                    <a:pt x="1565304" y="1289706"/>
                    <a:pt x="1583966" y="1361049"/>
                  </a:cubicBezTo>
                  <a:cubicBezTo>
                    <a:pt x="1633732" y="1551299"/>
                    <a:pt x="1463284" y="1614715"/>
                    <a:pt x="1139804" y="1681862"/>
                  </a:cubicBezTo>
                  <a:cubicBezTo>
                    <a:pt x="924566" y="1726626"/>
                    <a:pt x="573714" y="1735331"/>
                    <a:pt x="555052" y="1681862"/>
                  </a:cubicBezTo>
                  <a:cubicBezTo>
                    <a:pt x="536390" y="1629637"/>
                    <a:pt x="885996" y="1430683"/>
                    <a:pt x="1042760" y="1362293"/>
                  </a:cubicBezTo>
                  <a:cubicBezTo>
                    <a:pt x="1143848" y="1318772"/>
                    <a:pt x="1310544" y="1254850"/>
                    <a:pt x="1433502" y="1259477"/>
                  </a:cubicBezTo>
                  <a:close/>
                  <a:moveTo>
                    <a:pt x="1665966" y="180"/>
                  </a:moveTo>
                  <a:cubicBezTo>
                    <a:pt x="1709224" y="-2004"/>
                    <a:pt x="1745766" y="15785"/>
                    <a:pt x="1774502" y="44498"/>
                  </a:cubicBezTo>
                  <a:cubicBezTo>
                    <a:pt x="1830722" y="100676"/>
                    <a:pt x="1836968" y="211784"/>
                    <a:pt x="1709536" y="302917"/>
                  </a:cubicBezTo>
                  <a:cubicBezTo>
                    <a:pt x="1630828" y="359095"/>
                    <a:pt x="1253528" y="603781"/>
                    <a:pt x="1213550" y="565080"/>
                  </a:cubicBezTo>
                  <a:cubicBezTo>
                    <a:pt x="1173572" y="526380"/>
                    <a:pt x="1378462" y="205542"/>
                    <a:pt x="1517138" y="75708"/>
                  </a:cubicBezTo>
                  <a:cubicBezTo>
                    <a:pt x="1572734" y="24524"/>
                    <a:pt x="1622708" y="2365"/>
                    <a:pt x="1665966" y="1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14C72E1-05B0-A6EC-BDD9-CC98FB2EC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7972" y="6949081"/>
              <a:ext cx="1746754" cy="2960695"/>
            </a:xfrm>
            <a:custGeom>
              <a:avLst/>
              <a:gdLst>
                <a:gd name="T0" fmla="*/ 1260 w 1401"/>
                <a:gd name="T1" fmla="*/ 190 h 2376"/>
                <a:gd name="T2" fmla="*/ 1260 w 1401"/>
                <a:gd name="T3" fmla="*/ 190 h 2376"/>
                <a:gd name="T4" fmla="*/ 1006 w 1401"/>
                <a:gd name="T5" fmla="*/ 48 h 2376"/>
                <a:gd name="T6" fmla="*/ 1006 w 1401"/>
                <a:gd name="T7" fmla="*/ 48 h 2376"/>
                <a:gd name="T8" fmla="*/ 1027 w 1401"/>
                <a:gd name="T9" fmla="*/ 327 h 2376"/>
                <a:gd name="T10" fmla="*/ 1027 w 1401"/>
                <a:gd name="T11" fmla="*/ 327 h 2376"/>
                <a:gd name="T12" fmla="*/ 1354 w 1401"/>
                <a:gd name="T13" fmla="*/ 659 h 2376"/>
                <a:gd name="T14" fmla="*/ 1354 w 1401"/>
                <a:gd name="T15" fmla="*/ 659 h 2376"/>
                <a:gd name="T16" fmla="*/ 1091 w 1401"/>
                <a:gd name="T17" fmla="*/ 1379 h 2376"/>
                <a:gd name="T18" fmla="*/ 1091 w 1401"/>
                <a:gd name="T19" fmla="*/ 1379 h 2376"/>
                <a:gd name="T20" fmla="*/ 1095 w 1401"/>
                <a:gd name="T21" fmla="*/ 979 h 2376"/>
                <a:gd name="T22" fmla="*/ 1095 w 1401"/>
                <a:gd name="T23" fmla="*/ 979 h 2376"/>
                <a:gd name="T24" fmla="*/ 921 w 1401"/>
                <a:gd name="T25" fmla="*/ 786 h 2376"/>
                <a:gd name="T26" fmla="*/ 921 w 1401"/>
                <a:gd name="T27" fmla="*/ 786 h 2376"/>
                <a:gd name="T28" fmla="*/ 830 w 1401"/>
                <a:gd name="T29" fmla="*/ 1029 h 2376"/>
                <a:gd name="T30" fmla="*/ 830 w 1401"/>
                <a:gd name="T31" fmla="*/ 1029 h 2376"/>
                <a:gd name="T32" fmla="*/ 1045 w 1401"/>
                <a:gd name="T33" fmla="*/ 1454 h 2376"/>
                <a:gd name="T34" fmla="*/ 1045 w 1401"/>
                <a:gd name="T35" fmla="*/ 1454 h 2376"/>
                <a:gd name="T36" fmla="*/ 659 w 1401"/>
                <a:gd name="T37" fmla="*/ 1919 h 2376"/>
                <a:gd name="T38" fmla="*/ 659 w 1401"/>
                <a:gd name="T39" fmla="*/ 1919 h 2376"/>
                <a:gd name="T40" fmla="*/ 407 w 1401"/>
                <a:gd name="T41" fmla="*/ 2134 h 2376"/>
                <a:gd name="T42" fmla="*/ 407 w 1401"/>
                <a:gd name="T43" fmla="*/ 2134 h 2376"/>
                <a:gd name="T44" fmla="*/ 421 w 1401"/>
                <a:gd name="T45" fmla="*/ 1568 h 2376"/>
                <a:gd name="T46" fmla="*/ 421 w 1401"/>
                <a:gd name="T47" fmla="*/ 1568 h 2376"/>
                <a:gd name="T48" fmla="*/ 164 w 1401"/>
                <a:gd name="T49" fmla="*/ 1352 h 2376"/>
                <a:gd name="T50" fmla="*/ 164 w 1401"/>
                <a:gd name="T51" fmla="*/ 1352 h 2376"/>
                <a:gd name="T52" fmla="*/ 43 w 1401"/>
                <a:gd name="T53" fmla="*/ 1666 h 2376"/>
                <a:gd name="T54" fmla="*/ 43 w 1401"/>
                <a:gd name="T55" fmla="*/ 1666 h 2376"/>
                <a:gd name="T56" fmla="*/ 368 w 1401"/>
                <a:gd name="T57" fmla="*/ 2163 h 2376"/>
                <a:gd name="T58" fmla="*/ 368 w 1401"/>
                <a:gd name="T59" fmla="*/ 2163 h 2376"/>
                <a:gd name="T60" fmla="*/ 80 w 1401"/>
                <a:gd name="T61" fmla="*/ 2350 h 2376"/>
                <a:gd name="T62" fmla="*/ 80 w 1401"/>
                <a:gd name="T63" fmla="*/ 2350 h 2376"/>
                <a:gd name="T64" fmla="*/ 75 w 1401"/>
                <a:gd name="T65" fmla="*/ 2368 h 2376"/>
                <a:gd name="T66" fmla="*/ 75 w 1401"/>
                <a:gd name="T67" fmla="*/ 2368 h 2376"/>
                <a:gd name="T68" fmla="*/ 86 w 1401"/>
                <a:gd name="T69" fmla="*/ 2375 h 2376"/>
                <a:gd name="T70" fmla="*/ 86 w 1401"/>
                <a:gd name="T71" fmla="*/ 2375 h 2376"/>
                <a:gd name="T72" fmla="*/ 92 w 1401"/>
                <a:gd name="T73" fmla="*/ 2374 h 2376"/>
                <a:gd name="T74" fmla="*/ 92 w 1401"/>
                <a:gd name="T75" fmla="*/ 2374 h 2376"/>
                <a:gd name="T76" fmla="*/ 676 w 1401"/>
                <a:gd name="T77" fmla="*/ 1939 h 2376"/>
                <a:gd name="T78" fmla="*/ 676 w 1401"/>
                <a:gd name="T79" fmla="*/ 1939 h 2376"/>
                <a:gd name="T80" fmla="*/ 1383 w 1401"/>
                <a:gd name="T81" fmla="*/ 649 h 2376"/>
                <a:gd name="T82" fmla="*/ 1383 w 1401"/>
                <a:gd name="T83" fmla="*/ 649 h 2376"/>
                <a:gd name="T84" fmla="*/ 1383 w 1401"/>
                <a:gd name="T85" fmla="*/ 646 h 2376"/>
                <a:gd name="T86" fmla="*/ 1383 w 1401"/>
                <a:gd name="T87" fmla="*/ 646 h 2376"/>
                <a:gd name="T88" fmla="*/ 1260 w 1401"/>
                <a:gd name="T89" fmla="*/ 190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1" h="2376">
                  <a:moveTo>
                    <a:pt x="1260" y="190"/>
                  </a:moveTo>
                  <a:lnTo>
                    <a:pt x="1260" y="190"/>
                  </a:lnTo>
                  <a:cubicBezTo>
                    <a:pt x="1179" y="75"/>
                    <a:pt x="1093" y="0"/>
                    <a:pt x="1006" y="48"/>
                  </a:cubicBezTo>
                  <a:lnTo>
                    <a:pt x="1006" y="48"/>
                  </a:lnTo>
                  <a:cubicBezTo>
                    <a:pt x="920" y="97"/>
                    <a:pt x="914" y="242"/>
                    <a:pt x="1027" y="327"/>
                  </a:cubicBezTo>
                  <a:lnTo>
                    <a:pt x="1027" y="327"/>
                  </a:lnTo>
                  <a:cubicBezTo>
                    <a:pt x="1289" y="522"/>
                    <a:pt x="1326" y="633"/>
                    <a:pt x="1354" y="659"/>
                  </a:cubicBezTo>
                  <a:lnTo>
                    <a:pt x="1354" y="659"/>
                  </a:lnTo>
                  <a:cubicBezTo>
                    <a:pt x="1312" y="933"/>
                    <a:pt x="1213" y="1174"/>
                    <a:pt x="1091" y="1379"/>
                  </a:cubicBezTo>
                  <a:lnTo>
                    <a:pt x="1091" y="1379"/>
                  </a:lnTo>
                  <a:cubicBezTo>
                    <a:pt x="1117" y="1272"/>
                    <a:pt x="1114" y="1078"/>
                    <a:pt x="1095" y="979"/>
                  </a:cubicBezTo>
                  <a:lnTo>
                    <a:pt x="1095" y="979"/>
                  </a:lnTo>
                  <a:cubicBezTo>
                    <a:pt x="1069" y="840"/>
                    <a:pt x="989" y="773"/>
                    <a:pt x="921" y="786"/>
                  </a:cubicBezTo>
                  <a:lnTo>
                    <a:pt x="921" y="786"/>
                  </a:lnTo>
                  <a:cubicBezTo>
                    <a:pt x="853" y="799"/>
                    <a:pt x="804" y="891"/>
                    <a:pt x="830" y="1029"/>
                  </a:cubicBezTo>
                  <a:lnTo>
                    <a:pt x="830" y="1029"/>
                  </a:lnTo>
                  <a:cubicBezTo>
                    <a:pt x="855" y="1165"/>
                    <a:pt x="977" y="1458"/>
                    <a:pt x="1045" y="1454"/>
                  </a:cubicBezTo>
                  <a:lnTo>
                    <a:pt x="1045" y="1454"/>
                  </a:lnTo>
                  <a:cubicBezTo>
                    <a:pt x="923" y="1644"/>
                    <a:pt x="783" y="1799"/>
                    <a:pt x="659" y="1919"/>
                  </a:cubicBezTo>
                  <a:lnTo>
                    <a:pt x="659" y="1919"/>
                  </a:lnTo>
                  <a:cubicBezTo>
                    <a:pt x="570" y="2002"/>
                    <a:pt x="485" y="2075"/>
                    <a:pt x="407" y="2134"/>
                  </a:cubicBezTo>
                  <a:lnTo>
                    <a:pt x="407" y="2134"/>
                  </a:lnTo>
                  <a:cubicBezTo>
                    <a:pt x="468" y="2035"/>
                    <a:pt x="459" y="1713"/>
                    <a:pt x="421" y="1568"/>
                  </a:cubicBezTo>
                  <a:lnTo>
                    <a:pt x="421" y="1568"/>
                  </a:lnTo>
                  <a:cubicBezTo>
                    <a:pt x="378" y="1400"/>
                    <a:pt x="260" y="1327"/>
                    <a:pt x="164" y="1352"/>
                  </a:cubicBezTo>
                  <a:lnTo>
                    <a:pt x="164" y="1352"/>
                  </a:lnTo>
                  <a:cubicBezTo>
                    <a:pt x="67" y="1377"/>
                    <a:pt x="0" y="1498"/>
                    <a:pt x="43" y="1666"/>
                  </a:cubicBezTo>
                  <a:lnTo>
                    <a:pt x="43" y="1666"/>
                  </a:lnTo>
                  <a:cubicBezTo>
                    <a:pt x="86" y="1830"/>
                    <a:pt x="270" y="2173"/>
                    <a:pt x="368" y="2163"/>
                  </a:cubicBezTo>
                  <a:lnTo>
                    <a:pt x="368" y="2163"/>
                  </a:lnTo>
                  <a:cubicBezTo>
                    <a:pt x="202" y="2286"/>
                    <a:pt x="82" y="2349"/>
                    <a:pt x="80" y="2350"/>
                  </a:cubicBezTo>
                  <a:lnTo>
                    <a:pt x="80" y="2350"/>
                  </a:lnTo>
                  <a:cubicBezTo>
                    <a:pt x="73" y="2353"/>
                    <a:pt x="71" y="2361"/>
                    <a:pt x="75" y="2368"/>
                  </a:cubicBezTo>
                  <a:lnTo>
                    <a:pt x="75" y="2368"/>
                  </a:lnTo>
                  <a:cubicBezTo>
                    <a:pt x="76" y="2373"/>
                    <a:pt x="81" y="2375"/>
                    <a:pt x="86" y="2375"/>
                  </a:cubicBezTo>
                  <a:lnTo>
                    <a:pt x="86" y="2375"/>
                  </a:lnTo>
                  <a:cubicBezTo>
                    <a:pt x="88" y="2375"/>
                    <a:pt x="91" y="2375"/>
                    <a:pt x="92" y="2374"/>
                  </a:cubicBezTo>
                  <a:lnTo>
                    <a:pt x="92" y="2374"/>
                  </a:lnTo>
                  <a:cubicBezTo>
                    <a:pt x="95" y="2372"/>
                    <a:pt x="378" y="2224"/>
                    <a:pt x="676" y="1939"/>
                  </a:cubicBezTo>
                  <a:lnTo>
                    <a:pt x="676" y="1939"/>
                  </a:lnTo>
                  <a:cubicBezTo>
                    <a:pt x="952" y="1675"/>
                    <a:pt x="1298" y="1237"/>
                    <a:pt x="1383" y="649"/>
                  </a:cubicBezTo>
                  <a:lnTo>
                    <a:pt x="1383" y="649"/>
                  </a:lnTo>
                  <a:cubicBezTo>
                    <a:pt x="1383" y="648"/>
                    <a:pt x="1383" y="647"/>
                    <a:pt x="1383" y="646"/>
                  </a:cubicBezTo>
                  <a:lnTo>
                    <a:pt x="1383" y="646"/>
                  </a:lnTo>
                  <a:cubicBezTo>
                    <a:pt x="1400" y="579"/>
                    <a:pt x="1365" y="338"/>
                    <a:pt x="1260" y="19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4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D3D52A-2C1D-3B40-89AD-E84502DD5E5C}"/>
              </a:ext>
            </a:extLst>
          </p:cNvPr>
          <p:cNvSpPr txBox="1"/>
          <p:nvPr/>
        </p:nvSpPr>
        <p:spPr>
          <a:xfrm>
            <a:off x="11501539" y="3275916"/>
            <a:ext cx="1229739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th-TH" sz="9600" dirty="0" smtClean="0">
                <a:solidFill>
                  <a:schemeClr val="tx2"/>
                </a:solidFill>
                <a:latin typeface="Calistoga" pitchFamily="2" charset="77"/>
                <a:ea typeface="Arimo" panose="020B0604020202020204" pitchFamily="34" charset="0"/>
                <a:cs typeface="Arimo" panose="020B0604020202020204" pitchFamily="34" charset="0"/>
              </a:rPr>
              <a:t>ขั้นตอนการเล่นเกมอนุกรมข้าว</a:t>
            </a:r>
            <a:endParaRPr lang="en-US" sz="9600" dirty="0">
              <a:solidFill>
                <a:schemeClr val="tx2"/>
              </a:solidFill>
              <a:latin typeface="Calistoga" pitchFamily="2" charset="77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7AB194-2DCA-3D39-CBEE-713B139AEB54}"/>
              </a:ext>
            </a:extLst>
          </p:cNvPr>
          <p:cNvSpPr txBox="1"/>
          <p:nvPr/>
        </p:nvSpPr>
        <p:spPr>
          <a:xfrm>
            <a:off x="11501539" y="5655439"/>
            <a:ext cx="11801807" cy="64633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914400" indent="-914400">
              <a:buAutoNum type="arabicPeriod"/>
            </a:pPr>
            <a:r>
              <a:rPr lang="th-TH" sz="6000" spc="300" dirty="0" smtClean="0">
                <a:solidFill>
                  <a:schemeClr val="tx2"/>
                </a:solidFill>
                <a:latin typeface="Calistoga" pitchFamily="2" charset="77"/>
                <a:cs typeface="Heebo Medium" pitchFamily="2" charset="-79"/>
              </a:rPr>
              <a:t>แบ่งนักเรียนออกเป็นกลุ่ม กลุ่มละเท่า ๆ กัน</a:t>
            </a:r>
          </a:p>
          <a:p>
            <a:pPr marL="914400" indent="-914400">
              <a:buAutoNum type="arabicPeriod"/>
            </a:pPr>
            <a:r>
              <a:rPr lang="th-TH" sz="6000" spc="300" dirty="0" smtClean="0">
                <a:solidFill>
                  <a:schemeClr val="tx2"/>
                </a:solidFill>
                <a:latin typeface="Calistoga" pitchFamily="2" charset="77"/>
                <a:cs typeface="Heebo Medium" pitchFamily="2" charset="-79"/>
              </a:rPr>
              <a:t>คุณครูนำรูปลำดับข้าว 1 รูปไปแปะลงในตาราง ให้ครบทุกช่องโดยที่ลำดับการแปะไม่เหมือนกัน</a:t>
            </a:r>
          </a:p>
          <a:p>
            <a:pPr marL="914400" indent="-914400">
              <a:buAutoNum type="arabicPeriod"/>
            </a:pPr>
            <a:r>
              <a:rPr lang="th-TH" sz="6000" spc="300" dirty="0" smtClean="0">
                <a:solidFill>
                  <a:schemeClr val="tx2"/>
                </a:solidFill>
                <a:latin typeface="Calistoga" pitchFamily="2" charset="77"/>
                <a:cs typeface="Heebo Medium" pitchFamily="2" charset="-79"/>
              </a:rPr>
              <a:t>ให้นักเรียนแต่ละกลุ่มนำรูปลำดับข้าวที่เหลือมาแปะลงในตารางให้สมบูรณ์</a:t>
            </a:r>
          </a:p>
          <a:p>
            <a:pPr marL="914400" indent="-914400">
              <a:buAutoNum type="arabicPeriod"/>
            </a:pPr>
            <a:r>
              <a:rPr lang="th-TH" sz="6000" spc="300" dirty="0" smtClean="0">
                <a:solidFill>
                  <a:schemeClr val="tx2"/>
                </a:solidFill>
                <a:latin typeface="Calistoga" pitchFamily="2" charset="77"/>
                <a:cs typeface="Heebo Medium" pitchFamily="2" charset="-79"/>
              </a:rPr>
              <a:t>คุณครูตรวจทานผลงานของนักเรียนแต่ละกลุ่มว่าถูกต้องหรือไม่</a:t>
            </a:r>
          </a:p>
          <a:p>
            <a:pPr marL="914400" indent="-914400">
              <a:buAutoNum type="arabicPeriod"/>
            </a:pPr>
            <a:endParaRPr lang="en-US" sz="5400" spc="300" dirty="0">
              <a:solidFill>
                <a:schemeClr val="tx2"/>
              </a:solidFill>
              <a:latin typeface="Calistoga" pitchFamily="2" charset="77"/>
              <a:cs typeface="Heebo Medium" pitchFamily="2" charset="-79"/>
            </a:endParaRPr>
          </a:p>
        </p:txBody>
      </p:sp>
      <p:pic>
        <p:nvPicPr>
          <p:cNvPr id="2" name="ตัวแทนรูปภาพ 1"/>
          <p:cNvPicPr>
            <a:picLocks noGrp="1" noChangeAspect="1"/>
          </p:cNvPicPr>
          <p:nvPr>
            <p:ph type="pic" sz="quarter" idx="2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1" b="12511"/>
          <a:stretch>
            <a:fillRect/>
          </a:stretch>
        </p:blipFill>
        <p:spPr>
          <a:xfrm>
            <a:off x="475154" y="314345"/>
            <a:ext cx="9363456" cy="9359400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2B12EB9-9939-87E5-642B-931E31EE3FF1}"/>
              </a:ext>
            </a:extLst>
          </p:cNvPr>
          <p:cNvGrpSpPr/>
          <p:nvPr/>
        </p:nvGrpSpPr>
        <p:grpSpPr>
          <a:xfrm rot="1920663">
            <a:off x="1113965" y="4908951"/>
            <a:ext cx="5274377" cy="7194064"/>
            <a:chOff x="20427971" y="6949080"/>
            <a:chExt cx="2248547" cy="306693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C887532-3D6C-EC06-C4DF-D85C3F6C6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3825" y="7514048"/>
              <a:ext cx="1812693" cy="2501971"/>
            </a:xfrm>
            <a:custGeom>
              <a:avLst/>
              <a:gdLst>
                <a:gd name="connsiteX0" fmla="*/ 686864 w 1812693"/>
                <a:gd name="connsiteY0" fmla="*/ 2013987 h 2501971"/>
                <a:gd name="connsiteX1" fmla="*/ 1042740 w 1812693"/>
                <a:gd name="connsiteY1" fmla="*/ 2235274 h 2501971"/>
                <a:gd name="connsiteX2" fmla="*/ 718082 w 1812693"/>
                <a:gd name="connsiteY2" fmla="*/ 2500318 h 2501971"/>
                <a:gd name="connsiteX3" fmla="*/ 88 w 1812693"/>
                <a:gd name="connsiteY3" fmla="*/ 2302785 h 2501971"/>
                <a:gd name="connsiteX4" fmla="*/ 686864 w 1812693"/>
                <a:gd name="connsiteY4" fmla="*/ 2013987 h 2501971"/>
                <a:gd name="connsiteX5" fmla="*/ 1433502 w 1812693"/>
                <a:gd name="connsiteY5" fmla="*/ 1259477 h 2501971"/>
                <a:gd name="connsiteX6" fmla="*/ 1583966 w 1812693"/>
                <a:gd name="connsiteY6" fmla="*/ 1361049 h 2501971"/>
                <a:gd name="connsiteX7" fmla="*/ 1139804 w 1812693"/>
                <a:gd name="connsiteY7" fmla="*/ 1681862 h 2501971"/>
                <a:gd name="connsiteX8" fmla="*/ 555052 w 1812693"/>
                <a:gd name="connsiteY8" fmla="*/ 1681862 h 2501971"/>
                <a:gd name="connsiteX9" fmla="*/ 1042760 w 1812693"/>
                <a:gd name="connsiteY9" fmla="*/ 1362293 h 2501971"/>
                <a:gd name="connsiteX10" fmla="*/ 1433502 w 1812693"/>
                <a:gd name="connsiteY10" fmla="*/ 1259477 h 2501971"/>
                <a:gd name="connsiteX11" fmla="*/ 1665966 w 1812693"/>
                <a:gd name="connsiteY11" fmla="*/ 180 h 2501971"/>
                <a:gd name="connsiteX12" fmla="*/ 1774502 w 1812693"/>
                <a:gd name="connsiteY12" fmla="*/ 44498 h 2501971"/>
                <a:gd name="connsiteX13" fmla="*/ 1709536 w 1812693"/>
                <a:gd name="connsiteY13" fmla="*/ 302917 h 2501971"/>
                <a:gd name="connsiteX14" fmla="*/ 1213550 w 1812693"/>
                <a:gd name="connsiteY14" fmla="*/ 565080 h 2501971"/>
                <a:gd name="connsiteX15" fmla="*/ 1517138 w 1812693"/>
                <a:gd name="connsiteY15" fmla="*/ 75708 h 2501971"/>
                <a:gd name="connsiteX16" fmla="*/ 1665966 w 1812693"/>
                <a:gd name="connsiteY16" fmla="*/ 180 h 250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2693" h="2501971">
                  <a:moveTo>
                    <a:pt x="686864" y="2013987"/>
                  </a:moveTo>
                  <a:cubicBezTo>
                    <a:pt x="902888" y="2000235"/>
                    <a:pt x="1035248" y="2111504"/>
                    <a:pt x="1042740" y="2235274"/>
                  </a:cubicBezTo>
                  <a:cubicBezTo>
                    <a:pt x="1051482" y="2359045"/>
                    <a:pt x="934104" y="2486566"/>
                    <a:pt x="718082" y="2500318"/>
                  </a:cubicBezTo>
                  <a:cubicBezTo>
                    <a:pt x="502060" y="2515321"/>
                    <a:pt x="8828" y="2426556"/>
                    <a:pt x="88" y="2302785"/>
                  </a:cubicBezTo>
                  <a:cubicBezTo>
                    <a:pt x="-7404" y="2177765"/>
                    <a:pt x="470842" y="2027740"/>
                    <a:pt x="686864" y="2013987"/>
                  </a:cubicBezTo>
                  <a:close/>
                  <a:moveTo>
                    <a:pt x="1433502" y="1259477"/>
                  </a:moveTo>
                  <a:cubicBezTo>
                    <a:pt x="1507276" y="1262252"/>
                    <a:pt x="1565304" y="1289706"/>
                    <a:pt x="1583966" y="1361049"/>
                  </a:cubicBezTo>
                  <a:cubicBezTo>
                    <a:pt x="1633732" y="1551299"/>
                    <a:pt x="1463284" y="1614715"/>
                    <a:pt x="1139804" y="1681862"/>
                  </a:cubicBezTo>
                  <a:cubicBezTo>
                    <a:pt x="924566" y="1726626"/>
                    <a:pt x="573714" y="1735331"/>
                    <a:pt x="555052" y="1681862"/>
                  </a:cubicBezTo>
                  <a:cubicBezTo>
                    <a:pt x="536390" y="1629637"/>
                    <a:pt x="885996" y="1430683"/>
                    <a:pt x="1042760" y="1362293"/>
                  </a:cubicBezTo>
                  <a:cubicBezTo>
                    <a:pt x="1143848" y="1318772"/>
                    <a:pt x="1310544" y="1254850"/>
                    <a:pt x="1433502" y="1259477"/>
                  </a:cubicBezTo>
                  <a:close/>
                  <a:moveTo>
                    <a:pt x="1665966" y="180"/>
                  </a:moveTo>
                  <a:cubicBezTo>
                    <a:pt x="1709224" y="-2004"/>
                    <a:pt x="1745766" y="15785"/>
                    <a:pt x="1774502" y="44498"/>
                  </a:cubicBezTo>
                  <a:cubicBezTo>
                    <a:pt x="1830722" y="100676"/>
                    <a:pt x="1836968" y="211784"/>
                    <a:pt x="1709536" y="302917"/>
                  </a:cubicBezTo>
                  <a:cubicBezTo>
                    <a:pt x="1630828" y="359095"/>
                    <a:pt x="1253528" y="603781"/>
                    <a:pt x="1213550" y="565080"/>
                  </a:cubicBezTo>
                  <a:cubicBezTo>
                    <a:pt x="1173572" y="526380"/>
                    <a:pt x="1378462" y="205542"/>
                    <a:pt x="1517138" y="75708"/>
                  </a:cubicBezTo>
                  <a:cubicBezTo>
                    <a:pt x="1572734" y="24524"/>
                    <a:pt x="1622708" y="2365"/>
                    <a:pt x="1665966" y="1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E27F978-680D-E5DF-7245-E2C3C7D30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7971" y="6949080"/>
              <a:ext cx="1746754" cy="2960695"/>
            </a:xfrm>
            <a:custGeom>
              <a:avLst/>
              <a:gdLst>
                <a:gd name="T0" fmla="*/ 1260 w 1401"/>
                <a:gd name="T1" fmla="*/ 190 h 2376"/>
                <a:gd name="T2" fmla="*/ 1260 w 1401"/>
                <a:gd name="T3" fmla="*/ 190 h 2376"/>
                <a:gd name="T4" fmla="*/ 1006 w 1401"/>
                <a:gd name="T5" fmla="*/ 48 h 2376"/>
                <a:gd name="T6" fmla="*/ 1006 w 1401"/>
                <a:gd name="T7" fmla="*/ 48 h 2376"/>
                <a:gd name="T8" fmla="*/ 1027 w 1401"/>
                <a:gd name="T9" fmla="*/ 327 h 2376"/>
                <a:gd name="T10" fmla="*/ 1027 w 1401"/>
                <a:gd name="T11" fmla="*/ 327 h 2376"/>
                <a:gd name="T12" fmla="*/ 1354 w 1401"/>
                <a:gd name="T13" fmla="*/ 659 h 2376"/>
                <a:gd name="T14" fmla="*/ 1354 w 1401"/>
                <a:gd name="T15" fmla="*/ 659 h 2376"/>
                <a:gd name="T16" fmla="*/ 1091 w 1401"/>
                <a:gd name="T17" fmla="*/ 1379 h 2376"/>
                <a:gd name="T18" fmla="*/ 1091 w 1401"/>
                <a:gd name="T19" fmla="*/ 1379 h 2376"/>
                <a:gd name="T20" fmla="*/ 1095 w 1401"/>
                <a:gd name="T21" fmla="*/ 979 h 2376"/>
                <a:gd name="T22" fmla="*/ 1095 w 1401"/>
                <a:gd name="T23" fmla="*/ 979 h 2376"/>
                <a:gd name="T24" fmla="*/ 921 w 1401"/>
                <a:gd name="T25" fmla="*/ 786 h 2376"/>
                <a:gd name="T26" fmla="*/ 921 w 1401"/>
                <a:gd name="T27" fmla="*/ 786 h 2376"/>
                <a:gd name="T28" fmla="*/ 830 w 1401"/>
                <a:gd name="T29" fmla="*/ 1029 h 2376"/>
                <a:gd name="T30" fmla="*/ 830 w 1401"/>
                <a:gd name="T31" fmla="*/ 1029 h 2376"/>
                <a:gd name="T32" fmla="*/ 1045 w 1401"/>
                <a:gd name="T33" fmla="*/ 1454 h 2376"/>
                <a:gd name="T34" fmla="*/ 1045 w 1401"/>
                <a:gd name="T35" fmla="*/ 1454 h 2376"/>
                <a:gd name="T36" fmla="*/ 659 w 1401"/>
                <a:gd name="T37" fmla="*/ 1919 h 2376"/>
                <a:gd name="T38" fmla="*/ 659 w 1401"/>
                <a:gd name="T39" fmla="*/ 1919 h 2376"/>
                <a:gd name="T40" fmla="*/ 407 w 1401"/>
                <a:gd name="T41" fmla="*/ 2134 h 2376"/>
                <a:gd name="T42" fmla="*/ 407 w 1401"/>
                <a:gd name="T43" fmla="*/ 2134 h 2376"/>
                <a:gd name="T44" fmla="*/ 421 w 1401"/>
                <a:gd name="T45" fmla="*/ 1568 h 2376"/>
                <a:gd name="T46" fmla="*/ 421 w 1401"/>
                <a:gd name="T47" fmla="*/ 1568 h 2376"/>
                <a:gd name="T48" fmla="*/ 164 w 1401"/>
                <a:gd name="T49" fmla="*/ 1352 h 2376"/>
                <a:gd name="T50" fmla="*/ 164 w 1401"/>
                <a:gd name="T51" fmla="*/ 1352 h 2376"/>
                <a:gd name="T52" fmla="*/ 43 w 1401"/>
                <a:gd name="T53" fmla="*/ 1666 h 2376"/>
                <a:gd name="T54" fmla="*/ 43 w 1401"/>
                <a:gd name="T55" fmla="*/ 1666 h 2376"/>
                <a:gd name="T56" fmla="*/ 368 w 1401"/>
                <a:gd name="T57" fmla="*/ 2163 h 2376"/>
                <a:gd name="T58" fmla="*/ 368 w 1401"/>
                <a:gd name="T59" fmla="*/ 2163 h 2376"/>
                <a:gd name="T60" fmla="*/ 80 w 1401"/>
                <a:gd name="T61" fmla="*/ 2350 h 2376"/>
                <a:gd name="T62" fmla="*/ 80 w 1401"/>
                <a:gd name="T63" fmla="*/ 2350 h 2376"/>
                <a:gd name="T64" fmla="*/ 75 w 1401"/>
                <a:gd name="T65" fmla="*/ 2368 h 2376"/>
                <a:gd name="T66" fmla="*/ 75 w 1401"/>
                <a:gd name="T67" fmla="*/ 2368 h 2376"/>
                <a:gd name="T68" fmla="*/ 86 w 1401"/>
                <a:gd name="T69" fmla="*/ 2375 h 2376"/>
                <a:gd name="T70" fmla="*/ 86 w 1401"/>
                <a:gd name="T71" fmla="*/ 2375 h 2376"/>
                <a:gd name="T72" fmla="*/ 92 w 1401"/>
                <a:gd name="T73" fmla="*/ 2374 h 2376"/>
                <a:gd name="T74" fmla="*/ 92 w 1401"/>
                <a:gd name="T75" fmla="*/ 2374 h 2376"/>
                <a:gd name="T76" fmla="*/ 676 w 1401"/>
                <a:gd name="T77" fmla="*/ 1939 h 2376"/>
                <a:gd name="T78" fmla="*/ 676 w 1401"/>
                <a:gd name="T79" fmla="*/ 1939 h 2376"/>
                <a:gd name="T80" fmla="*/ 1383 w 1401"/>
                <a:gd name="T81" fmla="*/ 649 h 2376"/>
                <a:gd name="T82" fmla="*/ 1383 w 1401"/>
                <a:gd name="T83" fmla="*/ 649 h 2376"/>
                <a:gd name="T84" fmla="*/ 1383 w 1401"/>
                <a:gd name="T85" fmla="*/ 646 h 2376"/>
                <a:gd name="T86" fmla="*/ 1383 w 1401"/>
                <a:gd name="T87" fmla="*/ 646 h 2376"/>
                <a:gd name="T88" fmla="*/ 1260 w 1401"/>
                <a:gd name="T89" fmla="*/ 190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1" h="2376">
                  <a:moveTo>
                    <a:pt x="1260" y="190"/>
                  </a:moveTo>
                  <a:lnTo>
                    <a:pt x="1260" y="190"/>
                  </a:lnTo>
                  <a:cubicBezTo>
                    <a:pt x="1179" y="75"/>
                    <a:pt x="1093" y="0"/>
                    <a:pt x="1006" y="48"/>
                  </a:cubicBezTo>
                  <a:lnTo>
                    <a:pt x="1006" y="48"/>
                  </a:lnTo>
                  <a:cubicBezTo>
                    <a:pt x="920" y="97"/>
                    <a:pt x="914" y="242"/>
                    <a:pt x="1027" y="327"/>
                  </a:cubicBezTo>
                  <a:lnTo>
                    <a:pt x="1027" y="327"/>
                  </a:lnTo>
                  <a:cubicBezTo>
                    <a:pt x="1289" y="522"/>
                    <a:pt x="1326" y="633"/>
                    <a:pt x="1354" y="659"/>
                  </a:cubicBezTo>
                  <a:lnTo>
                    <a:pt x="1354" y="659"/>
                  </a:lnTo>
                  <a:cubicBezTo>
                    <a:pt x="1312" y="933"/>
                    <a:pt x="1213" y="1174"/>
                    <a:pt x="1091" y="1379"/>
                  </a:cubicBezTo>
                  <a:lnTo>
                    <a:pt x="1091" y="1379"/>
                  </a:lnTo>
                  <a:cubicBezTo>
                    <a:pt x="1117" y="1272"/>
                    <a:pt x="1114" y="1078"/>
                    <a:pt x="1095" y="979"/>
                  </a:cubicBezTo>
                  <a:lnTo>
                    <a:pt x="1095" y="979"/>
                  </a:lnTo>
                  <a:cubicBezTo>
                    <a:pt x="1069" y="840"/>
                    <a:pt x="989" y="773"/>
                    <a:pt x="921" y="786"/>
                  </a:cubicBezTo>
                  <a:lnTo>
                    <a:pt x="921" y="786"/>
                  </a:lnTo>
                  <a:cubicBezTo>
                    <a:pt x="853" y="799"/>
                    <a:pt x="804" y="891"/>
                    <a:pt x="830" y="1029"/>
                  </a:cubicBezTo>
                  <a:lnTo>
                    <a:pt x="830" y="1029"/>
                  </a:lnTo>
                  <a:cubicBezTo>
                    <a:pt x="855" y="1165"/>
                    <a:pt x="977" y="1458"/>
                    <a:pt x="1045" y="1454"/>
                  </a:cubicBezTo>
                  <a:lnTo>
                    <a:pt x="1045" y="1454"/>
                  </a:lnTo>
                  <a:cubicBezTo>
                    <a:pt x="923" y="1644"/>
                    <a:pt x="783" y="1799"/>
                    <a:pt x="659" y="1919"/>
                  </a:cubicBezTo>
                  <a:lnTo>
                    <a:pt x="659" y="1919"/>
                  </a:lnTo>
                  <a:cubicBezTo>
                    <a:pt x="570" y="2002"/>
                    <a:pt x="485" y="2075"/>
                    <a:pt x="407" y="2134"/>
                  </a:cubicBezTo>
                  <a:lnTo>
                    <a:pt x="407" y="2134"/>
                  </a:lnTo>
                  <a:cubicBezTo>
                    <a:pt x="468" y="2035"/>
                    <a:pt x="459" y="1713"/>
                    <a:pt x="421" y="1568"/>
                  </a:cubicBezTo>
                  <a:lnTo>
                    <a:pt x="421" y="1568"/>
                  </a:lnTo>
                  <a:cubicBezTo>
                    <a:pt x="378" y="1400"/>
                    <a:pt x="260" y="1327"/>
                    <a:pt x="164" y="1352"/>
                  </a:cubicBezTo>
                  <a:lnTo>
                    <a:pt x="164" y="1352"/>
                  </a:lnTo>
                  <a:cubicBezTo>
                    <a:pt x="67" y="1377"/>
                    <a:pt x="0" y="1498"/>
                    <a:pt x="43" y="1666"/>
                  </a:cubicBezTo>
                  <a:lnTo>
                    <a:pt x="43" y="1666"/>
                  </a:lnTo>
                  <a:cubicBezTo>
                    <a:pt x="86" y="1830"/>
                    <a:pt x="270" y="2173"/>
                    <a:pt x="368" y="2163"/>
                  </a:cubicBezTo>
                  <a:lnTo>
                    <a:pt x="368" y="2163"/>
                  </a:lnTo>
                  <a:cubicBezTo>
                    <a:pt x="202" y="2286"/>
                    <a:pt x="82" y="2349"/>
                    <a:pt x="80" y="2350"/>
                  </a:cubicBezTo>
                  <a:lnTo>
                    <a:pt x="80" y="2350"/>
                  </a:lnTo>
                  <a:cubicBezTo>
                    <a:pt x="73" y="2353"/>
                    <a:pt x="71" y="2361"/>
                    <a:pt x="75" y="2368"/>
                  </a:cubicBezTo>
                  <a:lnTo>
                    <a:pt x="75" y="2368"/>
                  </a:lnTo>
                  <a:cubicBezTo>
                    <a:pt x="76" y="2373"/>
                    <a:pt x="81" y="2375"/>
                    <a:pt x="86" y="2375"/>
                  </a:cubicBezTo>
                  <a:lnTo>
                    <a:pt x="86" y="2375"/>
                  </a:lnTo>
                  <a:cubicBezTo>
                    <a:pt x="88" y="2375"/>
                    <a:pt x="91" y="2375"/>
                    <a:pt x="92" y="2374"/>
                  </a:cubicBezTo>
                  <a:lnTo>
                    <a:pt x="92" y="2374"/>
                  </a:lnTo>
                  <a:cubicBezTo>
                    <a:pt x="95" y="2372"/>
                    <a:pt x="378" y="2224"/>
                    <a:pt x="676" y="1939"/>
                  </a:cubicBezTo>
                  <a:lnTo>
                    <a:pt x="676" y="1939"/>
                  </a:lnTo>
                  <a:cubicBezTo>
                    <a:pt x="952" y="1675"/>
                    <a:pt x="1298" y="1237"/>
                    <a:pt x="1383" y="649"/>
                  </a:cubicBezTo>
                  <a:lnTo>
                    <a:pt x="1383" y="649"/>
                  </a:lnTo>
                  <a:cubicBezTo>
                    <a:pt x="1383" y="648"/>
                    <a:pt x="1383" y="647"/>
                    <a:pt x="1383" y="646"/>
                  </a:cubicBezTo>
                  <a:lnTo>
                    <a:pt x="1383" y="646"/>
                  </a:lnTo>
                  <a:cubicBezTo>
                    <a:pt x="1400" y="579"/>
                    <a:pt x="1365" y="338"/>
                    <a:pt x="1260" y="19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8CEC95-BFDD-07B2-63A3-751D45F549ED}"/>
              </a:ext>
            </a:extLst>
          </p:cNvPr>
          <p:cNvGrpSpPr/>
          <p:nvPr/>
        </p:nvGrpSpPr>
        <p:grpSpPr>
          <a:xfrm rot="16200000">
            <a:off x="21134857" y="-1700573"/>
            <a:ext cx="3443932" cy="4697401"/>
            <a:chOff x="20427971" y="6949080"/>
            <a:chExt cx="2248547" cy="3066939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7E722AE-D315-3CEE-3B06-8362B3C1D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3825" y="7514048"/>
              <a:ext cx="1812693" cy="2501971"/>
            </a:xfrm>
            <a:custGeom>
              <a:avLst/>
              <a:gdLst>
                <a:gd name="connsiteX0" fmla="*/ 686864 w 1812693"/>
                <a:gd name="connsiteY0" fmla="*/ 2013987 h 2501971"/>
                <a:gd name="connsiteX1" fmla="*/ 1042740 w 1812693"/>
                <a:gd name="connsiteY1" fmla="*/ 2235274 h 2501971"/>
                <a:gd name="connsiteX2" fmla="*/ 718082 w 1812693"/>
                <a:gd name="connsiteY2" fmla="*/ 2500318 h 2501971"/>
                <a:gd name="connsiteX3" fmla="*/ 88 w 1812693"/>
                <a:gd name="connsiteY3" fmla="*/ 2302785 h 2501971"/>
                <a:gd name="connsiteX4" fmla="*/ 686864 w 1812693"/>
                <a:gd name="connsiteY4" fmla="*/ 2013987 h 2501971"/>
                <a:gd name="connsiteX5" fmla="*/ 1433502 w 1812693"/>
                <a:gd name="connsiteY5" fmla="*/ 1259477 h 2501971"/>
                <a:gd name="connsiteX6" fmla="*/ 1583966 w 1812693"/>
                <a:gd name="connsiteY6" fmla="*/ 1361049 h 2501971"/>
                <a:gd name="connsiteX7" fmla="*/ 1139804 w 1812693"/>
                <a:gd name="connsiteY7" fmla="*/ 1681862 h 2501971"/>
                <a:gd name="connsiteX8" fmla="*/ 555052 w 1812693"/>
                <a:gd name="connsiteY8" fmla="*/ 1681862 h 2501971"/>
                <a:gd name="connsiteX9" fmla="*/ 1042760 w 1812693"/>
                <a:gd name="connsiteY9" fmla="*/ 1362293 h 2501971"/>
                <a:gd name="connsiteX10" fmla="*/ 1433502 w 1812693"/>
                <a:gd name="connsiteY10" fmla="*/ 1259477 h 2501971"/>
                <a:gd name="connsiteX11" fmla="*/ 1665966 w 1812693"/>
                <a:gd name="connsiteY11" fmla="*/ 180 h 2501971"/>
                <a:gd name="connsiteX12" fmla="*/ 1774502 w 1812693"/>
                <a:gd name="connsiteY12" fmla="*/ 44498 h 2501971"/>
                <a:gd name="connsiteX13" fmla="*/ 1709536 w 1812693"/>
                <a:gd name="connsiteY13" fmla="*/ 302917 h 2501971"/>
                <a:gd name="connsiteX14" fmla="*/ 1213550 w 1812693"/>
                <a:gd name="connsiteY14" fmla="*/ 565080 h 2501971"/>
                <a:gd name="connsiteX15" fmla="*/ 1517138 w 1812693"/>
                <a:gd name="connsiteY15" fmla="*/ 75708 h 2501971"/>
                <a:gd name="connsiteX16" fmla="*/ 1665966 w 1812693"/>
                <a:gd name="connsiteY16" fmla="*/ 180 h 250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2693" h="2501971">
                  <a:moveTo>
                    <a:pt x="686864" y="2013987"/>
                  </a:moveTo>
                  <a:cubicBezTo>
                    <a:pt x="902888" y="2000235"/>
                    <a:pt x="1035248" y="2111504"/>
                    <a:pt x="1042740" y="2235274"/>
                  </a:cubicBezTo>
                  <a:cubicBezTo>
                    <a:pt x="1051482" y="2359045"/>
                    <a:pt x="934104" y="2486566"/>
                    <a:pt x="718082" y="2500318"/>
                  </a:cubicBezTo>
                  <a:cubicBezTo>
                    <a:pt x="502060" y="2515321"/>
                    <a:pt x="8828" y="2426556"/>
                    <a:pt x="88" y="2302785"/>
                  </a:cubicBezTo>
                  <a:cubicBezTo>
                    <a:pt x="-7404" y="2177765"/>
                    <a:pt x="470842" y="2027740"/>
                    <a:pt x="686864" y="2013987"/>
                  </a:cubicBezTo>
                  <a:close/>
                  <a:moveTo>
                    <a:pt x="1433502" y="1259477"/>
                  </a:moveTo>
                  <a:cubicBezTo>
                    <a:pt x="1507276" y="1262252"/>
                    <a:pt x="1565304" y="1289706"/>
                    <a:pt x="1583966" y="1361049"/>
                  </a:cubicBezTo>
                  <a:cubicBezTo>
                    <a:pt x="1633732" y="1551299"/>
                    <a:pt x="1463284" y="1614715"/>
                    <a:pt x="1139804" y="1681862"/>
                  </a:cubicBezTo>
                  <a:cubicBezTo>
                    <a:pt x="924566" y="1726626"/>
                    <a:pt x="573714" y="1735331"/>
                    <a:pt x="555052" y="1681862"/>
                  </a:cubicBezTo>
                  <a:cubicBezTo>
                    <a:pt x="536390" y="1629637"/>
                    <a:pt x="885996" y="1430683"/>
                    <a:pt x="1042760" y="1362293"/>
                  </a:cubicBezTo>
                  <a:cubicBezTo>
                    <a:pt x="1143848" y="1318772"/>
                    <a:pt x="1310544" y="1254850"/>
                    <a:pt x="1433502" y="1259477"/>
                  </a:cubicBezTo>
                  <a:close/>
                  <a:moveTo>
                    <a:pt x="1665966" y="180"/>
                  </a:moveTo>
                  <a:cubicBezTo>
                    <a:pt x="1709224" y="-2004"/>
                    <a:pt x="1745766" y="15785"/>
                    <a:pt x="1774502" y="44498"/>
                  </a:cubicBezTo>
                  <a:cubicBezTo>
                    <a:pt x="1830722" y="100676"/>
                    <a:pt x="1836968" y="211784"/>
                    <a:pt x="1709536" y="302917"/>
                  </a:cubicBezTo>
                  <a:cubicBezTo>
                    <a:pt x="1630828" y="359095"/>
                    <a:pt x="1253528" y="603781"/>
                    <a:pt x="1213550" y="565080"/>
                  </a:cubicBezTo>
                  <a:cubicBezTo>
                    <a:pt x="1173572" y="526380"/>
                    <a:pt x="1378462" y="205542"/>
                    <a:pt x="1517138" y="75708"/>
                  </a:cubicBezTo>
                  <a:cubicBezTo>
                    <a:pt x="1572734" y="24524"/>
                    <a:pt x="1622708" y="2365"/>
                    <a:pt x="1665966" y="1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99C01A3-6854-DAD8-D0FE-7CE5A3464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7971" y="6949080"/>
              <a:ext cx="1746754" cy="2960695"/>
            </a:xfrm>
            <a:custGeom>
              <a:avLst/>
              <a:gdLst>
                <a:gd name="T0" fmla="*/ 1260 w 1401"/>
                <a:gd name="T1" fmla="*/ 190 h 2376"/>
                <a:gd name="T2" fmla="*/ 1260 w 1401"/>
                <a:gd name="T3" fmla="*/ 190 h 2376"/>
                <a:gd name="T4" fmla="*/ 1006 w 1401"/>
                <a:gd name="T5" fmla="*/ 48 h 2376"/>
                <a:gd name="T6" fmla="*/ 1006 w 1401"/>
                <a:gd name="T7" fmla="*/ 48 h 2376"/>
                <a:gd name="T8" fmla="*/ 1027 w 1401"/>
                <a:gd name="T9" fmla="*/ 327 h 2376"/>
                <a:gd name="T10" fmla="*/ 1027 w 1401"/>
                <a:gd name="T11" fmla="*/ 327 h 2376"/>
                <a:gd name="T12" fmla="*/ 1354 w 1401"/>
                <a:gd name="T13" fmla="*/ 659 h 2376"/>
                <a:gd name="T14" fmla="*/ 1354 w 1401"/>
                <a:gd name="T15" fmla="*/ 659 h 2376"/>
                <a:gd name="T16" fmla="*/ 1091 w 1401"/>
                <a:gd name="T17" fmla="*/ 1379 h 2376"/>
                <a:gd name="T18" fmla="*/ 1091 w 1401"/>
                <a:gd name="T19" fmla="*/ 1379 h 2376"/>
                <a:gd name="T20" fmla="*/ 1095 w 1401"/>
                <a:gd name="T21" fmla="*/ 979 h 2376"/>
                <a:gd name="T22" fmla="*/ 1095 w 1401"/>
                <a:gd name="T23" fmla="*/ 979 h 2376"/>
                <a:gd name="T24" fmla="*/ 921 w 1401"/>
                <a:gd name="T25" fmla="*/ 786 h 2376"/>
                <a:gd name="T26" fmla="*/ 921 w 1401"/>
                <a:gd name="T27" fmla="*/ 786 h 2376"/>
                <a:gd name="T28" fmla="*/ 830 w 1401"/>
                <a:gd name="T29" fmla="*/ 1029 h 2376"/>
                <a:gd name="T30" fmla="*/ 830 w 1401"/>
                <a:gd name="T31" fmla="*/ 1029 h 2376"/>
                <a:gd name="T32" fmla="*/ 1045 w 1401"/>
                <a:gd name="T33" fmla="*/ 1454 h 2376"/>
                <a:gd name="T34" fmla="*/ 1045 w 1401"/>
                <a:gd name="T35" fmla="*/ 1454 h 2376"/>
                <a:gd name="T36" fmla="*/ 659 w 1401"/>
                <a:gd name="T37" fmla="*/ 1919 h 2376"/>
                <a:gd name="T38" fmla="*/ 659 w 1401"/>
                <a:gd name="T39" fmla="*/ 1919 h 2376"/>
                <a:gd name="T40" fmla="*/ 407 w 1401"/>
                <a:gd name="T41" fmla="*/ 2134 h 2376"/>
                <a:gd name="T42" fmla="*/ 407 w 1401"/>
                <a:gd name="T43" fmla="*/ 2134 h 2376"/>
                <a:gd name="T44" fmla="*/ 421 w 1401"/>
                <a:gd name="T45" fmla="*/ 1568 h 2376"/>
                <a:gd name="T46" fmla="*/ 421 w 1401"/>
                <a:gd name="T47" fmla="*/ 1568 h 2376"/>
                <a:gd name="T48" fmla="*/ 164 w 1401"/>
                <a:gd name="T49" fmla="*/ 1352 h 2376"/>
                <a:gd name="T50" fmla="*/ 164 w 1401"/>
                <a:gd name="T51" fmla="*/ 1352 h 2376"/>
                <a:gd name="T52" fmla="*/ 43 w 1401"/>
                <a:gd name="T53" fmla="*/ 1666 h 2376"/>
                <a:gd name="T54" fmla="*/ 43 w 1401"/>
                <a:gd name="T55" fmla="*/ 1666 h 2376"/>
                <a:gd name="T56" fmla="*/ 368 w 1401"/>
                <a:gd name="T57" fmla="*/ 2163 h 2376"/>
                <a:gd name="T58" fmla="*/ 368 w 1401"/>
                <a:gd name="T59" fmla="*/ 2163 h 2376"/>
                <a:gd name="T60" fmla="*/ 80 w 1401"/>
                <a:gd name="T61" fmla="*/ 2350 h 2376"/>
                <a:gd name="T62" fmla="*/ 80 w 1401"/>
                <a:gd name="T63" fmla="*/ 2350 h 2376"/>
                <a:gd name="T64" fmla="*/ 75 w 1401"/>
                <a:gd name="T65" fmla="*/ 2368 h 2376"/>
                <a:gd name="T66" fmla="*/ 75 w 1401"/>
                <a:gd name="T67" fmla="*/ 2368 h 2376"/>
                <a:gd name="T68" fmla="*/ 86 w 1401"/>
                <a:gd name="T69" fmla="*/ 2375 h 2376"/>
                <a:gd name="T70" fmla="*/ 86 w 1401"/>
                <a:gd name="T71" fmla="*/ 2375 h 2376"/>
                <a:gd name="T72" fmla="*/ 92 w 1401"/>
                <a:gd name="T73" fmla="*/ 2374 h 2376"/>
                <a:gd name="T74" fmla="*/ 92 w 1401"/>
                <a:gd name="T75" fmla="*/ 2374 h 2376"/>
                <a:gd name="T76" fmla="*/ 676 w 1401"/>
                <a:gd name="T77" fmla="*/ 1939 h 2376"/>
                <a:gd name="T78" fmla="*/ 676 w 1401"/>
                <a:gd name="T79" fmla="*/ 1939 h 2376"/>
                <a:gd name="T80" fmla="*/ 1383 w 1401"/>
                <a:gd name="T81" fmla="*/ 649 h 2376"/>
                <a:gd name="T82" fmla="*/ 1383 w 1401"/>
                <a:gd name="T83" fmla="*/ 649 h 2376"/>
                <a:gd name="T84" fmla="*/ 1383 w 1401"/>
                <a:gd name="T85" fmla="*/ 646 h 2376"/>
                <a:gd name="T86" fmla="*/ 1383 w 1401"/>
                <a:gd name="T87" fmla="*/ 646 h 2376"/>
                <a:gd name="T88" fmla="*/ 1260 w 1401"/>
                <a:gd name="T89" fmla="*/ 190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1" h="2376">
                  <a:moveTo>
                    <a:pt x="1260" y="190"/>
                  </a:moveTo>
                  <a:lnTo>
                    <a:pt x="1260" y="190"/>
                  </a:lnTo>
                  <a:cubicBezTo>
                    <a:pt x="1179" y="75"/>
                    <a:pt x="1093" y="0"/>
                    <a:pt x="1006" y="48"/>
                  </a:cubicBezTo>
                  <a:lnTo>
                    <a:pt x="1006" y="48"/>
                  </a:lnTo>
                  <a:cubicBezTo>
                    <a:pt x="920" y="97"/>
                    <a:pt x="914" y="242"/>
                    <a:pt x="1027" y="327"/>
                  </a:cubicBezTo>
                  <a:lnTo>
                    <a:pt x="1027" y="327"/>
                  </a:lnTo>
                  <a:cubicBezTo>
                    <a:pt x="1289" y="522"/>
                    <a:pt x="1326" y="633"/>
                    <a:pt x="1354" y="659"/>
                  </a:cubicBezTo>
                  <a:lnTo>
                    <a:pt x="1354" y="659"/>
                  </a:lnTo>
                  <a:cubicBezTo>
                    <a:pt x="1312" y="933"/>
                    <a:pt x="1213" y="1174"/>
                    <a:pt x="1091" y="1379"/>
                  </a:cubicBezTo>
                  <a:lnTo>
                    <a:pt x="1091" y="1379"/>
                  </a:lnTo>
                  <a:cubicBezTo>
                    <a:pt x="1117" y="1272"/>
                    <a:pt x="1114" y="1078"/>
                    <a:pt x="1095" y="979"/>
                  </a:cubicBezTo>
                  <a:lnTo>
                    <a:pt x="1095" y="979"/>
                  </a:lnTo>
                  <a:cubicBezTo>
                    <a:pt x="1069" y="840"/>
                    <a:pt x="989" y="773"/>
                    <a:pt x="921" y="786"/>
                  </a:cubicBezTo>
                  <a:lnTo>
                    <a:pt x="921" y="786"/>
                  </a:lnTo>
                  <a:cubicBezTo>
                    <a:pt x="853" y="799"/>
                    <a:pt x="804" y="891"/>
                    <a:pt x="830" y="1029"/>
                  </a:cubicBezTo>
                  <a:lnTo>
                    <a:pt x="830" y="1029"/>
                  </a:lnTo>
                  <a:cubicBezTo>
                    <a:pt x="855" y="1165"/>
                    <a:pt x="977" y="1458"/>
                    <a:pt x="1045" y="1454"/>
                  </a:cubicBezTo>
                  <a:lnTo>
                    <a:pt x="1045" y="1454"/>
                  </a:lnTo>
                  <a:cubicBezTo>
                    <a:pt x="923" y="1644"/>
                    <a:pt x="783" y="1799"/>
                    <a:pt x="659" y="1919"/>
                  </a:cubicBezTo>
                  <a:lnTo>
                    <a:pt x="659" y="1919"/>
                  </a:lnTo>
                  <a:cubicBezTo>
                    <a:pt x="570" y="2002"/>
                    <a:pt x="485" y="2075"/>
                    <a:pt x="407" y="2134"/>
                  </a:cubicBezTo>
                  <a:lnTo>
                    <a:pt x="407" y="2134"/>
                  </a:lnTo>
                  <a:cubicBezTo>
                    <a:pt x="468" y="2035"/>
                    <a:pt x="459" y="1713"/>
                    <a:pt x="421" y="1568"/>
                  </a:cubicBezTo>
                  <a:lnTo>
                    <a:pt x="421" y="1568"/>
                  </a:lnTo>
                  <a:cubicBezTo>
                    <a:pt x="378" y="1400"/>
                    <a:pt x="260" y="1327"/>
                    <a:pt x="164" y="1352"/>
                  </a:cubicBezTo>
                  <a:lnTo>
                    <a:pt x="164" y="1352"/>
                  </a:lnTo>
                  <a:cubicBezTo>
                    <a:pt x="67" y="1377"/>
                    <a:pt x="0" y="1498"/>
                    <a:pt x="43" y="1666"/>
                  </a:cubicBezTo>
                  <a:lnTo>
                    <a:pt x="43" y="1666"/>
                  </a:lnTo>
                  <a:cubicBezTo>
                    <a:pt x="86" y="1830"/>
                    <a:pt x="270" y="2173"/>
                    <a:pt x="368" y="2163"/>
                  </a:cubicBezTo>
                  <a:lnTo>
                    <a:pt x="368" y="2163"/>
                  </a:lnTo>
                  <a:cubicBezTo>
                    <a:pt x="202" y="2286"/>
                    <a:pt x="82" y="2349"/>
                    <a:pt x="80" y="2350"/>
                  </a:cubicBezTo>
                  <a:lnTo>
                    <a:pt x="80" y="2350"/>
                  </a:lnTo>
                  <a:cubicBezTo>
                    <a:pt x="73" y="2353"/>
                    <a:pt x="71" y="2361"/>
                    <a:pt x="75" y="2368"/>
                  </a:cubicBezTo>
                  <a:lnTo>
                    <a:pt x="75" y="2368"/>
                  </a:lnTo>
                  <a:cubicBezTo>
                    <a:pt x="76" y="2373"/>
                    <a:pt x="81" y="2375"/>
                    <a:pt x="86" y="2375"/>
                  </a:cubicBezTo>
                  <a:lnTo>
                    <a:pt x="86" y="2375"/>
                  </a:lnTo>
                  <a:cubicBezTo>
                    <a:pt x="88" y="2375"/>
                    <a:pt x="91" y="2375"/>
                    <a:pt x="92" y="2374"/>
                  </a:cubicBezTo>
                  <a:lnTo>
                    <a:pt x="92" y="2374"/>
                  </a:lnTo>
                  <a:cubicBezTo>
                    <a:pt x="95" y="2372"/>
                    <a:pt x="378" y="2224"/>
                    <a:pt x="676" y="1939"/>
                  </a:cubicBezTo>
                  <a:lnTo>
                    <a:pt x="676" y="1939"/>
                  </a:lnTo>
                  <a:cubicBezTo>
                    <a:pt x="952" y="1675"/>
                    <a:pt x="1298" y="1237"/>
                    <a:pt x="1383" y="649"/>
                  </a:cubicBezTo>
                  <a:lnTo>
                    <a:pt x="1383" y="649"/>
                  </a:lnTo>
                  <a:cubicBezTo>
                    <a:pt x="1383" y="648"/>
                    <a:pt x="1383" y="647"/>
                    <a:pt x="1383" y="646"/>
                  </a:cubicBezTo>
                  <a:lnTo>
                    <a:pt x="1383" y="646"/>
                  </a:lnTo>
                  <a:cubicBezTo>
                    <a:pt x="1400" y="579"/>
                    <a:pt x="1365" y="338"/>
                    <a:pt x="1260" y="19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57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D3D52A-2C1D-3B40-89AD-E84502DD5E5C}"/>
              </a:ext>
            </a:extLst>
          </p:cNvPr>
          <p:cNvSpPr txBox="1"/>
          <p:nvPr/>
        </p:nvSpPr>
        <p:spPr>
          <a:xfrm>
            <a:off x="1042890" y="437738"/>
            <a:ext cx="1229739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th-TH" sz="9600" dirty="0" smtClean="0">
                <a:solidFill>
                  <a:schemeClr val="tx2"/>
                </a:solidFill>
                <a:latin typeface="Calistoga" pitchFamily="2" charset="77"/>
                <a:ea typeface="Arimo" panose="020B0604020202020204" pitchFamily="34" charset="0"/>
                <a:cs typeface="Arimo" panose="020B0604020202020204" pitchFamily="34" charset="0"/>
              </a:rPr>
              <a:t>ภาพกิจกรรมการเล่นเกม</a:t>
            </a:r>
            <a:endParaRPr lang="en-US" sz="9600" dirty="0">
              <a:solidFill>
                <a:schemeClr val="tx2"/>
              </a:solidFill>
              <a:latin typeface="Calistoga" pitchFamily="2" charset="77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2" name="ตัวแทนรูปภาพ 1"/>
          <p:cNvPicPr>
            <a:picLocks noGrp="1" noChangeAspect="1"/>
          </p:cNvPicPr>
          <p:nvPr>
            <p:ph type="pic" sz="quarter" idx="2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1" b="12511"/>
          <a:stretch>
            <a:fillRect/>
          </a:stretch>
        </p:blipFill>
        <p:spPr>
          <a:xfrm>
            <a:off x="1042890" y="2584826"/>
            <a:ext cx="6756919" cy="6753992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2B12EB9-9939-87E5-642B-931E31EE3FF1}"/>
              </a:ext>
            </a:extLst>
          </p:cNvPr>
          <p:cNvGrpSpPr/>
          <p:nvPr/>
        </p:nvGrpSpPr>
        <p:grpSpPr>
          <a:xfrm rot="1920663">
            <a:off x="670621" y="8521716"/>
            <a:ext cx="5274377" cy="7194064"/>
            <a:chOff x="20427971" y="6949080"/>
            <a:chExt cx="2248547" cy="306693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C887532-3D6C-EC06-C4DF-D85C3F6C6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3825" y="7514048"/>
              <a:ext cx="1812693" cy="2501971"/>
            </a:xfrm>
            <a:custGeom>
              <a:avLst/>
              <a:gdLst>
                <a:gd name="connsiteX0" fmla="*/ 686864 w 1812693"/>
                <a:gd name="connsiteY0" fmla="*/ 2013987 h 2501971"/>
                <a:gd name="connsiteX1" fmla="*/ 1042740 w 1812693"/>
                <a:gd name="connsiteY1" fmla="*/ 2235274 h 2501971"/>
                <a:gd name="connsiteX2" fmla="*/ 718082 w 1812693"/>
                <a:gd name="connsiteY2" fmla="*/ 2500318 h 2501971"/>
                <a:gd name="connsiteX3" fmla="*/ 88 w 1812693"/>
                <a:gd name="connsiteY3" fmla="*/ 2302785 h 2501971"/>
                <a:gd name="connsiteX4" fmla="*/ 686864 w 1812693"/>
                <a:gd name="connsiteY4" fmla="*/ 2013987 h 2501971"/>
                <a:gd name="connsiteX5" fmla="*/ 1433502 w 1812693"/>
                <a:gd name="connsiteY5" fmla="*/ 1259477 h 2501971"/>
                <a:gd name="connsiteX6" fmla="*/ 1583966 w 1812693"/>
                <a:gd name="connsiteY6" fmla="*/ 1361049 h 2501971"/>
                <a:gd name="connsiteX7" fmla="*/ 1139804 w 1812693"/>
                <a:gd name="connsiteY7" fmla="*/ 1681862 h 2501971"/>
                <a:gd name="connsiteX8" fmla="*/ 555052 w 1812693"/>
                <a:gd name="connsiteY8" fmla="*/ 1681862 h 2501971"/>
                <a:gd name="connsiteX9" fmla="*/ 1042760 w 1812693"/>
                <a:gd name="connsiteY9" fmla="*/ 1362293 h 2501971"/>
                <a:gd name="connsiteX10" fmla="*/ 1433502 w 1812693"/>
                <a:gd name="connsiteY10" fmla="*/ 1259477 h 2501971"/>
                <a:gd name="connsiteX11" fmla="*/ 1665966 w 1812693"/>
                <a:gd name="connsiteY11" fmla="*/ 180 h 2501971"/>
                <a:gd name="connsiteX12" fmla="*/ 1774502 w 1812693"/>
                <a:gd name="connsiteY12" fmla="*/ 44498 h 2501971"/>
                <a:gd name="connsiteX13" fmla="*/ 1709536 w 1812693"/>
                <a:gd name="connsiteY13" fmla="*/ 302917 h 2501971"/>
                <a:gd name="connsiteX14" fmla="*/ 1213550 w 1812693"/>
                <a:gd name="connsiteY14" fmla="*/ 565080 h 2501971"/>
                <a:gd name="connsiteX15" fmla="*/ 1517138 w 1812693"/>
                <a:gd name="connsiteY15" fmla="*/ 75708 h 2501971"/>
                <a:gd name="connsiteX16" fmla="*/ 1665966 w 1812693"/>
                <a:gd name="connsiteY16" fmla="*/ 180 h 250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2693" h="2501971">
                  <a:moveTo>
                    <a:pt x="686864" y="2013987"/>
                  </a:moveTo>
                  <a:cubicBezTo>
                    <a:pt x="902888" y="2000235"/>
                    <a:pt x="1035248" y="2111504"/>
                    <a:pt x="1042740" y="2235274"/>
                  </a:cubicBezTo>
                  <a:cubicBezTo>
                    <a:pt x="1051482" y="2359045"/>
                    <a:pt x="934104" y="2486566"/>
                    <a:pt x="718082" y="2500318"/>
                  </a:cubicBezTo>
                  <a:cubicBezTo>
                    <a:pt x="502060" y="2515321"/>
                    <a:pt x="8828" y="2426556"/>
                    <a:pt x="88" y="2302785"/>
                  </a:cubicBezTo>
                  <a:cubicBezTo>
                    <a:pt x="-7404" y="2177765"/>
                    <a:pt x="470842" y="2027740"/>
                    <a:pt x="686864" y="2013987"/>
                  </a:cubicBezTo>
                  <a:close/>
                  <a:moveTo>
                    <a:pt x="1433502" y="1259477"/>
                  </a:moveTo>
                  <a:cubicBezTo>
                    <a:pt x="1507276" y="1262252"/>
                    <a:pt x="1565304" y="1289706"/>
                    <a:pt x="1583966" y="1361049"/>
                  </a:cubicBezTo>
                  <a:cubicBezTo>
                    <a:pt x="1633732" y="1551299"/>
                    <a:pt x="1463284" y="1614715"/>
                    <a:pt x="1139804" y="1681862"/>
                  </a:cubicBezTo>
                  <a:cubicBezTo>
                    <a:pt x="924566" y="1726626"/>
                    <a:pt x="573714" y="1735331"/>
                    <a:pt x="555052" y="1681862"/>
                  </a:cubicBezTo>
                  <a:cubicBezTo>
                    <a:pt x="536390" y="1629637"/>
                    <a:pt x="885996" y="1430683"/>
                    <a:pt x="1042760" y="1362293"/>
                  </a:cubicBezTo>
                  <a:cubicBezTo>
                    <a:pt x="1143848" y="1318772"/>
                    <a:pt x="1310544" y="1254850"/>
                    <a:pt x="1433502" y="1259477"/>
                  </a:cubicBezTo>
                  <a:close/>
                  <a:moveTo>
                    <a:pt x="1665966" y="180"/>
                  </a:moveTo>
                  <a:cubicBezTo>
                    <a:pt x="1709224" y="-2004"/>
                    <a:pt x="1745766" y="15785"/>
                    <a:pt x="1774502" y="44498"/>
                  </a:cubicBezTo>
                  <a:cubicBezTo>
                    <a:pt x="1830722" y="100676"/>
                    <a:pt x="1836968" y="211784"/>
                    <a:pt x="1709536" y="302917"/>
                  </a:cubicBezTo>
                  <a:cubicBezTo>
                    <a:pt x="1630828" y="359095"/>
                    <a:pt x="1253528" y="603781"/>
                    <a:pt x="1213550" y="565080"/>
                  </a:cubicBezTo>
                  <a:cubicBezTo>
                    <a:pt x="1173572" y="526380"/>
                    <a:pt x="1378462" y="205542"/>
                    <a:pt x="1517138" y="75708"/>
                  </a:cubicBezTo>
                  <a:cubicBezTo>
                    <a:pt x="1572734" y="24524"/>
                    <a:pt x="1622708" y="2365"/>
                    <a:pt x="1665966" y="1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E27F978-680D-E5DF-7245-E2C3C7D30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7971" y="6949080"/>
              <a:ext cx="1746754" cy="2960695"/>
            </a:xfrm>
            <a:custGeom>
              <a:avLst/>
              <a:gdLst>
                <a:gd name="T0" fmla="*/ 1260 w 1401"/>
                <a:gd name="T1" fmla="*/ 190 h 2376"/>
                <a:gd name="T2" fmla="*/ 1260 w 1401"/>
                <a:gd name="T3" fmla="*/ 190 h 2376"/>
                <a:gd name="T4" fmla="*/ 1006 w 1401"/>
                <a:gd name="T5" fmla="*/ 48 h 2376"/>
                <a:gd name="T6" fmla="*/ 1006 w 1401"/>
                <a:gd name="T7" fmla="*/ 48 h 2376"/>
                <a:gd name="T8" fmla="*/ 1027 w 1401"/>
                <a:gd name="T9" fmla="*/ 327 h 2376"/>
                <a:gd name="T10" fmla="*/ 1027 w 1401"/>
                <a:gd name="T11" fmla="*/ 327 h 2376"/>
                <a:gd name="T12" fmla="*/ 1354 w 1401"/>
                <a:gd name="T13" fmla="*/ 659 h 2376"/>
                <a:gd name="T14" fmla="*/ 1354 w 1401"/>
                <a:gd name="T15" fmla="*/ 659 h 2376"/>
                <a:gd name="T16" fmla="*/ 1091 w 1401"/>
                <a:gd name="T17" fmla="*/ 1379 h 2376"/>
                <a:gd name="T18" fmla="*/ 1091 w 1401"/>
                <a:gd name="T19" fmla="*/ 1379 h 2376"/>
                <a:gd name="T20" fmla="*/ 1095 w 1401"/>
                <a:gd name="T21" fmla="*/ 979 h 2376"/>
                <a:gd name="T22" fmla="*/ 1095 w 1401"/>
                <a:gd name="T23" fmla="*/ 979 h 2376"/>
                <a:gd name="T24" fmla="*/ 921 w 1401"/>
                <a:gd name="T25" fmla="*/ 786 h 2376"/>
                <a:gd name="T26" fmla="*/ 921 w 1401"/>
                <a:gd name="T27" fmla="*/ 786 h 2376"/>
                <a:gd name="T28" fmla="*/ 830 w 1401"/>
                <a:gd name="T29" fmla="*/ 1029 h 2376"/>
                <a:gd name="T30" fmla="*/ 830 w 1401"/>
                <a:gd name="T31" fmla="*/ 1029 h 2376"/>
                <a:gd name="T32" fmla="*/ 1045 w 1401"/>
                <a:gd name="T33" fmla="*/ 1454 h 2376"/>
                <a:gd name="T34" fmla="*/ 1045 w 1401"/>
                <a:gd name="T35" fmla="*/ 1454 h 2376"/>
                <a:gd name="T36" fmla="*/ 659 w 1401"/>
                <a:gd name="T37" fmla="*/ 1919 h 2376"/>
                <a:gd name="T38" fmla="*/ 659 w 1401"/>
                <a:gd name="T39" fmla="*/ 1919 h 2376"/>
                <a:gd name="T40" fmla="*/ 407 w 1401"/>
                <a:gd name="T41" fmla="*/ 2134 h 2376"/>
                <a:gd name="T42" fmla="*/ 407 w 1401"/>
                <a:gd name="T43" fmla="*/ 2134 h 2376"/>
                <a:gd name="T44" fmla="*/ 421 w 1401"/>
                <a:gd name="T45" fmla="*/ 1568 h 2376"/>
                <a:gd name="T46" fmla="*/ 421 w 1401"/>
                <a:gd name="T47" fmla="*/ 1568 h 2376"/>
                <a:gd name="T48" fmla="*/ 164 w 1401"/>
                <a:gd name="T49" fmla="*/ 1352 h 2376"/>
                <a:gd name="T50" fmla="*/ 164 w 1401"/>
                <a:gd name="T51" fmla="*/ 1352 h 2376"/>
                <a:gd name="T52" fmla="*/ 43 w 1401"/>
                <a:gd name="T53" fmla="*/ 1666 h 2376"/>
                <a:gd name="T54" fmla="*/ 43 w 1401"/>
                <a:gd name="T55" fmla="*/ 1666 h 2376"/>
                <a:gd name="T56" fmla="*/ 368 w 1401"/>
                <a:gd name="T57" fmla="*/ 2163 h 2376"/>
                <a:gd name="T58" fmla="*/ 368 w 1401"/>
                <a:gd name="T59" fmla="*/ 2163 h 2376"/>
                <a:gd name="T60" fmla="*/ 80 w 1401"/>
                <a:gd name="T61" fmla="*/ 2350 h 2376"/>
                <a:gd name="T62" fmla="*/ 80 w 1401"/>
                <a:gd name="T63" fmla="*/ 2350 h 2376"/>
                <a:gd name="T64" fmla="*/ 75 w 1401"/>
                <a:gd name="T65" fmla="*/ 2368 h 2376"/>
                <a:gd name="T66" fmla="*/ 75 w 1401"/>
                <a:gd name="T67" fmla="*/ 2368 h 2376"/>
                <a:gd name="T68" fmla="*/ 86 w 1401"/>
                <a:gd name="T69" fmla="*/ 2375 h 2376"/>
                <a:gd name="T70" fmla="*/ 86 w 1401"/>
                <a:gd name="T71" fmla="*/ 2375 h 2376"/>
                <a:gd name="T72" fmla="*/ 92 w 1401"/>
                <a:gd name="T73" fmla="*/ 2374 h 2376"/>
                <a:gd name="T74" fmla="*/ 92 w 1401"/>
                <a:gd name="T75" fmla="*/ 2374 h 2376"/>
                <a:gd name="T76" fmla="*/ 676 w 1401"/>
                <a:gd name="T77" fmla="*/ 1939 h 2376"/>
                <a:gd name="T78" fmla="*/ 676 w 1401"/>
                <a:gd name="T79" fmla="*/ 1939 h 2376"/>
                <a:gd name="T80" fmla="*/ 1383 w 1401"/>
                <a:gd name="T81" fmla="*/ 649 h 2376"/>
                <a:gd name="T82" fmla="*/ 1383 w 1401"/>
                <a:gd name="T83" fmla="*/ 649 h 2376"/>
                <a:gd name="T84" fmla="*/ 1383 w 1401"/>
                <a:gd name="T85" fmla="*/ 646 h 2376"/>
                <a:gd name="T86" fmla="*/ 1383 w 1401"/>
                <a:gd name="T87" fmla="*/ 646 h 2376"/>
                <a:gd name="T88" fmla="*/ 1260 w 1401"/>
                <a:gd name="T89" fmla="*/ 190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1" h="2376">
                  <a:moveTo>
                    <a:pt x="1260" y="190"/>
                  </a:moveTo>
                  <a:lnTo>
                    <a:pt x="1260" y="190"/>
                  </a:lnTo>
                  <a:cubicBezTo>
                    <a:pt x="1179" y="75"/>
                    <a:pt x="1093" y="0"/>
                    <a:pt x="1006" y="48"/>
                  </a:cubicBezTo>
                  <a:lnTo>
                    <a:pt x="1006" y="48"/>
                  </a:lnTo>
                  <a:cubicBezTo>
                    <a:pt x="920" y="97"/>
                    <a:pt x="914" y="242"/>
                    <a:pt x="1027" y="327"/>
                  </a:cubicBezTo>
                  <a:lnTo>
                    <a:pt x="1027" y="327"/>
                  </a:lnTo>
                  <a:cubicBezTo>
                    <a:pt x="1289" y="522"/>
                    <a:pt x="1326" y="633"/>
                    <a:pt x="1354" y="659"/>
                  </a:cubicBezTo>
                  <a:lnTo>
                    <a:pt x="1354" y="659"/>
                  </a:lnTo>
                  <a:cubicBezTo>
                    <a:pt x="1312" y="933"/>
                    <a:pt x="1213" y="1174"/>
                    <a:pt x="1091" y="1379"/>
                  </a:cubicBezTo>
                  <a:lnTo>
                    <a:pt x="1091" y="1379"/>
                  </a:lnTo>
                  <a:cubicBezTo>
                    <a:pt x="1117" y="1272"/>
                    <a:pt x="1114" y="1078"/>
                    <a:pt x="1095" y="979"/>
                  </a:cubicBezTo>
                  <a:lnTo>
                    <a:pt x="1095" y="979"/>
                  </a:lnTo>
                  <a:cubicBezTo>
                    <a:pt x="1069" y="840"/>
                    <a:pt x="989" y="773"/>
                    <a:pt x="921" y="786"/>
                  </a:cubicBezTo>
                  <a:lnTo>
                    <a:pt x="921" y="786"/>
                  </a:lnTo>
                  <a:cubicBezTo>
                    <a:pt x="853" y="799"/>
                    <a:pt x="804" y="891"/>
                    <a:pt x="830" y="1029"/>
                  </a:cubicBezTo>
                  <a:lnTo>
                    <a:pt x="830" y="1029"/>
                  </a:lnTo>
                  <a:cubicBezTo>
                    <a:pt x="855" y="1165"/>
                    <a:pt x="977" y="1458"/>
                    <a:pt x="1045" y="1454"/>
                  </a:cubicBezTo>
                  <a:lnTo>
                    <a:pt x="1045" y="1454"/>
                  </a:lnTo>
                  <a:cubicBezTo>
                    <a:pt x="923" y="1644"/>
                    <a:pt x="783" y="1799"/>
                    <a:pt x="659" y="1919"/>
                  </a:cubicBezTo>
                  <a:lnTo>
                    <a:pt x="659" y="1919"/>
                  </a:lnTo>
                  <a:cubicBezTo>
                    <a:pt x="570" y="2002"/>
                    <a:pt x="485" y="2075"/>
                    <a:pt x="407" y="2134"/>
                  </a:cubicBezTo>
                  <a:lnTo>
                    <a:pt x="407" y="2134"/>
                  </a:lnTo>
                  <a:cubicBezTo>
                    <a:pt x="468" y="2035"/>
                    <a:pt x="459" y="1713"/>
                    <a:pt x="421" y="1568"/>
                  </a:cubicBezTo>
                  <a:lnTo>
                    <a:pt x="421" y="1568"/>
                  </a:lnTo>
                  <a:cubicBezTo>
                    <a:pt x="378" y="1400"/>
                    <a:pt x="260" y="1327"/>
                    <a:pt x="164" y="1352"/>
                  </a:cubicBezTo>
                  <a:lnTo>
                    <a:pt x="164" y="1352"/>
                  </a:lnTo>
                  <a:cubicBezTo>
                    <a:pt x="67" y="1377"/>
                    <a:pt x="0" y="1498"/>
                    <a:pt x="43" y="1666"/>
                  </a:cubicBezTo>
                  <a:lnTo>
                    <a:pt x="43" y="1666"/>
                  </a:lnTo>
                  <a:cubicBezTo>
                    <a:pt x="86" y="1830"/>
                    <a:pt x="270" y="2173"/>
                    <a:pt x="368" y="2163"/>
                  </a:cubicBezTo>
                  <a:lnTo>
                    <a:pt x="368" y="2163"/>
                  </a:lnTo>
                  <a:cubicBezTo>
                    <a:pt x="202" y="2286"/>
                    <a:pt x="82" y="2349"/>
                    <a:pt x="80" y="2350"/>
                  </a:cubicBezTo>
                  <a:lnTo>
                    <a:pt x="80" y="2350"/>
                  </a:lnTo>
                  <a:cubicBezTo>
                    <a:pt x="73" y="2353"/>
                    <a:pt x="71" y="2361"/>
                    <a:pt x="75" y="2368"/>
                  </a:cubicBezTo>
                  <a:lnTo>
                    <a:pt x="75" y="2368"/>
                  </a:lnTo>
                  <a:cubicBezTo>
                    <a:pt x="76" y="2373"/>
                    <a:pt x="81" y="2375"/>
                    <a:pt x="86" y="2375"/>
                  </a:cubicBezTo>
                  <a:lnTo>
                    <a:pt x="86" y="2375"/>
                  </a:lnTo>
                  <a:cubicBezTo>
                    <a:pt x="88" y="2375"/>
                    <a:pt x="91" y="2375"/>
                    <a:pt x="92" y="2374"/>
                  </a:cubicBezTo>
                  <a:lnTo>
                    <a:pt x="92" y="2374"/>
                  </a:lnTo>
                  <a:cubicBezTo>
                    <a:pt x="95" y="2372"/>
                    <a:pt x="378" y="2224"/>
                    <a:pt x="676" y="1939"/>
                  </a:cubicBezTo>
                  <a:lnTo>
                    <a:pt x="676" y="1939"/>
                  </a:lnTo>
                  <a:cubicBezTo>
                    <a:pt x="952" y="1675"/>
                    <a:pt x="1298" y="1237"/>
                    <a:pt x="1383" y="649"/>
                  </a:cubicBezTo>
                  <a:lnTo>
                    <a:pt x="1383" y="649"/>
                  </a:lnTo>
                  <a:cubicBezTo>
                    <a:pt x="1383" y="648"/>
                    <a:pt x="1383" y="647"/>
                    <a:pt x="1383" y="646"/>
                  </a:cubicBezTo>
                  <a:lnTo>
                    <a:pt x="1383" y="646"/>
                  </a:lnTo>
                  <a:cubicBezTo>
                    <a:pt x="1400" y="579"/>
                    <a:pt x="1365" y="338"/>
                    <a:pt x="1260" y="19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8CEC95-BFDD-07B2-63A3-751D45F549ED}"/>
              </a:ext>
            </a:extLst>
          </p:cNvPr>
          <p:cNvGrpSpPr/>
          <p:nvPr/>
        </p:nvGrpSpPr>
        <p:grpSpPr>
          <a:xfrm rot="16200000">
            <a:off x="20254045" y="-672607"/>
            <a:ext cx="3443932" cy="4697401"/>
            <a:chOff x="20427971" y="6949080"/>
            <a:chExt cx="2248547" cy="3066939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7E722AE-D315-3CEE-3B06-8362B3C1D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3825" y="7514048"/>
              <a:ext cx="1812693" cy="2501971"/>
            </a:xfrm>
            <a:custGeom>
              <a:avLst/>
              <a:gdLst>
                <a:gd name="connsiteX0" fmla="*/ 686864 w 1812693"/>
                <a:gd name="connsiteY0" fmla="*/ 2013987 h 2501971"/>
                <a:gd name="connsiteX1" fmla="*/ 1042740 w 1812693"/>
                <a:gd name="connsiteY1" fmla="*/ 2235274 h 2501971"/>
                <a:gd name="connsiteX2" fmla="*/ 718082 w 1812693"/>
                <a:gd name="connsiteY2" fmla="*/ 2500318 h 2501971"/>
                <a:gd name="connsiteX3" fmla="*/ 88 w 1812693"/>
                <a:gd name="connsiteY3" fmla="*/ 2302785 h 2501971"/>
                <a:gd name="connsiteX4" fmla="*/ 686864 w 1812693"/>
                <a:gd name="connsiteY4" fmla="*/ 2013987 h 2501971"/>
                <a:gd name="connsiteX5" fmla="*/ 1433502 w 1812693"/>
                <a:gd name="connsiteY5" fmla="*/ 1259477 h 2501971"/>
                <a:gd name="connsiteX6" fmla="*/ 1583966 w 1812693"/>
                <a:gd name="connsiteY6" fmla="*/ 1361049 h 2501971"/>
                <a:gd name="connsiteX7" fmla="*/ 1139804 w 1812693"/>
                <a:gd name="connsiteY7" fmla="*/ 1681862 h 2501971"/>
                <a:gd name="connsiteX8" fmla="*/ 555052 w 1812693"/>
                <a:gd name="connsiteY8" fmla="*/ 1681862 h 2501971"/>
                <a:gd name="connsiteX9" fmla="*/ 1042760 w 1812693"/>
                <a:gd name="connsiteY9" fmla="*/ 1362293 h 2501971"/>
                <a:gd name="connsiteX10" fmla="*/ 1433502 w 1812693"/>
                <a:gd name="connsiteY10" fmla="*/ 1259477 h 2501971"/>
                <a:gd name="connsiteX11" fmla="*/ 1665966 w 1812693"/>
                <a:gd name="connsiteY11" fmla="*/ 180 h 2501971"/>
                <a:gd name="connsiteX12" fmla="*/ 1774502 w 1812693"/>
                <a:gd name="connsiteY12" fmla="*/ 44498 h 2501971"/>
                <a:gd name="connsiteX13" fmla="*/ 1709536 w 1812693"/>
                <a:gd name="connsiteY13" fmla="*/ 302917 h 2501971"/>
                <a:gd name="connsiteX14" fmla="*/ 1213550 w 1812693"/>
                <a:gd name="connsiteY14" fmla="*/ 565080 h 2501971"/>
                <a:gd name="connsiteX15" fmla="*/ 1517138 w 1812693"/>
                <a:gd name="connsiteY15" fmla="*/ 75708 h 2501971"/>
                <a:gd name="connsiteX16" fmla="*/ 1665966 w 1812693"/>
                <a:gd name="connsiteY16" fmla="*/ 180 h 250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2693" h="2501971">
                  <a:moveTo>
                    <a:pt x="686864" y="2013987"/>
                  </a:moveTo>
                  <a:cubicBezTo>
                    <a:pt x="902888" y="2000235"/>
                    <a:pt x="1035248" y="2111504"/>
                    <a:pt x="1042740" y="2235274"/>
                  </a:cubicBezTo>
                  <a:cubicBezTo>
                    <a:pt x="1051482" y="2359045"/>
                    <a:pt x="934104" y="2486566"/>
                    <a:pt x="718082" y="2500318"/>
                  </a:cubicBezTo>
                  <a:cubicBezTo>
                    <a:pt x="502060" y="2515321"/>
                    <a:pt x="8828" y="2426556"/>
                    <a:pt x="88" y="2302785"/>
                  </a:cubicBezTo>
                  <a:cubicBezTo>
                    <a:pt x="-7404" y="2177765"/>
                    <a:pt x="470842" y="2027740"/>
                    <a:pt x="686864" y="2013987"/>
                  </a:cubicBezTo>
                  <a:close/>
                  <a:moveTo>
                    <a:pt x="1433502" y="1259477"/>
                  </a:moveTo>
                  <a:cubicBezTo>
                    <a:pt x="1507276" y="1262252"/>
                    <a:pt x="1565304" y="1289706"/>
                    <a:pt x="1583966" y="1361049"/>
                  </a:cubicBezTo>
                  <a:cubicBezTo>
                    <a:pt x="1633732" y="1551299"/>
                    <a:pt x="1463284" y="1614715"/>
                    <a:pt x="1139804" y="1681862"/>
                  </a:cubicBezTo>
                  <a:cubicBezTo>
                    <a:pt x="924566" y="1726626"/>
                    <a:pt x="573714" y="1735331"/>
                    <a:pt x="555052" y="1681862"/>
                  </a:cubicBezTo>
                  <a:cubicBezTo>
                    <a:pt x="536390" y="1629637"/>
                    <a:pt x="885996" y="1430683"/>
                    <a:pt x="1042760" y="1362293"/>
                  </a:cubicBezTo>
                  <a:cubicBezTo>
                    <a:pt x="1143848" y="1318772"/>
                    <a:pt x="1310544" y="1254850"/>
                    <a:pt x="1433502" y="1259477"/>
                  </a:cubicBezTo>
                  <a:close/>
                  <a:moveTo>
                    <a:pt x="1665966" y="180"/>
                  </a:moveTo>
                  <a:cubicBezTo>
                    <a:pt x="1709224" y="-2004"/>
                    <a:pt x="1745766" y="15785"/>
                    <a:pt x="1774502" y="44498"/>
                  </a:cubicBezTo>
                  <a:cubicBezTo>
                    <a:pt x="1830722" y="100676"/>
                    <a:pt x="1836968" y="211784"/>
                    <a:pt x="1709536" y="302917"/>
                  </a:cubicBezTo>
                  <a:cubicBezTo>
                    <a:pt x="1630828" y="359095"/>
                    <a:pt x="1253528" y="603781"/>
                    <a:pt x="1213550" y="565080"/>
                  </a:cubicBezTo>
                  <a:cubicBezTo>
                    <a:pt x="1173572" y="526380"/>
                    <a:pt x="1378462" y="205542"/>
                    <a:pt x="1517138" y="75708"/>
                  </a:cubicBezTo>
                  <a:cubicBezTo>
                    <a:pt x="1572734" y="24524"/>
                    <a:pt x="1622708" y="2365"/>
                    <a:pt x="1665966" y="1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99C01A3-6854-DAD8-D0FE-7CE5A3464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7971" y="6949080"/>
              <a:ext cx="1746754" cy="2960695"/>
            </a:xfrm>
            <a:custGeom>
              <a:avLst/>
              <a:gdLst>
                <a:gd name="T0" fmla="*/ 1260 w 1401"/>
                <a:gd name="T1" fmla="*/ 190 h 2376"/>
                <a:gd name="T2" fmla="*/ 1260 w 1401"/>
                <a:gd name="T3" fmla="*/ 190 h 2376"/>
                <a:gd name="T4" fmla="*/ 1006 w 1401"/>
                <a:gd name="T5" fmla="*/ 48 h 2376"/>
                <a:gd name="T6" fmla="*/ 1006 w 1401"/>
                <a:gd name="T7" fmla="*/ 48 h 2376"/>
                <a:gd name="T8" fmla="*/ 1027 w 1401"/>
                <a:gd name="T9" fmla="*/ 327 h 2376"/>
                <a:gd name="T10" fmla="*/ 1027 w 1401"/>
                <a:gd name="T11" fmla="*/ 327 h 2376"/>
                <a:gd name="T12" fmla="*/ 1354 w 1401"/>
                <a:gd name="T13" fmla="*/ 659 h 2376"/>
                <a:gd name="T14" fmla="*/ 1354 w 1401"/>
                <a:gd name="T15" fmla="*/ 659 h 2376"/>
                <a:gd name="T16" fmla="*/ 1091 w 1401"/>
                <a:gd name="T17" fmla="*/ 1379 h 2376"/>
                <a:gd name="T18" fmla="*/ 1091 w 1401"/>
                <a:gd name="T19" fmla="*/ 1379 h 2376"/>
                <a:gd name="T20" fmla="*/ 1095 w 1401"/>
                <a:gd name="T21" fmla="*/ 979 h 2376"/>
                <a:gd name="T22" fmla="*/ 1095 w 1401"/>
                <a:gd name="T23" fmla="*/ 979 h 2376"/>
                <a:gd name="T24" fmla="*/ 921 w 1401"/>
                <a:gd name="T25" fmla="*/ 786 h 2376"/>
                <a:gd name="T26" fmla="*/ 921 w 1401"/>
                <a:gd name="T27" fmla="*/ 786 h 2376"/>
                <a:gd name="T28" fmla="*/ 830 w 1401"/>
                <a:gd name="T29" fmla="*/ 1029 h 2376"/>
                <a:gd name="T30" fmla="*/ 830 w 1401"/>
                <a:gd name="T31" fmla="*/ 1029 h 2376"/>
                <a:gd name="T32" fmla="*/ 1045 w 1401"/>
                <a:gd name="T33" fmla="*/ 1454 h 2376"/>
                <a:gd name="T34" fmla="*/ 1045 w 1401"/>
                <a:gd name="T35" fmla="*/ 1454 h 2376"/>
                <a:gd name="T36" fmla="*/ 659 w 1401"/>
                <a:gd name="T37" fmla="*/ 1919 h 2376"/>
                <a:gd name="T38" fmla="*/ 659 w 1401"/>
                <a:gd name="T39" fmla="*/ 1919 h 2376"/>
                <a:gd name="T40" fmla="*/ 407 w 1401"/>
                <a:gd name="T41" fmla="*/ 2134 h 2376"/>
                <a:gd name="T42" fmla="*/ 407 w 1401"/>
                <a:gd name="T43" fmla="*/ 2134 h 2376"/>
                <a:gd name="T44" fmla="*/ 421 w 1401"/>
                <a:gd name="T45" fmla="*/ 1568 h 2376"/>
                <a:gd name="T46" fmla="*/ 421 w 1401"/>
                <a:gd name="T47" fmla="*/ 1568 h 2376"/>
                <a:gd name="T48" fmla="*/ 164 w 1401"/>
                <a:gd name="T49" fmla="*/ 1352 h 2376"/>
                <a:gd name="T50" fmla="*/ 164 w 1401"/>
                <a:gd name="T51" fmla="*/ 1352 h 2376"/>
                <a:gd name="T52" fmla="*/ 43 w 1401"/>
                <a:gd name="T53" fmla="*/ 1666 h 2376"/>
                <a:gd name="T54" fmla="*/ 43 w 1401"/>
                <a:gd name="T55" fmla="*/ 1666 h 2376"/>
                <a:gd name="T56" fmla="*/ 368 w 1401"/>
                <a:gd name="T57" fmla="*/ 2163 h 2376"/>
                <a:gd name="T58" fmla="*/ 368 w 1401"/>
                <a:gd name="T59" fmla="*/ 2163 h 2376"/>
                <a:gd name="T60" fmla="*/ 80 w 1401"/>
                <a:gd name="T61" fmla="*/ 2350 h 2376"/>
                <a:gd name="T62" fmla="*/ 80 w 1401"/>
                <a:gd name="T63" fmla="*/ 2350 h 2376"/>
                <a:gd name="T64" fmla="*/ 75 w 1401"/>
                <a:gd name="T65" fmla="*/ 2368 h 2376"/>
                <a:gd name="T66" fmla="*/ 75 w 1401"/>
                <a:gd name="T67" fmla="*/ 2368 h 2376"/>
                <a:gd name="T68" fmla="*/ 86 w 1401"/>
                <a:gd name="T69" fmla="*/ 2375 h 2376"/>
                <a:gd name="T70" fmla="*/ 86 w 1401"/>
                <a:gd name="T71" fmla="*/ 2375 h 2376"/>
                <a:gd name="T72" fmla="*/ 92 w 1401"/>
                <a:gd name="T73" fmla="*/ 2374 h 2376"/>
                <a:gd name="T74" fmla="*/ 92 w 1401"/>
                <a:gd name="T75" fmla="*/ 2374 h 2376"/>
                <a:gd name="T76" fmla="*/ 676 w 1401"/>
                <a:gd name="T77" fmla="*/ 1939 h 2376"/>
                <a:gd name="T78" fmla="*/ 676 w 1401"/>
                <a:gd name="T79" fmla="*/ 1939 h 2376"/>
                <a:gd name="T80" fmla="*/ 1383 w 1401"/>
                <a:gd name="T81" fmla="*/ 649 h 2376"/>
                <a:gd name="T82" fmla="*/ 1383 w 1401"/>
                <a:gd name="T83" fmla="*/ 649 h 2376"/>
                <a:gd name="T84" fmla="*/ 1383 w 1401"/>
                <a:gd name="T85" fmla="*/ 646 h 2376"/>
                <a:gd name="T86" fmla="*/ 1383 w 1401"/>
                <a:gd name="T87" fmla="*/ 646 h 2376"/>
                <a:gd name="T88" fmla="*/ 1260 w 1401"/>
                <a:gd name="T89" fmla="*/ 190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1" h="2376">
                  <a:moveTo>
                    <a:pt x="1260" y="190"/>
                  </a:moveTo>
                  <a:lnTo>
                    <a:pt x="1260" y="190"/>
                  </a:lnTo>
                  <a:cubicBezTo>
                    <a:pt x="1179" y="75"/>
                    <a:pt x="1093" y="0"/>
                    <a:pt x="1006" y="48"/>
                  </a:cubicBezTo>
                  <a:lnTo>
                    <a:pt x="1006" y="48"/>
                  </a:lnTo>
                  <a:cubicBezTo>
                    <a:pt x="920" y="97"/>
                    <a:pt x="914" y="242"/>
                    <a:pt x="1027" y="327"/>
                  </a:cubicBezTo>
                  <a:lnTo>
                    <a:pt x="1027" y="327"/>
                  </a:lnTo>
                  <a:cubicBezTo>
                    <a:pt x="1289" y="522"/>
                    <a:pt x="1326" y="633"/>
                    <a:pt x="1354" y="659"/>
                  </a:cubicBezTo>
                  <a:lnTo>
                    <a:pt x="1354" y="659"/>
                  </a:lnTo>
                  <a:cubicBezTo>
                    <a:pt x="1312" y="933"/>
                    <a:pt x="1213" y="1174"/>
                    <a:pt x="1091" y="1379"/>
                  </a:cubicBezTo>
                  <a:lnTo>
                    <a:pt x="1091" y="1379"/>
                  </a:lnTo>
                  <a:cubicBezTo>
                    <a:pt x="1117" y="1272"/>
                    <a:pt x="1114" y="1078"/>
                    <a:pt x="1095" y="979"/>
                  </a:cubicBezTo>
                  <a:lnTo>
                    <a:pt x="1095" y="979"/>
                  </a:lnTo>
                  <a:cubicBezTo>
                    <a:pt x="1069" y="840"/>
                    <a:pt x="989" y="773"/>
                    <a:pt x="921" y="786"/>
                  </a:cubicBezTo>
                  <a:lnTo>
                    <a:pt x="921" y="786"/>
                  </a:lnTo>
                  <a:cubicBezTo>
                    <a:pt x="853" y="799"/>
                    <a:pt x="804" y="891"/>
                    <a:pt x="830" y="1029"/>
                  </a:cubicBezTo>
                  <a:lnTo>
                    <a:pt x="830" y="1029"/>
                  </a:lnTo>
                  <a:cubicBezTo>
                    <a:pt x="855" y="1165"/>
                    <a:pt x="977" y="1458"/>
                    <a:pt x="1045" y="1454"/>
                  </a:cubicBezTo>
                  <a:lnTo>
                    <a:pt x="1045" y="1454"/>
                  </a:lnTo>
                  <a:cubicBezTo>
                    <a:pt x="923" y="1644"/>
                    <a:pt x="783" y="1799"/>
                    <a:pt x="659" y="1919"/>
                  </a:cubicBezTo>
                  <a:lnTo>
                    <a:pt x="659" y="1919"/>
                  </a:lnTo>
                  <a:cubicBezTo>
                    <a:pt x="570" y="2002"/>
                    <a:pt x="485" y="2075"/>
                    <a:pt x="407" y="2134"/>
                  </a:cubicBezTo>
                  <a:lnTo>
                    <a:pt x="407" y="2134"/>
                  </a:lnTo>
                  <a:cubicBezTo>
                    <a:pt x="468" y="2035"/>
                    <a:pt x="459" y="1713"/>
                    <a:pt x="421" y="1568"/>
                  </a:cubicBezTo>
                  <a:lnTo>
                    <a:pt x="421" y="1568"/>
                  </a:lnTo>
                  <a:cubicBezTo>
                    <a:pt x="378" y="1400"/>
                    <a:pt x="260" y="1327"/>
                    <a:pt x="164" y="1352"/>
                  </a:cubicBezTo>
                  <a:lnTo>
                    <a:pt x="164" y="1352"/>
                  </a:lnTo>
                  <a:cubicBezTo>
                    <a:pt x="67" y="1377"/>
                    <a:pt x="0" y="1498"/>
                    <a:pt x="43" y="1666"/>
                  </a:cubicBezTo>
                  <a:lnTo>
                    <a:pt x="43" y="1666"/>
                  </a:lnTo>
                  <a:cubicBezTo>
                    <a:pt x="86" y="1830"/>
                    <a:pt x="270" y="2173"/>
                    <a:pt x="368" y="2163"/>
                  </a:cubicBezTo>
                  <a:lnTo>
                    <a:pt x="368" y="2163"/>
                  </a:lnTo>
                  <a:cubicBezTo>
                    <a:pt x="202" y="2286"/>
                    <a:pt x="82" y="2349"/>
                    <a:pt x="80" y="2350"/>
                  </a:cubicBezTo>
                  <a:lnTo>
                    <a:pt x="80" y="2350"/>
                  </a:lnTo>
                  <a:cubicBezTo>
                    <a:pt x="73" y="2353"/>
                    <a:pt x="71" y="2361"/>
                    <a:pt x="75" y="2368"/>
                  </a:cubicBezTo>
                  <a:lnTo>
                    <a:pt x="75" y="2368"/>
                  </a:lnTo>
                  <a:cubicBezTo>
                    <a:pt x="76" y="2373"/>
                    <a:pt x="81" y="2375"/>
                    <a:pt x="86" y="2375"/>
                  </a:cubicBezTo>
                  <a:lnTo>
                    <a:pt x="86" y="2375"/>
                  </a:lnTo>
                  <a:cubicBezTo>
                    <a:pt x="88" y="2375"/>
                    <a:pt x="91" y="2375"/>
                    <a:pt x="92" y="2374"/>
                  </a:cubicBezTo>
                  <a:lnTo>
                    <a:pt x="92" y="2374"/>
                  </a:lnTo>
                  <a:cubicBezTo>
                    <a:pt x="95" y="2372"/>
                    <a:pt x="378" y="2224"/>
                    <a:pt x="676" y="1939"/>
                  </a:cubicBezTo>
                  <a:lnTo>
                    <a:pt x="676" y="1939"/>
                  </a:lnTo>
                  <a:cubicBezTo>
                    <a:pt x="952" y="1675"/>
                    <a:pt x="1298" y="1237"/>
                    <a:pt x="1383" y="649"/>
                  </a:cubicBezTo>
                  <a:lnTo>
                    <a:pt x="1383" y="649"/>
                  </a:lnTo>
                  <a:cubicBezTo>
                    <a:pt x="1383" y="648"/>
                    <a:pt x="1383" y="647"/>
                    <a:pt x="1383" y="646"/>
                  </a:cubicBezTo>
                  <a:lnTo>
                    <a:pt x="1383" y="646"/>
                  </a:lnTo>
                  <a:cubicBezTo>
                    <a:pt x="1400" y="579"/>
                    <a:pt x="1365" y="338"/>
                    <a:pt x="1260" y="19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55" y="2583370"/>
            <a:ext cx="6497402" cy="6753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10" y="2849350"/>
            <a:ext cx="6280805" cy="6744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049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ตัวแทนรูปภาพ 1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5" b="13085"/>
          <a:stretch>
            <a:fillRect/>
          </a:stretch>
        </p:blipFill>
        <p:spPr>
          <a:xfrm>
            <a:off x="354167" y="1508427"/>
            <a:ext cx="10440988" cy="10275888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6051D43-99F2-31BB-B84D-C01EE663BB5D}"/>
              </a:ext>
            </a:extLst>
          </p:cNvPr>
          <p:cNvGrpSpPr/>
          <p:nvPr/>
        </p:nvGrpSpPr>
        <p:grpSpPr>
          <a:xfrm>
            <a:off x="12166366" y="9659078"/>
            <a:ext cx="3741747" cy="5103611"/>
            <a:chOff x="20427971" y="6949080"/>
            <a:chExt cx="2248547" cy="306693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F65DD08F-9667-6465-4C7F-DCF123C6D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3825" y="7514048"/>
              <a:ext cx="1812693" cy="2501971"/>
            </a:xfrm>
            <a:custGeom>
              <a:avLst/>
              <a:gdLst>
                <a:gd name="connsiteX0" fmla="*/ 686864 w 1812693"/>
                <a:gd name="connsiteY0" fmla="*/ 2013987 h 2501971"/>
                <a:gd name="connsiteX1" fmla="*/ 1042740 w 1812693"/>
                <a:gd name="connsiteY1" fmla="*/ 2235274 h 2501971"/>
                <a:gd name="connsiteX2" fmla="*/ 718082 w 1812693"/>
                <a:gd name="connsiteY2" fmla="*/ 2500318 h 2501971"/>
                <a:gd name="connsiteX3" fmla="*/ 88 w 1812693"/>
                <a:gd name="connsiteY3" fmla="*/ 2302785 h 2501971"/>
                <a:gd name="connsiteX4" fmla="*/ 686864 w 1812693"/>
                <a:gd name="connsiteY4" fmla="*/ 2013987 h 2501971"/>
                <a:gd name="connsiteX5" fmla="*/ 1433502 w 1812693"/>
                <a:gd name="connsiteY5" fmla="*/ 1259477 h 2501971"/>
                <a:gd name="connsiteX6" fmla="*/ 1583966 w 1812693"/>
                <a:gd name="connsiteY6" fmla="*/ 1361049 h 2501971"/>
                <a:gd name="connsiteX7" fmla="*/ 1139804 w 1812693"/>
                <a:gd name="connsiteY7" fmla="*/ 1681862 h 2501971"/>
                <a:gd name="connsiteX8" fmla="*/ 555052 w 1812693"/>
                <a:gd name="connsiteY8" fmla="*/ 1681862 h 2501971"/>
                <a:gd name="connsiteX9" fmla="*/ 1042760 w 1812693"/>
                <a:gd name="connsiteY9" fmla="*/ 1362293 h 2501971"/>
                <a:gd name="connsiteX10" fmla="*/ 1433502 w 1812693"/>
                <a:gd name="connsiteY10" fmla="*/ 1259477 h 2501971"/>
                <a:gd name="connsiteX11" fmla="*/ 1665966 w 1812693"/>
                <a:gd name="connsiteY11" fmla="*/ 180 h 2501971"/>
                <a:gd name="connsiteX12" fmla="*/ 1774502 w 1812693"/>
                <a:gd name="connsiteY12" fmla="*/ 44498 h 2501971"/>
                <a:gd name="connsiteX13" fmla="*/ 1709536 w 1812693"/>
                <a:gd name="connsiteY13" fmla="*/ 302917 h 2501971"/>
                <a:gd name="connsiteX14" fmla="*/ 1213550 w 1812693"/>
                <a:gd name="connsiteY14" fmla="*/ 565080 h 2501971"/>
                <a:gd name="connsiteX15" fmla="*/ 1517138 w 1812693"/>
                <a:gd name="connsiteY15" fmla="*/ 75708 h 2501971"/>
                <a:gd name="connsiteX16" fmla="*/ 1665966 w 1812693"/>
                <a:gd name="connsiteY16" fmla="*/ 180 h 250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2693" h="2501971">
                  <a:moveTo>
                    <a:pt x="686864" y="2013987"/>
                  </a:moveTo>
                  <a:cubicBezTo>
                    <a:pt x="902888" y="2000235"/>
                    <a:pt x="1035248" y="2111504"/>
                    <a:pt x="1042740" y="2235274"/>
                  </a:cubicBezTo>
                  <a:cubicBezTo>
                    <a:pt x="1051482" y="2359045"/>
                    <a:pt x="934104" y="2486566"/>
                    <a:pt x="718082" y="2500318"/>
                  </a:cubicBezTo>
                  <a:cubicBezTo>
                    <a:pt x="502060" y="2515321"/>
                    <a:pt x="8828" y="2426556"/>
                    <a:pt x="88" y="2302785"/>
                  </a:cubicBezTo>
                  <a:cubicBezTo>
                    <a:pt x="-7404" y="2177765"/>
                    <a:pt x="470842" y="2027740"/>
                    <a:pt x="686864" y="2013987"/>
                  </a:cubicBezTo>
                  <a:close/>
                  <a:moveTo>
                    <a:pt x="1433502" y="1259477"/>
                  </a:moveTo>
                  <a:cubicBezTo>
                    <a:pt x="1507276" y="1262252"/>
                    <a:pt x="1565304" y="1289706"/>
                    <a:pt x="1583966" y="1361049"/>
                  </a:cubicBezTo>
                  <a:cubicBezTo>
                    <a:pt x="1633732" y="1551299"/>
                    <a:pt x="1463284" y="1614715"/>
                    <a:pt x="1139804" y="1681862"/>
                  </a:cubicBezTo>
                  <a:cubicBezTo>
                    <a:pt x="924566" y="1726626"/>
                    <a:pt x="573714" y="1735331"/>
                    <a:pt x="555052" y="1681862"/>
                  </a:cubicBezTo>
                  <a:cubicBezTo>
                    <a:pt x="536390" y="1629637"/>
                    <a:pt x="885996" y="1430683"/>
                    <a:pt x="1042760" y="1362293"/>
                  </a:cubicBezTo>
                  <a:cubicBezTo>
                    <a:pt x="1143848" y="1318772"/>
                    <a:pt x="1310544" y="1254850"/>
                    <a:pt x="1433502" y="1259477"/>
                  </a:cubicBezTo>
                  <a:close/>
                  <a:moveTo>
                    <a:pt x="1665966" y="180"/>
                  </a:moveTo>
                  <a:cubicBezTo>
                    <a:pt x="1709224" y="-2004"/>
                    <a:pt x="1745766" y="15785"/>
                    <a:pt x="1774502" y="44498"/>
                  </a:cubicBezTo>
                  <a:cubicBezTo>
                    <a:pt x="1830722" y="100676"/>
                    <a:pt x="1836968" y="211784"/>
                    <a:pt x="1709536" y="302917"/>
                  </a:cubicBezTo>
                  <a:cubicBezTo>
                    <a:pt x="1630828" y="359095"/>
                    <a:pt x="1253528" y="603781"/>
                    <a:pt x="1213550" y="565080"/>
                  </a:cubicBezTo>
                  <a:cubicBezTo>
                    <a:pt x="1173572" y="526380"/>
                    <a:pt x="1378462" y="205542"/>
                    <a:pt x="1517138" y="75708"/>
                  </a:cubicBezTo>
                  <a:cubicBezTo>
                    <a:pt x="1572734" y="24524"/>
                    <a:pt x="1622708" y="2365"/>
                    <a:pt x="1665966" y="1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13B6F53-D34A-6F84-E704-13FA396DD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7971" y="6949080"/>
              <a:ext cx="1746754" cy="2960695"/>
            </a:xfrm>
            <a:custGeom>
              <a:avLst/>
              <a:gdLst>
                <a:gd name="T0" fmla="*/ 1260 w 1401"/>
                <a:gd name="T1" fmla="*/ 190 h 2376"/>
                <a:gd name="T2" fmla="*/ 1260 w 1401"/>
                <a:gd name="T3" fmla="*/ 190 h 2376"/>
                <a:gd name="T4" fmla="*/ 1006 w 1401"/>
                <a:gd name="T5" fmla="*/ 48 h 2376"/>
                <a:gd name="T6" fmla="*/ 1006 w 1401"/>
                <a:gd name="T7" fmla="*/ 48 h 2376"/>
                <a:gd name="T8" fmla="*/ 1027 w 1401"/>
                <a:gd name="T9" fmla="*/ 327 h 2376"/>
                <a:gd name="T10" fmla="*/ 1027 w 1401"/>
                <a:gd name="T11" fmla="*/ 327 h 2376"/>
                <a:gd name="T12" fmla="*/ 1354 w 1401"/>
                <a:gd name="T13" fmla="*/ 659 h 2376"/>
                <a:gd name="T14" fmla="*/ 1354 w 1401"/>
                <a:gd name="T15" fmla="*/ 659 h 2376"/>
                <a:gd name="T16" fmla="*/ 1091 w 1401"/>
                <a:gd name="T17" fmla="*/ 1379 h 2376"/>
                <a:gd name="T18" fmla="*/ 1091 w 1401"/>
                <a:gd name="T19" fmla="*/ 1379 h 2376"/>
                <a:gd name="T20" fmla="*/ 1095 w 1401"/>
                <a:gd name="T21" fmla="*/ 979 h 2376"/>
                <a:gd name="T22" fmla="*/ 1095 w 1401"/>
                <a:gd name="T23" fmla="*/ 979 h 2376"/>
                <a:gd name="T24" fmla="*/ 921 w 1401"/>
                <a:gd name="T25" fmla="*/ 786 h 2376"/>
                <a:gd name="T26" fmla="*/ 921 w 1401"/>
                <a:gd name="T27" fmla="*/ 786 h 2376"/>
                <a:gd name="T28" fmla="*/ 830 w 1401"/>
                <a:gd name="T29" fmla="*/ 1029 h 2376"/>
                <a:gd name="T30" fmla="*/ 830 w 1401"/>
                <a:gd name="T31" fmla="*/ 1029 h 2376"/>
                <a:gd name="T32" fmla="*/ 1045 w 1401"/>
                <a:gd name="T33" fmla="*/ 1454 h 2376"/>
                <a:gd name="T34" fmla="*/ 1045 w 1401"/>
                <a:gd name="T35" fmla="*/ 1454 h 2376"/>
                <a:gd name="T36" fmla="*/ 659 w 1401"/>
                <a:gd name="T37" fmla="*/ 1919 h 2376"/>
                <a:gd name="T38" fmla="*/ 659 w 1401"/>
                <a:gd name="T39" fmla="*/ 1919 h 2376"/>
                <a:gd name="T40" fmla="*/ 407 w 1401"/>
                <a:gd name="T41" fmla="*/ 2134 h 2376"/>
                <a:gd name="T42" fmla="*/ 407 w 1401"/>
                <a:gd name="T43" fmla="*/ 2134 h 2376"/>
                <a:gd name="T44" fmla="*/ 421 w 1401"/>
                <a:gd name="T45" fmla="*/ 1568 h 2376"/>
                <a:gd name="T46" fmla="*/ 421 w 1401"/>
                <a:gd name="T47" fmla="*/ 1568 h 2376"/>
                <a:gd name="T48" fmla="*/ 164 w 1401"/>
                <a:gd name="T49" fmla="*/ 1352 h 2376"/>
                <a:gd name="T50" fmla="*/ 164 w 1401"/>
                <a:gd name="T51" fmla="*/ 1352 h 2376"/>
                <a:gd name="T52" fmla="*/ 43 w 1401"/>
                <a:gd name="T53" fmla="*/ 1666 h 2376"/>
                <a:gd name="T54" fmla="*/ 43 w 1401"/>
                <a:gd name="T55" fmla="*/ 1666 h 2376"/>
                <a:gd name="T56" fmla="*/ 368 w 1401"/>
                <a:gd name="T57" fmla="*/ 2163 h 2376"/>
                <a:gd name="T58" fmla="*/ 368 w 1401"/>
                <a:gd name="T59" fmla="*/ 2163 h 2376"/>
                <a:gd name="T60" fmla="*/ 80 w 1401"/>
                <a:gd name="T61" fmla="*/ 2350 h 2376"/>
                <a:gd name="T62" fmla="*/ 80 w 1401"/>
                <a:gd name="T63" fmla="*/ 2350 h 2376"/>
                <a:gd name="T64" fmla="*/ 75 w 1401"/>
                <a:gd name="T65" fmla="*/ 2368 h 2376"/>
                <a:gd name="T66" fmla="*/ 75 w 1401"/>
                <a:gd name="T67" fmla="*/ 2368 h 2376"/>
                <a:gd name="T68" fmla="*/ 86 w 1401"/>
                <a:gd name="T69" fmla="*/ 2375 h 2376"/>
                <a:gd name="T70" fmla="*/ 86 w 1401"/>
                <a:gd name="T71" fmla="*/ 2375 h 2376"/>
                <a:gd name="T72" fmla="*/ 92 w 1401"/>
                <a:gd name="T73" fmla="*/ 2374 h 2376"/>
                <a:gd name="T74" fmla="*/ 92 w 1401"/>
                <a:gd name="T75" fmla="*/ 2374 h 2376"/>
                <a:gd name="T76" fmla="*/ 676 w 1401"/>
                <a:gd name="T77" fmla="*/ 1939 h 2376"/>
                <a:gd name="T78" fmla="*/ 676 w 1401"/>
                <a:gd name="T79" fmla="*/ 1939 h 2376"/>
                <a:gd name="T80" fmla="*/ 1383 w 1401"/>
                <a:gd name="T81" fmla="*/ 649 h 2376"/>
                <a:gd name="T82" fmla="*/ 1383 w 1401"/>
                <a:gd name="T83" fmla="*/ 649 h 2376"/>
                <a:gd name="T84" fmla="*/ 1383 w 1401"/>
                <a:gd name="T85" fmla="*/ 646 h 2376"/>
                <a:gd name="T86" fmla="*/ 1383 w 1401"/>
                <a:gd name="T87" fmla="*/ 646 h 2376"/>
                <a:gd name="T88" fmla="*/ 1260 w 1401"/>
                <a:gd name="T89" fmla="*/ 190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1" h="2376">
                  <a:moveTo>
                    <a:pt x="1260" y="190"/>
                  </a:moveTo>
                  <a:lnTo>
                    <a:pt x="1260" y="190"/>
                  </a:lnTo>
                  <a:cubicBezTo>
                    <a:pt x="1179" y="75"/>
                    <a:pt x="1093" y="0"/>
                    <a:pt x="1006" y="48"/>
                  </a:cubicBezTo>
                  <a:lnTo>
                    <a:pt x="1006" y="48"/>
                  </a:lnTo>
                  <a:cubicBezTo>
                    <a:pt x="920" y="97"/>
                    <a:pt x="914" y="242"/>
                    <a:pt x="1027" y="327"/>
                  </a:cubicBezTo>
                  <a:lnTo>
                    <a:pt x="1027" y="327"/>
                  </a:lnTo>
                  <a:cubicBezTo>
                    <a:pt x="1289" y="522"/>
                    <a:pt x="1326" y="633"/>
                    <a:pt x="1354" y="659"/>
                  </a:cubicBezTo>
                  <a:lnTo>
                    <a:pt x="1354" y="659"/>
                  </a:lnTo>
                  <a:cubicBezTo>
                    <a:pt x="1312" y="933"/>
                    <a:pt x="1213" y="1174"/>
                    <a:pt x="1091" y="1379"/>
                  </a:cubicBezTo>
                  <a:lnTo>
                    <a:pt x="1091" y="1379"/>
                  </a:lnTo>
                  <a:cubicBezTo>
                    <a:pt x="1117" y="1272"/>
                    <a:pt x="1114" y="1078"/>
                    <a:pt x="1095" y="979"/>
                  </a:cubicBezTo>
                  <a:lnTo>
                    <a:pt x="1095" y="979"/>
                  </a:lnTo>
                  <a:cubicBezTo>
                    <a:pt x="1069" y="840"/>
                    <a:pt x="989" y="773"/>
                    <a:pt x="921" y="786"/>
                  </a:cubicBezTo>
                  <a:lnTo>
                    <a:pt x="921" y="786"/>
                  </a:lnTo>
                  <a:cubicBezTo>
                    <a:pt x="853" y="799"/>
                    <a:pt x="804" y="891"/>
                    <a:pt x="830" y="1029"/>
                  </a:cubicBezTo>
                  <a:lnTo>
                    <a:pt x="830" y="1029"/>
                  </a:lnTo>
                  <a:cubicBezTo>
                    <a:pt x="855" y="1165"/>
                    <a:pt x="977" y="1458"/>
                    <a:pt x="1045" y="1454"/>
                  </a:cubicBezTo>
                  <a:lnTo>
                    <a:pt x="1045" y="1454"/>
                  </a:lnTo>
                  <a:cubicBezTo>
                    <a:pt x="923" y="1644"/>
                    <a:pt x="783" y="1799"/>
                    <a:pt x="659" y="1919"/>
                  </a:cubicBezTo>
                  <a:lnTo>
                    <a:pt x="659" y="1919"/>
                  </a:lnTo>
                  <a:cubicBezTo>
                    <a:pt x="570" y="2002"/>
                    <a:pt x="485" y="2075"/>
                    <a:pt x="407" y="2134"/>
                  </a:cubicBezTo>
                  <a:lnTo>
                    <a:pt x="407" y="2134"/>
                  </a:lnTo>
                  <a:cubicBezTo>
                    <a:pt x="468" y="2035"/>
                    <a:pt x="459" y="1713"/>
                    <a:pt x="421" y="1568"/>
                  </a:cubicBezTo>
                  <a:lnTo>
                    <a:pt x="421" y="1568"/>
                  </a:lnTo>
                  <a:cubicBezTo>
                    <a:pt x="378" y="1400"/>
                    <a:pt x="260" y="1327"/>
                    <a:pt x="164" y="1352"/>
                  </a:cubicBezTo>
                  <a:lnTo>
                    <a:pt x="164" y="1352"/>
                  </a:lnTo>
                  <a:cubicBezTo>
                    <a:pt x="67" y="1377"/>
                    <a:pt x="0" y="1498"/>
                    <a:pt x="43" y="1666"/>
                  </a:cubicBezTo>
                  <a:lnTo>
                    <a:pt x="43" y="1666"/>
                  </a:lnTo>
                  <a:cubicBezTo>
                    <a:pt x="86" y="1830"/>
                    <a:pt x="270" y="2173"/>
                    <a:pt x="368" y="2163"/>
                  </a:cubicBezTo>
                  <a:lnTo>
                    <a:pt x="368" y="2163"/>
                  </a:lnTo>
                  <a:cubicBezTo>
                    <a:pt x="202" y="2286"/>
                    <a:pt x="82" y="2349"/>
                    <a:pt x="80" y="2350"/>
                  </a:cubicBezTo>
                  <a:lnTo>
                    <a:pt x="80" y="2350"/>
                  </a:lnTo>
                  <a:cubicBezTo>
                    <a:pt x="73" y="2353"/>
                    <a:pt x="71" y="2361"/>
                    <a:pt x="75" y="2368"/>
                  </a:cubicBezTo>
                  <a:lnTo>
                    <a:pt x="75" y="2368"/>
                  </a:lnTo>
                  <a:cubicBezTo>
                    <a:pt x="76" y="2373"/>
                    <a:pt x="81" y="2375"/>
                    <a:pt x="86" y="2375"/>
                  </a:cubicBezTo>
                  <a:lnTo>
                    <a:pt x="86" y="2375"/>
                  </a:lnTo>
                  <a:cubicBezTo>
                    <a:pt x="88" y="2375"/>
                    <a:pt x="91" y="2375"/>
                    <a:pt x="92" y="2374"/>
                  </a:cubicBezTo>
                  <a:lnTo>
                    <a:pt x="92" y="2374"/>
                  </a:lnTo>
                  <a:cubicBezTo>
                    <a:pt x="95" y="2372"/>
                    <a:pt x="378" y="2224"/>
                    <a:pt x="676" y="1939"/>
                  </a:cubicBezTo>
                  <a:lnTo>
                    <a:pt x="676" y="1939"/>
                  </a:lnTo>
                  <a:cubicBezTo>
                    <a:pt x="952" y="1675"/>
                    <a:pt x="1298" y="1237"/>
                    <a:pt x="1383" y="649"/>
                  </a:cubicBezTo>
                  <a:lnTo>
                    <a:pt x="1383" y="649"/>
                  </a:lnTo>
                  <a:cubicBezTo>
                    <a:pt x="1383" y="648"/>
                    <a:pt x="1383" y="647"/>
                    <a:pt x="1383" y="646"/>
                  </a:cubicBezTo>
                  <a:lnTo>
                    <a:pt x="1383" y="646"/>
                  </a:lnTo>
                  <a:cubicBezTo>
                    <a:pt x="1400" y="579"/>
                    <a:pt x="1365" y="338"/>
                    <a:pt x="1260" y="19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7F8BB1F-1F0D-77CC-58A3-B282F24427A5}"/>
              </a:ext>
            </a:extLst>
          </p:cNvPr>
          <p:cNvGrpSpPr/>
          <p:nvPr/>
        </p:nvGrpSpPr>
        <p:grpSpPr>
          <a:xfrm rot="8388666">
            <a:off x="19158338" y="-2066345"/>
            <a:ext cx="3741745" cy="5103609"/>
            <a:chOff x="20427972" y="6949081"/>
            <a:chExt cx="2248546" cy="306693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F8B1808-DB7A-5742-F8F8-B51B10EC3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3825" y="7514048"/>
              <a:ext cx="1812693" cy="2501971"/>
            </a:xfrm>
            <a:custGeom>
              <a:avLst/>
              <a:gdLst>
                <a:gd name="connsiteX0" fmla="*/ 686864 w 1812693"/>
                <a:gd name="connsiteY0" fmla="*/ 2013987 h 2501971"/>
                <a:gd name="connsiteX1" fmla="*/ 1042740 w 1812693"/>
                <a:gd name="connsiteY1" fmla="*/ 2235274 h 2501971"/>
                <a:gd name="connsiteX2" fmla="*/ 718082 w 1812693"/>
                <a:gd name="connsiteY2" fmla="*/ 2500318 h 2501971"/>
                <a:gd name="connsiteX3" fmla="*/ 88 w 1812693"/>
                <a:gd name="connsiteY3" fmla="*/ 2302785 h 2501971"/>
                <a:gd name="connsiteX4" fmla="*/ 686864 w 1812693"/>
                <a:gd name="connsiteY4" fmla="*/ 2013987 h 2501971"/>
                <a:gd name="connsiteX5" fmla="*/ 1433502 w 1812693"/>
                <a:gd name="connsiteY5" fmla="*/ 1259477 h 2501971"/>
                <a:gd name="connsiteX6" fmla="*/ 1583966 w 1812693"/>
                <a:gd name="connsiteY6" fmla="*/ 1361049 h 2501971"/>
                <a:gd name="connsiteX7" fmla="*/ 1139804 w 1812693"/>
                <a:gd name="connsiteY7" fmla="*/ 1681862 h 2501971"/>
                <a:gd name="connsiteX8" fmla="*/ 555052 w 1812693"/>
                <a:gd name="connsiteY8" fmla="*/ 1681862 h 2501971"/>
                <a:gd name="connsiteX9" fmla="*/ 1042760 w 1812693"/>
                <a:gd name="connsiteY9" fmla="*/ 1362293 h 2501971"/>
                <a:gd name="connsiteX10" fmla="*/ 1433502 w 1812693"/>
                <a:gd name="connsiteY10" fmla="*/ 1259477 h 2501971"/>
                <a:gd name="connsiteX11" fmla="*/ 1665966 w 1812693"/>
                <a:gd name="connsiteY11" fmla="*/ 180 h 2501971"/>
                <a:gd name="connsiteX12" fmla="*/ 1774502 w 1812693"/>
                <a:gd name="connsiteY12" fmla="*/ 44498 h 2501971"/>
                <a:gd name="connsiteX13" fmla="*/ 1709536 w 1812693"/>
                <a:gd name="connsiteY13" fmla="*/ 302917 h 2501971"/>
                <a:gd name="connsiteX14" fmla="*/ 1213550 w 1812693"/>
                <a:gd name="connsiteY14" fmla="*/ 565080 h 2501971"/>
                <a:gd name="connsiteX15" fmla="*/ 1517138 w 1812693"/>
                <a:gd name="connsiteY15" fmla="*/ 75708 h 2501971"/>
                <a:gd name="connsiteX16" fmla="*/ 1665966 w 1812693"/>
                <a:gd name="connsiteY16" fmla="*/ 180 h 250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2693" h="2501971">
                  <a:moveTo>
                    <a:pt x="686864" y="2013987"/>
                  </a:moveTo>
                  <a:cubicBezTo>
                    <a:pt x="902888" y="2000235"/>
                    <a:pt x="1035248" y="2111504"/>
                    <a:pt x="1042740" y="2235274"/>
                  </a:cubicBezTo>
                  <a:cubicBezTo>
                    <a:pt x="1051482" y="2359045"/>
                    <a:pt x="934104" y="2486566"/>
                    <a:pt x="718082" y="2500318"/>
                  </a:cubicBezTo>
                  <a:cubicBezTo>
                    <a:pt x="502060" y="2515321"/>
                    <a:pt x="8828" y="2426556"/>
                    <a:pt x="88" y="2302785"/>
                  </a:cubicBezTo>
                  <a:cubicBezTo>
                    <a:pt x="-7404" y="2177765"/>
                    <a:pt x="470842" y="2027740"/>
                    <a:pt x="686864" y="2013987"/>
                  </a:cubicBezTo>
                  <a:close/>
                  <a:moveTo>
                    <a:pt x="1433502" y="1259477"/>
                  </a:moveTo>
                  <a:cubicBezTo>
                    <a:pt x="1507276" y="1262252"/>
                    <a:pt x="1565304" y="1289706"/>
                    <a:pt x="1583966" y="1361049"/>
                  </a:cubicBezTo>
                  <a:cubicBezTo>
                    <a:pt x="1633732" y="1551299"/>
                    <a:pt x="1463284" y="1614715"/>
                    <a:pt x="1139804" y="1681862"/>
                  </a:cubicBezTo>
                  <a:cubicBezTo>
                    <a:pt x="924566" y="1726626"/>
                    <a:pt x="573714" y="1735331"/>
                    <a:pt x="555052" y="1681862"/>
                  </a:cubicBezTo>
                  <a:cubicBezTo>
                    <a:pt x="536390" y="1629637"/>
                    <a:pt x="885996" y="1430683"/>
                    <a:pt x="1042760" y="1362293"/>
                  </a:cubicBezTo>
                  <a:cubicBezTo>
                    <a:pt x="1143848" y="1318772"/>
                    <a:pt x="1310544" y="1254850"/>
                    <a:pt x="1433502" y="1259477"/>
                  </a:cubicBezTo>
                  <a:close/>
                  <a:moveTo>
                    <a:pt x="1665966" y="180"/>
                  </a:moveTo>
                  <a:cubicBezTo>
                    <a:pt x="1709224" y="-2004"/>
                    <a:pt x="1745766" y="15785"/>
                    <a:pt x="1774502" y="44498"/>
                  </a:cubicBezTo>
                  <a:cubicBezTo>
                    <a:pt x="1830722" y="100676"/>
                    <a:pt x="1836968" y="211784"/>
                    <a:pt x="1709536" y="302917"/>
                  </a:cubicBezTo>
                  <a:cubicBezTo>
                    <a:pt x="1630828" y="359095"/>
                    <a:pt x="1253528" y="603781"/>
                    <a:pt x="1213550" y="565080"/>
                  </a:cubicBezTo>
                  <a:cubicBezTo>
                    <a:pt x="1173572" y="526380"/>
                    <a:pt x="1378462" y="205542"/>
                    <a:pt x="1517138" y="75708"/>
                  </a:cubicBezTo>
                  <a:cubicBezTo>
                    <a:pt x="1572734" y="24524"/>
                    <a:pt x="1622708" y="2365"/>
                    <a:pt x="1665966" y="1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8737D4F-D24A-42ED-4504-6774683C9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7972" y="6949081"/>
              <a:ext cx="1746754" cy="2960695"/>
            </a:xfrm>
            <a:custGeom>
              <a:avLst/>
              <a:gdLst>
                <a:gd name="T0" fmla="*/ 1260 w 1401"/>
                <a:gd name="T1" fmla="*/ 190 h 2376"/>
                <a:gd name="T2" fmla="*/ 1260 w 1401"/>
                <a:gd name="T3" fmla="*/ 190 h 2376"/>
                <a:gd name="T4" fmla="*/ 1006 w 1401"/>
                <a:gd name="T5" fmla="*/ 48 h 2376"/>
                <a:gd name="T6" fmla="*/ 1006 w 1401"/>
                <a:gd name="T7" fmla="*/ 48 h 2376"/>
                <a:gd name="T8" fmla="*/ 1027 w 1401"/>
                <a:gd name="T9" fmla="*/ 327 h 2376"/>
                <a:gd name="T10" fmla="*/ 1027 w 1401"/>
                <a:gd name="T11" fmla="*/ 327 h 2376"/>
                <a:gd name="T12" fmla="*/ 1354 w 1401"/>
                <a:gd name="T13" fmla="*/ 659 h 2376"/>
                <a:gd name="T14" fmla="*/ 1354 w 1401"/>
                <a:gd name="T15" fmla="*/ 659 h 2376"/>
                <a:gd name="T16" fmla="*/ 1091 w 1401"/>
                <a:gd name="T17" fmla="*/ 1379 h 2376"/>
                <a:gd name="T18" fmla="*/ 1091 w 1401"/>
                <a:gd name="T19" fmla="*/ 1379 h 2376"/>
                <a:gd name="T20" fmla="*/ 1095 w 1401"/>
                <a:gd name="T21" fmla="*/ 979 h 2376"/>
                <a:gd name="T22" fmla="*/ 1095 w 1401"/>
                <a:gd name="T23" fmla="*/ 979 h 2376"/>
                <a:gd name="T24" fmla="*/ 921 w 1401"/>
                <a:gd name="T25" fmla="*/ 786 h 2376"/>
                <a:gd name="T26" fmla="*/ 921 w 1401"/>
                <a:gd name="T27" fmla="*/ 786 h 2376"/>
                <a:gd name="T28" fmla="*/ 830 w 1401"/>
                <a:gd name="T29" fmla="*/ 1029 h 2376"/>
                <a:gd name="T30" fmla="*/ 830 w 1401"/>
                <a:gd name="T31" fmla="*/ 1029 h 2376"/>
                <a:gd name="T32" fmla="*/ 1045 w 1401"/>
                <a:gd name="T33" fmla="*/ 1454 h 2376"/>
                <a:gd name="T34" fmla="*/ 1045 w 1401"/>
                <a:gd name="T35" fmla="*/ 1454 h 2376"/>
                <a:gd name="T36" fmla="*/ 659 w 1401"/>
                <a:gd name="T37" fmla="*/ 1919 h 2376"/>
                <a:gd name="T38" fmla="*/ 659 w 1401"/>
                <a:gd name="T39" fmla="*/ 1919 h 2376"/>
                <a:gd name="T40" fmla="*/ 407 w 1401"/>
                <a:gd name="T41" fmla="*/ 2134 h 2376"/>
                <a:gd name="T42" fmla="*/ 407 w 1401"/>
                <a:gd name="T43" fmla="*/ 2134 h 2376"/>
                <a:gd name="T44" fmla="*/ 421 w 1401"/>
                <a:gd name="T45" fmla="*/ 1568 h 2376"/>
                <a:gd name="T46" fmla="*/ 421 w 1401"/>
                <a:gd name="T47" fmla="*/ 1568 h 2376"/>
                <a:gd name="T48" fmla="*/ 164 w 1401"/>
                <a:gd name="T49" fmla="*/ 1352 h 2376"/>
                <a:gd name="T50" fmla="*/ 164 w 1401"/>
                <a:gd name="T51" fmla="*/ 1352 h 2376"/>
                <a:gd name="T52" fmla="*/ 43 w 1401"/>
                <a:gd name="T53" fmla="*/ 1666 h 2376"/>
                <a:gd name="T54" fmla="*/ 43 w 1401"/>
                <a:gd name="T55" fmla="*/ 1666 h 2376"/>
                <a:gd name="T56" fmla="*/ 368 w 1401"/>
                <a:gd name="T57" fmla="*/ 2163 h 2376"/>
                <a:gd name="T58" fmla="*/ 368 w 1401"/>
                <a:gd name="T59" fmla="*/ 2163 h 2376"/>
                <a:gd name="T60" fmla="*/ 80 w 1401"/>
                <a:gd name="T61" fmla="*/ 2350 h 2376"/>
                <a:gd name="T62" fmla="*/ 80 w 1401"/>
                <a:gd name="T63" fmla="*/ 2350 h 2376"/>
                <a:gd name="T64" fmla="*/ 75 w 1401"/>
                <a:gd name="T65" fmla="*/ 2368 h 2376"/>
                <a:gd name="T66" fmla="*/ 75 w 1401"/>
                <a:gd name="T67" fmla="*/ 2368 h 2376"/>
                <a:gd name="T68" fmla="*/ 86 w 1401"/>
                <a:gd name="T69" fmla="*/ 2375 h 2376"/>
                <a:gd name="T70" fmla="*/ 86 w 1401"/>
                <a:gd name="T71" fmla="*/ 2375 h 2376"/>
                <a:gd name="T72" fmla="*/ 92 w 1401"/>
                <a:gd name="T73" fmla="*/ 2374 h 2376"/>
                <a:gd name="T74" fmla="*/ 92 w 1401"/>
                <a:gd name="T75" fmla="*/ 2374 h 2376"/>
                <a:gd name="T76" fmla="*/ 676 w 1401"/>
                <a:gd name="T77" fmla="*/ 1939 h 2376"/>
                <a:gd name="T78" fmla="*/ 676 w 1401"/>
                <a:gd name="T79" fmla="*/ 1939 h 2376"/>
                <a:gd name="T80" fmla="*/ 1383 w 1401"/>
                <a:gd name="T81" fmla="*/ 649 h 2376"/>
                <a:gd name="T82" fmla="*/ 1383 w 1401"/>
                <a:gd name="T83" fmla="*/ 649 h 2376"/>
                <a:gd name="T84" fmla="*/ 1383 w 1401"/>
                <a:gd name="T85" fmla="*/ 646 h 2376"/>
                <a:gd name="T86" fmla="*/ 1383 w 1401"/>
                <a:gd name="T87" fmla="*/ 646 h 2376"/>
                <a:gd name="T88" fmla="*/ 1260 w 1401"/>
                <a:gd name="T89" fmla="*/ 190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1" h="2376">
                  <a:moveTo>
                    <a:pt x="1260" y="190"/>
                  </a:moveTo>
                  <a:lnTo>
                    <a:pt x="1260" y="190"/>
                  </a:lnTo>
                  <a:cubicBezTo>
                    <a:pt x="1179" y="75"/>
                    <a:pt x="1093" y="0"/>
                    <a:pt x="1006" y="48"/>
                  </a:cubicBezTo>
                  <a:lnTo>
                    <a:pt x="1006" y="48"/>
                  </a:lnTo>
                  <a:cubicBezTo>
                    <a:pt x="920" y="97"/>
                    <a:pt x="914" y="242"/>
                    <a:pt x="1027" y="327"/>
                  </a:cubicBezTo>
                  <a:lnTo>
                    <a:pt x="1027" y="327"/>
                  </a:lnTo>
                  <a:cubicBezTo>
                    <a:pt x="1289" y="522"/>
                    <a:pt x="1326" y="633"/>
                    <a:pt x="1354" y="659"/>
                  </a:cubicBezTo>
                  <a:lnTo>
                    <a:pt x="1354" y="659"/>
                  </a:lnTo>
                  <a:cubicBezTo>
                    <a:pt x="1312" y="933"/>
                    <a:pt x="1213" y="1174"/>
                    <a:pt x="1091" y="1379"/>
                  </a:cubicBezTo>
                  <a:lnTo>
                    <a:pt x="1091" y="1379"/>
                  </a:lnTo>
                  <a:cubicBezTo>
                    <a:pt x="1117" y="1272"/>
                    <a:pt x="1114" y="1078"/>
                    <a:pt x="1095" y="979"/>
                  </a:cubicBezTo>
                  <a:lnTo>
                    <a:pt x="1095" y="979"/>
                  </a:lnTo>
                  <a:cubicBezTo>
                    <a:pt x="1069" y="840"/>
                    <a:pt x="989" y="773"/>
                    <a:pt x="921" y="786"/>
                  </a:cubicBezTo>
                  <a:lnTo>
                    <a:pt x="921" y="786"/>
                  </a:lnTo>
                  <a:cubicBezTo>
                    <a:pt x="853" y="799"/>
                    <a:pt x="804" y="891"/>
                    <a:pt x="830" y="1029"/>
                  </a:cubicBezTo>
                  <a:lnTo>
                    <a:pt x="830" y="1029"/>
                  </a:lnTo>
                  <a:cubicBezTo>
                    <a:pt x="855" y="1165"/>
                    <a:pt x="977" y="1458"/>
                    <a:pt x="1045" y="1454"/>
                  </a:cubicBezTo>
                  <a:lnTo>
                    <a:pt x="1045" y="1454"/>
                  </a:lnTo>
                  <a:cubicBezTo>
                    <a:pt x="923" y="1644"/>
                    <a:pt x="783" y="1799"/>
                    <a:pt x="659" y="1919"/>
                  </a:cubicBezTo>
                  <a:lnTo>
                    <a:pt x="659" y="1919"/>
                  </a:lnTo>
                  <a:cubicBezTo>
                    <a:pt x="570" y="2002"/>
                    <a:pt x="485" y="2075"/>
                    <a:pt x="407" y="2134"/>
                  </a:cubicBezTo>
                  <a:lnTo>
                    <a:pt x="407" y="2134"/>
                  </a:lnTo>
                  <a:cubicBezTo>
                    <a:pt x="468" y="2035"/>
                    <a:pt x="459" y="1713"/>
                    <a:pt x="421" y="1568"/>
                  </a:cubicBezTo>
                  <a:lnTo>
                    <a:pt x="421" y="1568"/>
                  </a:lnTo>
                  <a:cubicBezTo>
                    <a:pt x="378" y="1400"/>
                    <a:pt x="260" y="1327"/>
                    <a:pt x="164" y="1352"/>
                  </a:cubicBezTo>
                  <a:lnTo>
                    <a:pt x="164" y="1352"/>
                  </a:lnTo>
                  <a:cubicBezTo>
                    <a:pt x="67" y="1377"/>
                    <a:pt x="0" y="1498"/>
                    <a:pt x="43" y="1666"/>
                  </a:cubicBezTo>
                  <a:lnTo>
                    <a:pt x="43" y="1666"/>
                  </a:lnTo>
                  <a:cubicBezTo>
                    <a:pt x="86" y="1830"/>
                    <a:pt x="270" y="2173"/>
                    <a:pt x="368" y="2163"/>
                  </a:cubicBezTo>
                  <a:lnTo>
                    <a:pt x="368" y="2163"/>
                  </a:lnTo>
                  <a:cubicBezTo>
                    <a:pt x="202" y="2286"/>
                    <a:pt x="82" y="2349"/>
                    <a:pt x="80" y="2350"/>
                  </a:cubicBezTo>
                  <a:lnTo>
                    <a:pt x="80" y="2350"/>
                  </a:lnTo>
                  <a:cubicBezTo>
                    <a:pt x="73" y="2353"/>
                    <a:pt x="71" y="2361"/>
                    <a:pt x="75" y="2368"/>
                  </a:cubicBezTo>
                  <a:lnTo>
                    <a:pt x="75" y="2368"/>
                  </a:lnTo>
                  <a:cubicBezTo>
                    <a:pt x="76" y="2373"/>
                    <a:pt x="81" y="2375"/>
                    <a:pt x="86" y="2375"/>
                  </a:cubicBezTo>
                  <a:lnTo>
                    <a:pt x="86" y="2375"/>
                  </a:lnTo>
                  <a:cubicBezTo>
                    <a:pt x="88" y="2375"/>
                    <a:pt x="91" y="2375"/>
                    <a:pt x="92" y="2374"/>
                  </a:cubicBezTo>
                  <a:lnTo>
                    <a:pt x="92" y="2374"/>
                  </a:lnTo>
                  <a:cubicBezTo>
                    <a:pt x="95" y="2372"/>
                    <a:pt x="378" y="2224"/>
                    <a:pt x="676" y="1939"/>
                  </a:cubicBezTo>
                  <a:lnTo>
                    <a:pt x="676" y="1939"/>
                  </a:lnTo>
                  <a:cubicBezTo>
                    <a:pt x="952" y="1675"/>
                    <a:pt x="1298" y="1237"/>
                    <a:pt x="1383" y="649"/>
                  </a:cubicBezTo>
                  <a:lnTo>
                    <a:pt x="1383" y="649"/>
                  </a:lnTo>
                  <a:cubicBezTo>
                    <a:pt x="1383" y="648"/>
                    <a:pt x="1383" y="647"/>
                    <a:pt x="1383" y="646"/>
                  </a:cubicBezTo>
                  <a:lnTo>
                    <a:pt x="1383" y="646"/>
                  </a:lnTo>
                  <a:cubicBezTo>
                    <a:pt x="1400" y="579"/>
                    <a:pt x="1365" y="338"/>
                    <a:pt x="1260" y="19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AE2F40C-A0E8-1F5A-6B39-3D78D36A8F25}"/>
              </a:ext>
            </a:extLst>
          </p:cNvPr>
          <p:cNvSpPr txBox="1"/>
          <p:nvPr/>
        </p:nvSpPr>
        <p:spPr>
          <a:xfrm>
            <a:off x="16633406" y="11666318"/>
            <a:ext cx="729759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นางปิยะมาศ   รุจิธันยา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ครูชำนาญการพิเศษ โรงเรียนอนุบาลหัวหิน(บ้านหนองขอน)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975F42-4618-DCD9-C35E-C434524102B1}"/>
              </a:ext>
            </a:extLst>
          </p:cNvPr>
          <p:cNvSpPr txBox="1"/>
          <p:nvPr/>
        </p:nvSpPr>
        <p:spPr>
          <a:xfrm>
            <a:off x="6876537" y="2205458"/>
            <a:ext cx="12576752" cy="432426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5000" dirty="0">
                <a:solidFill>
                  <a:schemeClr val="accent1"/>
                </a:solidFill>
                <a:latin typeface="Calistoga" pitchFamily="2" charset="77"/>
                <a:ea typeface="Arimo" panose="020B0604020202020204" pitchFamily="34" charset="0"/>
                <a:cs typeface="Arimo" panose="020B0604020202020204" pitchFamily="34" charset="0"/>
              </a:rPr>
              <a:t>Thank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A785F-0ADC-ADCF-19F3-B622C3D90D0A}"/>
              </a:ext>
            </a:extLst>
          </p:cNvPr>
          <p:cNvSpPr txBox="1"/>
          <p:nvPr/>
        </p:nvSpPr>
        <p:spPr>
          <a:xfrm>
            <a:off x="8938385" y="4858845"/>
            <a:ext cx="10514903" cy="41540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5000" dirty="0">
                <a:solidFill>
                  <a:schemeClr val="accent2"/>
                </a:solidFill>
                <a:latin typeface="Calistoga" pitchFamily="2" charset="77"/>
                <a:ea typeface="Arimo" panose="020B0604020202020204" pitchFamily="34" charset="0"/>
                <a:cs typeface="Arimo" panose="020B0604020202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7766691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0019 Thusith Presentation Template (Environmental)">
      <a:dk1>
        <a:srgbClr val="444544"/>
      </a:dk1>
      <a:lt1>
        <a:srgbClr val="FFFFFF"/>
      </a:lt1>
      <a:dk2>
        <a:srgbClr val="10160D"/>
      </a:dk2>
      <a:lt2>
        <a:srgbClr val="FFFFFF"/>
      </a:lt2>
      <a:accent1>
        <a:srgbClr val="385022"/>
      </a:accent1>
      <a:accent2>
        <a:srgbClr val="6F9256"/>
      </a:accent2>
      <a:accent3>
        <a:srgbClr val="60B08E"/>
      </a:accent3>
      <a:accent4>
        <a:srgbClr val="C3BB97"/>
      </a:accent4>
      <a:accent5>
        <a:srgbClr val="88A782"/>
      </a:accent5>
      <a:accent6>
        <a:srgbClr val="E8F3E5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89353</TotalTime>
  <Words>229</Words>
  <Application>Microsoft Office PowerPoint</Application>
  <PresentationFormat>กำหนดเอง</PresentationFormat>
  <Paragraphs>37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21" baseType="lpstr">
      <vt:lpstr>Arial</vt:lpstr>
      <vt:lpstr>Arimo</vt:lpstr>
      <vt:lpstr>Calibri</vt:lpstr>
      <vt:lpstr>Calistoga</vt:lpstr>
      <vt:lpstr>Cordia New</vt:lpstr>
      <vt:lpstr>Heebo Light</vt:lpstr>
      <vt:lpstr>Heebo Medium</vt:lpstr>
      <vt:lpstr>Open Sans</vt:lpstr>
      <vt:lpstr>Open Sans Light</vt:lpstr>
      <vt:lpstr>Poppins</vt:lpstr>
      <vt:lpstr>Roboto</vt:lpstr>
      <vt:lpstr>TH SarabunPSK</vt:lpstr>
      <vt:lpstr>Ubuntu Light</vt:lpstr>
      <vt:lpstr>Default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>Isabella Moncada</dc:creator>
  <cp:keywords/>
  <dc:description/>
  <cp:lastModifiedBy>Windows User</cp:lastModifiedBy>
  <cp:revision>10014</cp:revision>
  <cp:lastPrinted>2019-09-18T23:04:43Z</cp:lastPrinted>
  <dcterms:created xsi:type="dcterms:W3CDTF">2014-11-12T21:47:38Z</dcterms:created>
  <dcterms:modified xsi:type="dcterms:W3CDTF">2023-09-09T09:21:13Z</dcterms:modified>
  <cp:category/>
</cp:coreProperties>
</file>